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299" r:id="rId14"/>
    <p:sldId id="302" r:id="rId15"/>
    <p:sldId id="301" r:id="rId16"/>
    <p:sldId id="303" r:id="rId17"/>
    <p:sldId id="304" r:id="rId18"/>
    <p:sldId id="325" r:id="rId19"/>
    <p:sldId id="305" r:id="rId20"/>
    <p:sldId id="309" r:id="rId21"/>
    <p:sldId id="308" r:id="rId22"/>
    <p:sldId id="310" r:id="rId23"/>
    <p:sldId id="311"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29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5" autoAdjust="0"/>
  </p:normalViewPr>
  <p:slideViewPr>
    <p:cSldViewPr snapToGrid="0" snapToObjects="1">
      <p:cViewPr varScale="1">
        <p:scale>
          <a:sx n="43" d="100"/>
          <a:sy n="43" d="100"/>
        </p:scale>
        <p:origin x="-2808"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boxplots with lots of outliers (prior to cleaning)</a:t>
            </a:r>
            <a:endParaRPr lang="en-US" baseline="0" dirty="0" smtClean="0"/>
          </a:p>
          <a:p>
            <a:r>
              <a:rPr lang="en-US" baseline="0" dirty="0" smtClean="0"/>
              <a:t>Also – is this even an appropriate display for zips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other ranges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after cleaning… </a:t>
            </a:r>
          </a:p>
          <a:p>
            <a:r>
              <a:rPr lang="en-US" baseline="0" dirty="0" smtClean="0"/>
              <a:t>Also – is this even an appropriate display for zips</a:t>
            </a:r>
          </a:p>
          <a:p>
            <a:r>
              <a:rPr lang="en-US" baseline="0" dirty="0" smtClean="0"/>
              <a:t>Boxplots make comparison really easy … </a:t>
            </a:r>
          </a:p>
          <a:p>
            <a:r>
              <a:rPr lang="en-US" baseline="0" dirty="0" smtClean="0"/>
              <a:t>Can also show certain types of unexpected structure (e.g. variance variance)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1/29/14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1/29/14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1/29/14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Printout of summary </a:t>
            </a:r>
            <a:r>
              <a:rPr lang="en-US" dirty="0" err="1" smtClean="0"/>
              <a:t>csv</a:t>
            </a:r>
            <a:r>
              <a:rPr lang="en-US" dirty="0" smtClean="0"/>
              <a:t> file for you (already done half the work here)</a:t>
            </a:r>
          </a:p>
          <a:p>
            <a:pPr marL="0" indent="0">
              <a:buNone/>
            </a:pPr>
            <a:endParaRPr lang="en-US" dirty="0"/>
          </a:p>
          <a:p>
            <a:pPr marL="0" indent="0">
              <a:buNone/>
            </a:pPr>
            <a:r>
              <a:rPr lang="en-US" dirty="0" smtClean="0"/>
              <a:t>40224  x x x </a:t>
            </a:r>
          </a:p>
          <a:p>
            <a:pPr marL="0" indent="0">
              <a:buNone/>
            </a:pPr>
            <a:r>
              <a:rPr lang="en-US" dirty="0" smtClean="0"/>
              <a:t>40227  x x </a:t>
            </a:r>
          </a:p>
          <a:p>
            <a:pPr marL="0" indent="0">
              <a:buNone/>
            </a:pPr>
            <a:r>
              <a:rPr lang="en-US" dirty="0" smtClean="0"/>
              <a:t>40220  x x x x x x x x x x x x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Digit reminder representation</a:t>
            </a:r>
          </a:p>
          <a:p>
            <a:pPr marL="0" indent="0">
              <a:buNone/>
            </a:pPr>
            <a:endParaRPr lang="en-US" dirty="0"/>
          </a:p>
          <a:p>
            <a:pPr marL="0" indent="0">
              <a:buNone/>
            </a:pPr>
            <a:r>
              <a:rPr lang="en-US" dirty="0" smtClean="0"/>
              <a:t>40224  24 24 24  </a:t>
            </a:r>
          </a:p>
          <a:p>
            <a:pPr marL="0" indent="0">
              <a:buNone/>
            </a:pPr>
            <a:r>
              <a:rPr lang="en-US" dirty="0" smtClean="0"/>
              <a:t>40227  27 27 </a:t>
            </a:r>
          </a:p>
          <a:p>
            <a:pPr marL="0" indent="0">
              <a:buNone/>
            </a:pPr>
            <a:r>
              <a:rPr lang="en-US" dirty="0" smtClean="0"/>
              <a:t>40220  20 20 20 20 20 20 20 20 20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Alternate Summary [after sorting]</a:t>
            </a:r>
          </a:p>
          <a:p>
            <a:pPr marL="0" indent="0">
              <a:buNone/>
            </a:pPr>
            <a:endParaRPr lang="en-US" dirty="0"/>
          </a:p>
          <a:p>
            <a:pPr marL="0" indent="0">
              <a:buNone/>
            </a:pPr>
            <a:r>
              <a:rPr lang="en-US" dirty="0" smtClean="0"/>
              <a:t>4000*: 4 4 4 8 8</a:t>
            </a:r>
          </a:p>
          <a:p>
            <a:pPr marL="0" indent="0">
              <a:buNone/>
            </a:pPr>
            <a:r>
              <a:rPr lang="en-US" dirty="0" smtClean="0"/>
              <a:t>4001*: 4 4 4 4 4 4 4 4 4 4 4 4 4 9 9 </a:t>
            </a:r>
          </a:p>
          <a:p>
            <a:pPr marL="0" indent="0">
              <a:buNone/>
            </a:pPr>
            <a:r>
              <a:rPr lang="en-US" dirty="0" smtClean="0"/>
              <a:t>4002*: 0 3 3 3 3 3 3 3 3 3 3 3 3 3 3 3 </a:t>
            </a:r>
          </a:p>
          <a:p>
            <a:pPr marL="0" indent="0">
              <a:buNone/>
            </a:pPr>
            <a:r>
              <a:rPr lang="en-US" dirty="0" smtClean="0"/>
              <a:t>4003*: 1 1 1 1 1 1 1 1 1 3 </a:t>
            </a:r>
          </a:p>
          <a:p>
            <a:pPr marL="0" indent="0">
              <a:buNone/>
            </a:pPr>
            <a:r>
              <a:rPr lang="en-US" dirty="0" smtClean="0"/>
              <a:t>4004*: 7 7 7 7 7 7 7 7 7 7 7 7 7 7 7 7 7 7 7 7 7 7 7 7 7 </a:t>
            </a:r>
          </a:p>
          <a:p>
            <a:pPr marL="0" indent="0">
              <a:buNone/>
            </a:pPr>
            <a:r>
              <a:rPr lang="en-US" dirty="0" smtClean="0"/>
              <a:t>4005*: 5 7 9 9 9 9 9 9 9 9 9 9 9 9 9 9 9 9 9 9 9 9 </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521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4011*?</a:t>
            </a:r>
          </a:p>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120048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1210233" y="2101151"/>
            <a:ext cx="290456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smtClean="0"/>
          </a:p>
          <a:p>
            <a:pPr algn="ctr"/>
            <a:endParaRPr lang="en-US" dirty="0"/>
          </a:p>
        </p:txBody>
      </p:sp>
      <p:cxnSp>
        <p:nvCxnSpPr>
          <p:cNvPr id="11" name="Straight Connector 10"/>
          <p:cNvCxnSpPr/>
          <p:nvPr/>
        </p:nvCxnSpPr>
        <p:spPr>
          <a:xfrm flipH="1">
            <a:off x="2241550"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404533"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73300" y="3175000"/>
            <a:ext cx="114300" cy="1905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4790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0665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404533" y="44132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81352" y="304165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16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7080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
        <p:nvSpPr>
          <p:cNvPr id="54" name="Rectangle 53"/>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9581349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1/29/14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11" name="Content Placeholder 10" descr="Screen Shot 2014-01-26 at 9.58.43 PM.png"/>
          <p:cNvPicPr>
            <a:picLocks noGrp="1" noChangeAspect="1"/>
          </p:cNvPicPr>
          <p:nvPr>
            <p:ph idx="1"/>
          </p:nvPr>
        </p:nvPicPr>
        <p:blipFill>
          <a:blip r:embed="rId3">
            <a:extLst>
              <a:ext uri="{28A0092B-C50C-407E-A947-70E740481C1C}">
                <a14:useLocalDpi xmlns:a14="http://schemas.microsoft.com/office/drawing/2010/main" val="0"/>
              </a:ext>
            </a:extLst>
          </a:blip>
          <a:srcRect t="7905" b="7905"/>
          <a:stretch>
            <a:fillRect/>
          </a:stretch>
        </p:blipFill>
        <p:spPr/>
      </p:pic>
    </p:spTree>
    <p:extLst>
      <p:ext uri="{BB962C8B-B14F-4D97-AF65-F5344CB8AC3E}">
        <p14:creationId xmlns:p14="http://schemas.microsoft.com/office/powerpoint/2010/main" val="761209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7" name="Content Placeholder 6" descr="Screen Shot 2014-01-26 at 9.56.32 PM.png"/>
          <p:cNvPicPr>
            <a:picLocks noGrp="1" noChangeAspect="1"/>
          </p:cNvPicPr>
          <p:nvPr>
            <p:ph idx="1"/>
          </p:nvPr>
        </p:nvPicPr>
        <p:blipFill>
          <a:blip r:embed="rId3">
            <a:extLst>
              <a:ext uri="{28A0092B-C50C-407E-A947-70E740481C1C}">
                <a14:useLocalDpi xmlns:a14="http://schemas.microsoft.com/office/drawing/2010/main" val="0"/>
              </a:ext>
            </a:extLst>
          </a:blip>
          <a:srcRect t="6502" b="6502"/>
          <a:stretch>
            <a:fillRect/>
          </a:stretch>
        </p:blipFill>
        <p:spPr/>
      </p:pic>
    </p:spTree>
    <p:extLst>
      <p:ext uri="{BB962C8B-B14F-4D97-AF65-F5344CB8AC3E}">
        <p14:creationId xmlns:p14="http://schemas.microsoft.com/office/powerpoint/2010/main" val="292279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 good/bad</a:t>
            </a:r>
            <a:endParaRPr lang="en-US" dirty="0"/>
          </a:p>
        </p:txBody>
      </p:sp>
      <p:sp>
        <p:nvSpPr>
          <p:cNvPr id="3" name="Content Placeholder 2"/>
          <p:cNvSpPr>
            <a:spLocks noGrp="1"/>
          </p:cNvSpPr>
          <p:nvPr>
            <p:ph idx="1"/>
          </p:nvPr>
        </p:nvSpPr>
        <p:spPr/>
        <p:txBody>
          <a:bodyPr/>
          <a:lstStyle/>
          <a:p>
            <a:r>
              <a:rPr lang="en-US" dirty="0"/>
              <a:t>Boxplots make comparison really easy … </a:t>
            </a:r>
          </a:p>
          <a:p>
            <a:r>
              <a:rPr lang="en-US" dirty="0"/>
              <a:t>Can also show certain types of unexpected structure (e.g. variance variance)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85601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84715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09228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16815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1/29/14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30</a:t>
            </a:fld>
            <a:endParaRPr lang="en-US" dirty="0"/>
          </a:p>
        </p:txBody>
      </p:sp>
    </p:spTree>
    <p:extLst>
      <p:ext uri="{BB962C8B-B14F-4D97-AF65-F5344CB8AC3E}">
        <p14:creationId xmlns:p14="http://schemas.microsoft.com/office/powerpoint/2010/main" val="1535357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1/29/14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34</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721130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(e.g. 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1/29/14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1/29/14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4125</TotalTime>
  <Words>2336</Words>
  <Application>Microsoft Macintosh PowerPoint</Application>
  <PresentationFormat>On-screen Show (4:3)</PresentationFormat>
  <Paragraphs>430</Paragraphs>
  <Slides>36</Slides>
  <Notes>18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vt:lpstr>
      <vt:lpstr>Boxplot</vt:lpstr>
      <vt:lpstr>Boxplots good/bad</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211</cp:revision>
  <dcterms:created xsi:type="dcterms:W3CDTF">2013-10-07T16:54:34Z</dcterms:created>
  <dcterms:modified xsi:type="dcterms:W3CDTF">2014-01-30T01:14:13Z</dcterms:modified>
</cp:coreProperties>
</file>