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2" r:id="rId3"/>
    <p:sldId id="413" r:id="rId4"/>
    <p:sldId id="414" r:id="rId5"/>
    <p:sldId id="416" r:id="rId6"/>
    <p:sldId id="417" r:id="rId7"/>
    <p:sldId id="418" r:id="rId8"/>
    <p:sldId id="419" r:id="rId9"/>
    <p:sldId id="438" r:id="rId10"/>
    <p:sldId id="420" r:id="rId11"/>
    <p:sldId id="432" r:id="rId12"/>
    <p:sldId id="433" r:id="rId13"/>
    <p:sldId id="434" r:id="rId14"/>
    <p:sldId id="435" r:id="rId15"/>
    <p:sldId id="436" r:id="rId16"/>
    <p:sldId id="437" r:id="rId17"/>
    <p:sldId id="421" r:id="rId18"/>
    <p:sldId id="422" r:id="rId19"/>
    <p:sldId id="423" r:id="rId20"/>
    <p:sldId id="430" r:id="rId21"/>
    <p:sldId id="431" r:id="rId22"/>
    <p:sldId id="424" r:id="rId23"/>
    <p:sldId id="425" r:id="rId24"/>
    <p:sldId id="426" r:id="rId25"/>
    <p:sldId id="427" r:id="rId26"/>
    <p:sldId id="428" r:id="rId27"/>
    <p:sldId id="429" r:id="rId28"/>
    <p:sldId id="440" r:id="rId29"/>
    <p:sldId id="44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59" d="100"/>
          <a:sy n="59" d="100"/>
        </p:scale>
        <p:origin x="-2352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‘dump’ all the data into a ‘</a:t>
            </a:r>
            <a:r>
              <a:rPr lang="en-US" dirty="0" err="1" smtClean="0"/>
              <a:t>data.json</a:t>
            </a:r>
            <a:r>
              <a:rPr lang="en-US" dirty="0" smtClean="0"/>
              <a:t>’ file</a:t>
            </a:r>
          </a:p>
          <a:p>
            <a:pPr marL="0" indent="0">
              <a:buNone/>
            </a:pPr>
            <a:r>
              <a:rPr lang="en-US" dirty="0" smtClean="0"/>
              <a:t>Uses try/except to check for the file (only queries when deleted)</a:t>
            </a:r>
          </a:p>
          <a:p>
            <a:pPr marL="0" indent="0">
              <a:buNone/>
            </a:pPr>
            <a:r>
              <a:rPr lang="en-US" dirty="0" smtClean="0"/>
              <a:t>Uses nested loops to create a summary of the variety in the data (because so much of it is not numerical)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b="1" dirty="0" err="1" smtClean="0"/>
              <a:t>u'Age</a:t>
            </a:r>
            <a:r>
              <a:rPr lang="en-US" sz="2400" b="1" dirty="0"/>
              <a:t>':</a:t>
            </a:r>
            <a:r>
              <a:rPr lang="en-US" sz="2400" dirty="0"/>
              <a:t>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14"/>
              <a:gd name="adj6" fmla="val -55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</a:t>
            </a:r>
            <a:r>
              <a:rPr lang="en-US" sz="2400" b="1" dirty="0"/>
              <a:t>'Older than 7 years': </a:t>
            </a:r>
            <a:r>
              <a:rPr lang="en-US" sz="2400" dirty="0"/>
              <a:t>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496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</a:t>
            </a:r>
            <a:r>
              <a:rPr lang="en-US" sz="2400" b="1" dirty="0"/>
              <a:t>1250</a:t>
            </a:r>
            <a:r>
              <a:rPr lang="en-US" sz="2400" dirty="0"/>
              <a:t>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6186388" y="3257653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5009"/>
              <a:gd name="adj4" fmla="val -14803"/>
              <a:gd name="adj5" fmla="val -100741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times it occurred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</a:t>
            </a:r>
            <a:r>
              <a:rPr lang="en-US" sz="2400" b="1" dirty="0"/>
              <a:t>'Infant - Younger than 6 months': 1143</a:t>
            </a:r>
            <a:r>
              <a:rPr lang="en-US" sz="2400" dirty="0"/>
              <a:t>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</a:t>
            </a:r>
            <a:r>
              <a:rPr lang="en-US" sz="2400" b="1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2435004" y="4067730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5656"/>
              <a:gd name="adj4" fmla="val -21327"/>
              <a:gd name="adj5" fmla="val -67071"/>
              <a:gd name="adj6" fmla="val -5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Repeats for each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jmankoff-byte3.appspot.com</a:t>
            </a:r>
          </a:p>
          <a:p>
            <a:pPr marL="0" indent="0">
              <a:buNone/>
            </a:pPr>
            <a:r>
              <a:rPr lang="en-US" dirty="0" smtClean="0"/>
              <a:t>Same data set as Byte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/>
              <a:t>a </a:t>
            </a:r>
            <a:r>
              <a:rPr lang="en-US" smtClean="0"/>
              <a:t>JavaScript </a:t>
            </a:r>
            <a:r>
              <a:rPr lang="en-US" dirty="0"/>
              <a:t>visualization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latitude.keys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548923" y="1690845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side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0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latitude.values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138204" y="2134962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much at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need to replace the "EMPTY" key with a numeric value for plotting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latitude[0] = latitude['EMPTY']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del latitude['EMPTY']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Represents a lack of information about location found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should be able to answer about Byte2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Is the data complete? If not, what is missing and what concerns does it raise?</a:t>
            </a:r>
          </a:p>
          <a:p>
            <a:pPr marL="0" indent="0">
              <a:buNone/>
            </a:pPr>
            <a:r>
              <a:rPr lang="en-US" sz="2400" dirty="0"/>
              <a:t>Is the data coherent? </a:t>
            </a:r>
          </a:p>
          <a:p>
            <a:pPr marL="228600" lvl="1" indent="0">
              <a:buNone/>
            </a:pPr>
            <a:r>
              <a:rPr lang="en-US" sz="1800" dirty="0"/>
              <a:t>Does it make sense relative to itself? </a:t>
            </a:r>
          </a:p>
          <a:p>
            <a:pPr marL="228600" lvl="1" indent="0">
              <a:buNone/>
            </a:pPr>
            <a:r>
              <a:rPr lang="en-US" sz="1800" dirty="0"/>
              <a:t>Does it match your expectations? </a:t>
            </a:r>
          </a:p>
          <a:p>
            <a:pPr marL="228600" lvl="1" indent="0">
              <a:buNone/>
            </a:pPr>
            <a:r>
              <a:rPr lang="en-US" sz="1800" dirty="0"/>
              <a:t>Is the data is distributed across its possible values in a way that makes sense?</a:t>
            </a:r>
          </a:p>
          <a:p>
            <a:pPr marL="0" indent="0">
              <a:buNone/>
            </a:pPr>
            <a:r>
              <a:rPr lang="en-US" sz="2400" dirty="0"/>
              <a:t>Is the data correct?</a:t>
            </a:r>
          </a:p>
          <a:p>
            <a:pPr marL="228600" lvl="1" indent="0">
              <a:buNone/>
            </a:pPr>
            <a:r>
              <a:rPr lang="en-US" sz="1800" dirty="0"/>
              <a:t>What aspects of this data can you verify?</a:t>
            </a:r>
          </a:p>
          <a:p>
            <a:pPr marL="228600" lvl="1" indent="0">
              <a:buNone/>
            </a:pPr>
            <a:r>
              <a:rPr lang="en-US" sz="1800" dirty="0"/>
              <a:t>What did you find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Summary not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Loses all information about the relationships across columns (</a:t>
            </a:r>
            <a:r>
              <a:rPr lang="en-US" sz="2400" i="1" dirty="0" smtClean="0"/>
              <a:t>i.e.</a:t>
            </a:r>
            <a:r>
              <a:rPr lang="en-US" sz="2400" dirty="0" smtClean="0"/>
              <a:t> the relationship between age and outcome; zip found and zip lost; and so 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 may need to change this to </a:t>
            </a:r>
            <a:r>
              <a:rPr lang="en-US" sz="2400" smtClean="0"/>
              <a:t>explore coherence </a:t>
            </a:r>
            <a:r>
              <a:rPr lang="en-US" sz="2400" dirty="0" smtClean="0"/>
              <a:t>&amp;  correctness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Fusion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your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 need a TABLE_ID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requests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request = </a:t>
            </a:r>
            <a:r>
              <a:rPr lang="en-US" dirty="0" err="1">
                <a:latin typeface="Courier"/>
                <a:cs typeface="Courier"/>
              </a:rPr>
              <a:t>service.column</a:t>
            </a:r>
            <a:r>
              <a:rPr lang="en-US" dirty="0">
                <a:latin typeface="Courier"/>
                <a:cs typeface="Courier"/>
              </a:rPr>
              <a:t>().list(</a:t>
            </a:r>
            <a:r>
              <a:rPr lang="en-US" dirty="0" err="1">
                <a:latin typeface="Courier"/>
                <a:cs typeface="Courier"/>
              </a:rPr>
              <a:t>tableId</a:t>
            </a:r>
            <a:r>
              <a:rPr lang="en-US" dirty="0">
                <a:latin typeface="Courier"/>
                <a:cs typeface="Courier"/>
              </a:rPr>
              <a:t>=TABLE_ID)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gets a list of column names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ogging.info</a:t>
            </a:r>
            <a:r>
              <a:rPr lang="en-US" dirty="0" smtClean="0">
                <a:latin typeface="Courier"/>
                <a:cs typeface="Courier"/>
              </a:rPr>
              <a:t>(request)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get Table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query = # construct query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response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service.query</a:t>
            </a:r>
            <a:r>
              <a:rPr lang="en-US" dirty="0">
                <a:latin typeface="Courier"/>
                <a:cs typeface="Courier"/>
              </a:rPr>
              <a:t>().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=query).execute(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logging.info</a:t>
            </a:r>
            <a:r>
              <a:rPr lang="en-US" dirty="0" smtClean="0">
                <a:latin typeface="Courier"/>
                <a:cs typeface="Courier"/>
              </a:rPr>
              <a:t>(response)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query = "SELECT * FROM " + TABLE_ID + " WHERE  </a:t>
            </a:r>
            <a:r>
              <a:rPr lang="en-US" sz="2400" dirty="0" err="1">
                <a:latin typeface="Courier"/>
                <a:cs typeface="Courier"/>
              </a:rPr>
              <a:t>AnimalType</a:t>
            </a:r>
            <a:r>
              <a:rPr lang="en-US" sz="2400" dirty="0">
                <a:latin typeface="Courier"/>
                <a:cs typeface="Courier"/>
              </a:rPr>
              <a:t> = 'DOG' LIMIT </a:t>
            </a:r>
            <a:r>
              <a:rPr lang="en-US" sz="2400" dirty="0" smtClean="0">
                <a:latin typeface="Courier"/>
                <a:cs typeface="Courier"/>
              </a:rPr>
              <a:t>2”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main.py:88] [</a:t>
            </a:r>
            <a:r>
              <a:rPr lang="fr-FR" sz="1600" dirty="0" err="1"/>
              <a:t>u'Outcome</a:t>
            </a:r>
            <a:r>
              <a:rPr lang="fr-FR" sz="1600" dirty="0"/>
              <a:t>', </a:t>
            </a:r>
            <a:r>
              <a:rPr lang="fr-FR" sz="1600" dirty="0" err="1"/>
              <a:t>u'AnimalID</a:t>
            </a:r>
            <a:r>
              <a:rPr lang="fr-FR" sz="1600" dirty="0"/>
              <a:t>', </a:t>
            </a:r>
            <a:r>
              <a:rPr lang="fr-FR" sz="1600" dirty="0" err="1"/>
              <a:t>u'AnimalType</a:t>
            </a:r>
            <a:r>
              <a:rPr lang="fr-FR" sz="1600" dirty="0"/>
              <a:t>', </a:t>
            </a:r>
            <a:r>
              <a:rPr lang="fr-FR" sz="1600" dirty="0" err="1"/>
              <a:t>u'IntakeDate</a:t>
            </a:r>
            <a:r>
              <a:rPr lang="fr-FR" sz="1600" dirty="0"/>
              <a:t>', </a:t>
            </a:r>
            <a:r>
              <a:rPr lang="fr-FR" sz="1600" dirty="0" err="1"/>
              <a:t>u'IntakeYear</a:t>
            </a:r>
            <a:r>
              <a:rPr lang="fr-FR" sz="1600" dirty="0"/>
              <a:t>', </a:t>
            </a:r>
            <a:r>
              <a:rPr lang="fr-FR" sz="1600" dirty="0" err="1"/>
              <a:t>u'IntakeMonth</a:t>
            </a:r>
            <a:r>
              <a:rPr lang="fr-FR" sz="1600" dirty="0"/>
              <a:t>', </a:t>
            </a:r>
            <a:r>
              <a:rPr lang="fr-FR" sz="1600" dirty="0" err="1"/>
              <a:t>u'Name</a:t>
            </a:r>
            <a:r>
              <a:rPr lang="fr-FR" sz="1600" dirty="0"/>
              <a:t>', </a:t>
            </a:r>
            <a:r>
              <a:rPr lang="fr-FR" sz="1600" dirty="0" err="1"/>
              <a:t>u'Breed</a:t>
            </a:r>
            <a:r>
              <a:rPr lang="fr-FR" sz="1600" dirty="0"/>
              <a:t>', </a:t>
            </a:r>
            <a:r>
              <a:rPr lang="fr-FR" sz="1600" dirty="0" err="1"/>
              <a:t>u'Age</a:t>
            </a:r>
            <a:r>
              <a:rPr lang="fr-FR" sz="1600" dirty="0"/>
              <a:t>', </a:t>
            </a:r>
            <a:r>
              <a:rPr lang="fr-FR" sz="1600" dirty="0" err="1"/>
              <a:t>u'Sex</a:t>
            </a:r>
            <a:r>
              <a:rPr lang="fr-FR" sz="1600" dirty="0"/>
              <a:t>', </a:t>
            </a:r>
            <a:r>
              <a:rPr lang="fr-FR" sz="1600" dirty="0" err="1"/>
              <a:t>u'SpayNeuter</a:t>
            </a:r>
            <a:r>
              <a:rPr lang="fr-FR" sz="1600" dirty="0"/>
              <a:t>', </a:t>
            </a:r>
            <a:r>
              <a:rPr lang="fr-FR" sz="1600" dirty="0" err="1"/>
              <a:t>u'Size</a:t>
            </a:r>
            <a:r>
              <a:rPr lang="fr-FR" sz="1600" dirty="0"/>
              <a:t>', </a:t>
            </a:r>
            <a:r>
              <a:rPr lang="fr-FR" sz="1600" dirty="0" err="1"/>
              <a:t>u'Color</a:t>
            </a:r>
            <a:r>
              <a:rPr lang="fr-FR" sz="1600" dirty="0"/>
              <a:t>', </a:t>
            </a:r>
            <a:r>
              <a:rPr lang="fr-FR" sz="1600" dirty="0" err="1"/>
              <a:t>u'IntakeType</a:t>
            </a:r>
            <a:r>
              <a:rPr lang="fr-FR" sz="1600" dirty="0"/>
              <a:t>', </a:t>
            </a:r>
            <a:r>
              <a:rPr lang="fr-FR" sz="1600" dirty="0" err="1"/>
              <a:t>u'OutcomeSubtype</a:t>
            </a:r>
            <a:r>
              <a:rPr lang="fr-FR" sz="1600" dirty="0"/>
              <a:t>', </a:t>
            </a:r>
            <a:r>
              <a:rPr lang="fr-FR" sz="1600" dirty="0" err="1"/>
              <a:t>u'ZipFound</a:t>
            </a:r>
            <a:r>
              <a:rPr lang="fr-FR" sz="1600" dirty="0"/>
              <a:t>', </a:t>
            </a:r>
            <a:r>
              <a:rPr lang="fr-FR" sz="1600" dirty="0" err="1"/>
              <a:t>u'Latitude</a:t>
            </a:r>
            <a:r>
              <a:rPr lang="fr-FR" sz="1600" dirty="0"/>
              <a:t>', </a:t>
            </a:r>
            <a:r>
              <a:rPr lang="fr-FR" sz="1600" dirty="0" err="1"/>
              <a:t>u'Longitude</a:t>
            </a:r>
            <a:r>
              <a:rPr lang="fr-FR" sz="1600" dirty="0"/>
              <a:t>', </a:t>
            </a:r>
            <a:r>
              <a:rPr lang="fr-FR" sz="1600" dirty="0" err="1"/>
              <a:t>u'ZipPlaced</a:t>
            </a:r>
            <a:r>
              <a:rPr lang="fr-FR" sz="1600" dirty="0"/>
              <a:t>', </a:t>
            </a:r>
            <a:r>
              <a:rPr lang="fr-FR" sz="1600" dirty="0" err="1"/>
              <a:t>u'OutcomeDate</a:t>
            </a:r>
            <a:r>
              <a:rPr lang="fr-FR" sz="1600" dirty="0"/>
              <a:t>', </a:t>
            </a:r>
            <a:r>
              <a:rPr lang="fr-FR" sz="1600" dirty="0" err="1"/>
              <a:t>u'OutcomeYear</a:t>
            </a:r>
            <a:r>
              <a:rPr lang="fr-FR" sz="1600" dirty="0"/>
              <a:t>', </a:t>
            </a:r>
            <a:r>
              <a:rPr lang="fr-FR" sz="1600" dirty="0" err="1"/>
              <a:t>u'OutcomeMonth</a:t>
            </a:r>
            <a:r>
              <a:rPr lang="fr-FR" sz="1600" dirty="0"/>
              <a:t>', </a:t>
            </a:r>
            <a:r>
              <a:rPr lang="fr-FR" sz="1600" dirty="0" err="1"/>
              <a:t>u'icon</a:t>
            </a:r>
            <a:r>
              <a:rPr lang="fr-FR" sz="1600" dirty="0"/>
              <a:t> type', </a:t>
            </a:r>
            <a:r>
              <a:rPr lang="fr-FR" sz="1600" dirty="0" err="1"/>
              <a:t>u'IconName</a:t>
            </a:r>
            <a:r>
              <a:rPr lang="fr-FR" sz="1600" dirty="0"/>
              <a:t>']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main.py:89] [[u'', u'A346562', </a:t>
            </a:r>
            <a:r>
              <a:rPr lang="fr-FR" sz="1600" dirty="0" err="1"/>
              <a:t>u'DOG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u'DIXIE</a:t>
            </a:r>
            <a:r>
              <a:rPr lang="fr-FR" sz="1600" dirty="0"/>
              <a:t>', u'',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u'MED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u'Owner</a:t>
            </a:r>
            <a:r>
              <a:rPr lang="fr-FR" sz="1600" dirty="0"/>
              <a:t> </a:t>
            </a:r>
            <a:r>
              <a:rPr lang="fr-FR" sz="1600" dirty="0" err="1"/>
              <a:t>Surrender</a:t>
            </a:r>
            <a:r>
              <a:rPr lang="fr-FR" sz="1600" dirty="0"/>
              <a:t>', u'', u'40218', 38.1938, -85.6573, </a:t>
            </a:r>
            <a:r>
              <a:rPr lang="fr-FR" sz="1600" dirty="0" err="1"/>
              <a:t>u'NaN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u''], [u'', u'A364651', </a:t>
            </a:r>
            <a:r>
              <a:rPr lang="fr-FR" sz="1600" dirty="0" err="1"/>
              <a:t>u'DOG</a:t>
            </a:r>
            <a:r>
              <a:rPr lang="fr-FR" sz="1600" dirty="0"/>
              <a:t>', u'2011-03-11T00:00:00Z', u'2011', </a:t>
            </a:r>
            <a:r>
              <a:rPr lang="fr-FR" sz="1600" dirty="0" err="1"/>
              <a:t>u'March</a:t>
            </a:r>
            <a:r>
              <a:rPr lang="fr-FR" sz="1600" dirty="0"/>
              <a:t>', </a:t>
            </a:r>
            <a:r>
              <a:rPr lang="fr-FR" sz="1600" dirty="0" err="1"/>
              <a:t>u'KAYLEE</a:t>
            </a:r>
            <a:r>
              <a:rPr lang="fr-FR" sz="1600" dirty="0"/>
              <a:t>', </a:t>
            </a:r>
            <a:r>
              <a:rPr lang="fr-FR" sz="1600" dirty="0" err="1"/>
              <a:t>u'YORKSHIRE</a:t>
            </a:r>
            <a:r>
              <a:rPr lang="fr-FR" sz="1600" dirty="0"/>
              <a:t> TERR - POODLE TOY',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u'FEMALE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u'TOY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u'Impound</a:t>
            </a:r>
            <a:r>
              <a:rPr lang="fr-FR" sz="1600" dirty="0"/>
              <a:t>', u'', u'40202', 38.2529, -85.7514, u'40218', u'2011-04-01T00:00:00Z',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pPr marL="0" indent="0">
              <a:buNone/>
            </a:pPr>
            <a:r>
              <a:rPr lang="en-US" dirty="0" smtClean="0"/>
              <a:t>We’ll be talking more about this in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1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1706</Words>
  <Application>Microsoft Macintosh PowerPoint</Application>
  <PresentationFormat>On-screen Show (4:3)</PresentationFormat>
  <Paragraphs>214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Introducing Byte 3</vt:lpstr>
      <vt:lpstr>Data Set</vt:lpstr>
      <vt:lpstr>Debugging in Google AppSpot</vt:lpstr>
      <vt:lpstr>Connecting to Fusion Tables</vt:lpstr>
      <vt:lpstr>Exploring your Table</vt:lpstr>
      <vt:lpstr>Making a Query</vt:lpstr>
      <vt:lpstr>Making a Query</vt:lpstr>
      <vt:lpstr>Exploratory Analysis</vt:lpstr>
      <vt:lpstr>explore.py</vt:lpstr>
      <vt:lpstr>Summary Structure</vt:lpstr>
      <vt:lpstr>Summary Structure</vt:lpstr>
      <vt:lpstr>Summary Structure</vt:lpstr>
      <vt:lpstr>Summary Structure</vt:lpstr>
      <vt:lpstr>Summary Structure</vt:lpstr>
      <vt:lpstr>Summary Structure</vt:lpstr>
      <vt:lpstr>Pyplot</vt:lpstr>
      <vt:lpstr>Pyplot</vt:lpstr>
      <vt:lpstr>Pyplot</vt:lpstr>
      <vt:lpstr>Pyplot</vt:lpstr>
      <vt:lpstr>Pyplot</vt:lpstr>
      <vt:lpstr>Pyplot</vt:lpstr>
      <vt:lpstr>Why so much at 0?</vt:lpstr>
      <vt:lpstr>Why so many EMPTY?</vt:lpstr>
      <vt:lpstr>Why so many EMPTY?</vt:lpstr>
      <vt:lpstr>Why so many EMPTY?</vt:lpstr>
      <vt:lpstr>Why so many EMPTY?</vt:lpstr>
      <vt:lpstr>Questions you should be able to answer about Byte2</vt:lpstr>
      <vt:lpstr>What does the Summary not tell you?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224</cp:revision>
  <dcterms:created xsi:type="dcterms:W3CDTF">2013-10-07T16:54:34Z</dcterms:created>
  <dcterms:modified xsi:type="dcterms:W3CDTF">2014-01-31T01:58:31Z</dcterms:modified>
</cp:coreProperties>
</file>