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5302" autoAdjust="0"/>
  </p:normalViewPr>
  <p:slideViewPr>
    <p:cSldViewPr snapToGrid="0" snapToObjects="1">
      <p:cViewPr varScale="1">
        <p:scale>
          <a:sx n="49" d="100"/>
          <a:sy n="49" d="100"/>
        </p:scale>
        <p:origin x="-2616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your </a:t>
            </a:r>
            <a:r>
              <a:rPr lang="en-US" dirty="0" err="1" smtClean="0"/>
              <a:t>andrew</a:t>
            </a:r>
            <a:r>
              <a:rPr lang="en-US" dirty="0" smtClean="0"/>
              <a:t> ids so we can identify everyone</a:t>
            </a:r>
          </a:p>
          <a:p>
            <a:r>
              <a:rPr lang="en-US" dirty="0" smtClean="0"/>
              <a:t>No make-ups allowed</a:t>
            </a:r>
          </a:p>
          <a:p>
            <a:r>
              <a:rPr lang="en-US" dirty="0" smtClean="0"/>
              <a:t>Lowest 2 dropped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 that the due </a:t>
            </a:r>
            <a:r>
              <a:rPr lang="en-US" dirty="0"/>
              <a:t>date is </a:t>
            </a:r>
            <a:r>
              <a:rPr lang="en-US" b="1" dirty="0" smtClean="0"/>
              <a:t>Friday </a:t>
            </a:r>
            <a:r>
              <a:rPr lang="en-US" b="1" dirty="0"/>
              <a:t>2/</a:t>
            </a:r>
            <a:r>
              <a:rPr lang="en-US" b="1" dirty="0" smtClean="0"/>
              <a:t>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3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-78578"/>
            <a:ext cx="6280441" cy="990107"/>
          </a:xfrm>
        </p:spPr>
        <p:txBody>
          <a:bodyPr/>
          <a:lstStyle/>
          <a:p>
            <a:r>
              <a:rPr lang="en-US" dirty="0" smtClean="0"/>
              <a:t>Next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9400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Guest lecture by Daniel Neill</a:t>
            </a:r>
          </a:p>
          <a:p>
            <a:pPr marL="0" indent="0">
              <a:buNone/>
            </a:pPr>
            <a:r>
              <a:rPr lang="en-US" dirty="0" smtClean="0"/>
              <a:t>Faculty member </a:t>
            </a:r>
            <a:r>
              <a:rPr lang="en-US" dirty="0"/>
              <a:t>at CMU's Heinz </a:t>
            </a:r>
            <a:r>
              <a:rPr lang="en-US" dirty="0" smtClean="0"/>
              <a:t>College Directs </a:t>
            </a:r>
            <a:r>
              <a:rPr lang="en-US" dirty="0"/>
              <a:t>the Event and Pattern Detection Laboratory.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Research: novel </a:t>
            </a:r>
            <a:r>
              <a:rPr lang="en-US" dirty="0"/>
              <a:t>statistical and computational methods for discovery of emerging events and other relevant patterns in complex and massive datasets, applied to real-world policy </a:t>
            </a:r>
            <a:r>
              <a:rPr lang="en-US" dirty="0" smtClean="0"/>
              <a:t>problems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Readings: New Directions in Artificial Intelligence for Public Health Surveillance. Neill, 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4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124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Quizzes</vt:lpstr>
      <vt:lpstr>Byte 3</vt:lpstr>
      <vt:lpstr>Next Class </vt:lpstr>
      <vt:lpstr>Quiz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268</cp:revision>
  <dcterms:created xsi:type="dcterms:W3CDTF">2013-10-07T16:54:34Z</dcterms:created>
  <dcterms:modified xsi:type="dcterms:W3CDTF">2015-02-05T14:59:57Z</dcterms:modified>
</cp:coreProperties>
</file>