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34" r:id="rId3"/>
    <p:sldId id="435" r:id="rId4"/>
    <p:sldId id="436" r:id="rId5"/>
    <p:sldId id="443" r:id="rId6"/>
    <p:sldId id="444" r:id="rId7"/>
    <p:sldId id="437" r:id="rId8"/>
    <p:sldId id="438" r:id="rId9"/>
    <p:sldId id="439" r:id="rId10"/>
    <p:sldId id="440" r:id="rId11"/>
    <p:sldId id="445" r:id="rId12"/>
    <p:sldId id="441" r:id="rId13"/>
    <p:sldId id="446" r:id="rId14"/>
    <p:sldId id="448" r:id="rId15"/>
    <p:sldId id="447" r:id="rId16"/>
    <p:sldId id="449" r:id="rId17"/>
    <p:sldId id="450" r:id="rId18"/>
    <p:sldId id="453" r:id="rId19"/>
    <p:sldId id="451" r:id="rId20"/>
    <p:sldId id="454" r:id="rId21"/>
    <p:sldId id="452" r:id="rId22"/>
    <p:sldId id="45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9189" autoAdjust="0"/>
  </p:normalViewPr>
  <p:slideViewPr>
    <p:cSldViewPr snapToGrid="0" snapToObjects="1">
      <p:cViewPr varScale="1">
        <p:scale>
          <a:sx n="39" d="100"/>
          <a:sy n="39" d="100"/>
        </p:scale>
        <p:origin x="-1952" y="-9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4/17/16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4/17/16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answer is a little better. It says something about what the user might ask (question) and how (searching)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5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4/17/16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4/17/16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4/17/16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941322" cy="1040870"/>
          </a:xfrm>
        </p:spPr>
        <p:txBody>
          <a:bodyPr/>
          <a:lstStyle/>
          <a:p>
            <a:r>
              <a:rPr lang="en-US" dirty="0" smtClean="0"/>
              <a:t>Peer </a:t>
            </a:r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user</a:t>
            </a:r>
            <a:endParaRPr lang="en-US" dirty="0"/>
          </a:p>
        </p:txBody>
      </p:sp>
      <p:pic>
        <p:nvPicPr>
          <p:cNvPr id="7" name="Content Placeholder 6" descr="Screen Shot 2014-01-15 at 8.29.4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6"/>
          <a:stretch/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80796" y="3772133"/>
            <a:ext cx="821723" cy="6722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7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user</a:t>
            </a:r>
            <a:endParaRPr lang="en-US" dirty="0"/>
          </a:p>
        </p:txBody>
      </p:sp>
      <p:pic>
        <p:nvPicPr>
          <p:cNvPr id="7" name="Content Placeholder 6" descr="Screen Shot 2014-01-15 at 8.29.4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6"/>
          <a:stretch/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80796" y="4164286"/>
            <a:ext cx="3174838" cy="5602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user</a:t>
            </a:r>
            <a:endParaRPr lang="en-US" dirty="0"/>
          </a:p>
        </p:txBody>
      </p:sp>
      <p:pic>
        <p:nvPicPr>
          <p:cNvPr id="7" name="Content Placeholder 6" descr="Screen Shot 2014-01-15 at 8.29.4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6"/>
          <a:stretch/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99472" y="4876801"/>
            <a:ext cx="2801328" cy="98295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4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good feedback?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my code last class? </a:t>
            </a:r>
          </a:p>
          <a:p>
            <a:pPr lvl="1"/>
            <a:r>
              <a:rPr lang="en-US" dirty="0" smtClean="0"/>
              <a:t>Correctly displayed news feeds about dogs</a:t>
            </a:r>
          </a:p>
          <a:p>
            <a:pPr lvl="1"/>
            <a:r>
              <a:rPr lang="en-US" dirty="0" smtClean="0"/>
              <a:t>Correctly displayed news feeds about other single words</a:t>
            </a:r>
          </a:p>
          <a:p>
            <a:pPr lvl="1"/>
            <a:r>
              <a:rPr lang="en-US" dirty="0" smtClean="0"/>
              <a:t>Crashed when I used a 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think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are easier than feedback</a:t>
            </a:r>
          </a:p>
          <a:p>
            <a:r>
              <a:rPr lang="en-US" dirty="0" smtClean="0"/>
              <a:t>But don’t “double dock” </a:t>
            </a:r>
          </a:p>
          <a:p>
            <a:r>
              <a:rPr lang="en-US" dirty="0" smtClean="0"/>
              <a:t>Feedback about something especially nice is helpful, feedback about points removed is essential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5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think of appropriate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 Functionality: Does the code run without errors? </a:t>
            </a:r>
          </a:p>
          <a:p>
            <a:r>
              <a:rPr lang="en-US" dirty="0"/>
              <a:t>Byte Functionality: Does the code successfully allow the end user to interact with the system and affect the results?</a:t>
            </a:r>
          </a:p>
          <a:p>
            <a:r>
              <a:rPr lang="en-US" dirty="0"/>
              <a:t>Byte Functionality: Does the code </a:t>
            </a:r>
            <a:r>
              <a:rPr lang="en-US" dirty="0" smtClean="0"/>
              <a:t>successfully </a:t>
            </a:r>
            <a:r>
              <a:rPr lang="en-US" dirty="0"/>
              <a:t>display information taken from the source specified in the assignment?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9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good feedback about written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Criteria are generic</a:t>
            </a:r>
          </a:p>
          <a:p>
            <a:pPr lvl="1"/>
            <a:r>
              <a:rPr lang="en-US" dirty="0"/>
              <a:t>Subject: Does the response accurately address the subject?</a:t>
            </a:r>
          </a:p>
          <a:p>
            <a:pPr lvl="1"/>
            <a:r>
              <a:rPr lang="en-US" dirty="0"/>
              <a:t>Depth of Response: Does the response provide an in-depth evaluation of the problem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do they mean?</a:t>
            </a:r>
          </a:p>
          <a:p>
            <a:r>
              <a:rPr lang="en-US" dirty="0" smtClean="0"/>
              <a:t>How do you grade them?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15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42" y="805215"/>
            <a:ext cx="6280441" cy="990107"/>
          </a:xfrm>
        </p:spPr>
        <p:txBody>
          <a:bodyPr/>
          <a:lstStyle/>
          <a:p>
            <a:r>
              <a:rPr lang="en-US" dirty="0" smtClean="0"/>
              <a:t>Example: What question does your application help to answer and how does it answer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Weak Answer: My application lets the user search for news articles</a:t>
            </a:r>
          </a:p>
          <a:p>
            <a:pPr marL="0" indent="0">
              <a:buNone/>
            </a:pPr>
            <a:r>
              <a:rPr lang="en-US" sz="2400" dirty="0" smtClean="0"/>
              <a:t>Criteria </a:t>
            </a:r>
          </a:p>
          <a:p>
            <a:pPr lvl="1"/>
            <a:r>
              <a:rPr lang="en-US" sz="2000" dirty="0" smtClean="0"/>
              <a:t>Subject</a:t>
            </a:r>
            <a:r>
              <a:rPr lang="en-US" sz="2000" dirty="0"/>
              <a:t>: Does the response accurately address the subject?</a:t>
            </a:r>
          </a:p>
          <a:p>
            <a:pPr lvl="1"/>
            <a:r>
              <a:rPr lang="en-US" sz="2000" dirty="0"/>
              <a:t>Depth of Response: Does the response provide an in-depth evaluation of the problem</a:t>
            </a:r>
            <a:r>
              <a:rPr lang="en-US" sz="2000" dirty="0" smtClean="0"/>
              <a:t>?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01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42" y="805215"/>
            <a:ext cx="6280441" cy="990107"/>
          </a:xfrm>
        </p:spPr>
        <p:txBody>
          <a:bodyPr/>
          <a:lstStyle/>
          <a:p>
            <a:r>
              <a:rPr lang="en-US" dirty="0" smtClean="0"/>
              <a:t>Example: What question does your application help to answer and how does it answer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Weak Answer: My application lets the user search for news articles</a:t>
            </a:r>
          </a:p>
          <a:p>
            <a:pPr marL="0" indent="0">
              <a:buNone/>
            </a:pPr>
            <a:r>
              <a:rPr lang="en-US" sz="2400" dirty="0" smtClean="0"/>
              <a:t>Criteria </a:t>
            </a:r>
          </a:p>
          <a:p>
            <a:pPr lvl="1"/>
            <a:r>
              <a:rPr lang="en-US" sz="2000" dirty="0" smtClean="0"/>
              <a:t>Subject</a:t>
            </a:r>
            <a:r>
              <a:rPr lang="en-US" sz="2000" dirty="0"/>
              <a:t>: Does the response accurately address the subject</a:t>
            </a:r>
            <a:r>
              <a:rPr lang="en-US" sz="2000" dirty="0" smtClean="0"/>
              <a:t>?</a:t>
            </a:r>
          </a:p>
          <a:p>
            <a:pPr marL="228600" lvl="1" indent="0">
              <a:buNone/>
            </a:pPr>
            <a:r>
              <a:rPr lang="en-US" sz="2000" dirty="0" smtClean="0"/>
              <a:t>This answer is not really on topic. It says what the user can do, but not what sorts of questions they can ask or how the system answers them. 0pts</a:t>
            </a:r>
            <a:endParaRPr lang="en-US" sz="2000" dirty="0"/>
          </a:p>
          <a:p>
            <a:pPr lvl="1"/>
            <a:r>
              <a:rPr lang="en-US" sz="2000" dirty="0"/>
              <a:t>Depth of Response: Does the response provide an in-depth evaluation of the problem</a:t>
            </a:r>
            <a:r>
              <a:rPr lang="en-US" sz="2000" dirty="0" smtClean="0"/>
              <a:t>?</a:t>
            </a:r>
          </a:p>
          <a:p>
            <a:pPr marL="228600" lvl="1" indent="0">
              <a:buNone/>
            </a:pPr>
            <a:r>
              <a:rPr lang="en-US" sz="2000" dirty="0" smtClean="0"/>
              <a:t>This answer does not provide any depth. 0pts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66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42" y="805215"/>
            <a:ext cx="6280441" cy="990107"/>
          </a:xfrm>
        </p:spPr>
        <p:txBody>
          <a:bodyPr/>
          <a:lstStyle/>
          <a:p>
            <a:r>
              <a:rPr lang="en-US" dirty="0" smtClean="0"/>
              <a:t>Example: What question does your application help to answer and how does it answer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Medium Answer: My application lets the user ask what is going on in the news about a certain topic by searching for it</a:t>
            </a:r>
          </a:p>
          <a:p>
            <a:pPr marL="0" indent="0">
              <a:buNone/>
            </a:pPr>
            <a:r>
              <a:rPr lang="en-US" sz="2400" dirty="0" smtClean="0"/>
              <a:t>Criteria </a:t>
            </a:r>
          </a:p>
          <a:p>
            <a:pPr lvl="1"/>
            <a:r>
              <a:rPr lang="en-US" sz="2000" dirty="0" smtClean="0"/>
              <a:t>Subject</a:t>
            </a:r>
            <a:r>
              <a:rPr lang="en-US" sz="2000" dirty="0"/>
              <a:t>: Does the response accurately address the subject?</a:t>
            </a:r>
          </a:p>
          <a:p>
            <a:pPr lvl="1"/>
            <a:r>
              <a:rPr lang="en-US" sz="2000" dirty="0"/>
              <a:t>Depth of Response: Does the response provide an in-depth evaluation of the problem</a:t>
            </a:r>
            <a:r>
              <a:rPr lang="en-US" sz="2000" dirty="0" smtClean="0"/>
              <a:t>?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0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 smtClean="0"/>
              <a:t> on Blackboard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Content Placeholder 7" descr="Screen Shot 2014-01-15 at 8.24.4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9" t="4906" r="39517" b="-4906"/>
          <a:stretch/>
        </p:blipFill>
        <p:spPr>
          <a:xfrm>
            <a:off x="1128713" y="1847850"/>
            <a:ext cx="7048500" cy="4379913"/>
          </a:xfrm>
        </p:spPr>
      </p:pic>
    </p:spTree>
    <p:extLst>
      <p:ext uri="{BB962C8B-B14F-4D97-AF65-F5344CB8AC3E}">
        <p14:creationId xmlns:p14="http://schemas.microsoft.com/office/powerpoint/2010/main" val="1699436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42" y="805215"/>
            <a:ext cx="6280441" cy="990107"/>
          </a:xfrm>
        </p:spPr>
        <p:txBody>
          <a:bodyPr/>
          <a:lstStyle/>
          <a:p>
            <a:r>
              <a:rPr lang="en-US" dirty="0" smtClean="0"/>
              <a:t>Example: What question does your application help to answer and how does it answer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Medium Answer: My application lets the user ask what is going on in the news about a certain topic by searching for it.</a:t>
            </a:r>
          </a:p>
          <a:p>
            <a:pPr marL="0" indent="0">
              <a:buNone/>
            </a:pPr>
            <a:r>
              <a:rPr lang="en-US" sz="2400" dirty="0" smtClean="0"/>
              <a:t>Criteria </a:t>
            </a:r>
          </a:p>
          <a:p>
            <a:pPr lvl="1"/>
            <a:r>
              <a:rPr lang="en-US" sz="2000" dirty="0" smtClean="0"/>
              <a:t>Subject</a:t>
            </a:r>
            <a:r>
              <a:rPr lang="en-US" sz="2000" dirty="0"/>
              <a:t>: Does the response accurately address the subject</a:t>
            </a:r>
            <a:r>
              <a:rPr lang="en-US" sz="2000" dirty="0" smtClean="0"/>
              <a:t>?</a:t>
            </a:r>
          </a:p>
          <a:p>
            <a:pPr marL="228600" lvl="1" indent="0">
              <a:buNone/>
            </a:pPr>
            <a:r>
              <a:rPr lang="en-US" sz="2000" dirty="0" smtClean="0"/>
              <a:t>This answer is on topic. It talks about what question and how. 1 </a:t>
            </a:r>
            <a:r>
              <a:rPr lang="en-US" sz="2000" dirty="0" err="1" smtClean="0"/>
              <a:t>pt</a:t>
            </a:r>
            <a:endParaRPr lang="en-US" sz="2000" dirty="0"/>
          </a:p>
          <a:p>
            <a:pPr lvl="1"/>
            <a:r>
              <a:rPr lang="en-US" sz="2000" dirty="0"/>
              <a:t>Depth of Response: Does the response provide an in-depth evaluation of the problem</a:t>
            </a:r>
            <a:r>
              <a:rPr lang="en-US" sz="2000" dirty="0" smtClean="0"/>
              <a:t>?</a:t>
            </a:r>
          </a:p>
          <a:p>
            <a:pPr marL="228600" lvl="1" indent="0">
              <a:buNone/>
            </a:pPr>
            <a:r>
              <a:rPr lang="en-US" sz="2000" dirty="0" smtClean="0"/>
              <a:t>This answer is fairly shallow. Without using the application I wouldn’t really know what it does. 0pt.</a:t>
            </a:r>
          </a:p>
          <a:p>
            <a:pPr marL="228600" lvl="1" indent="0">
              <a:buNone/>
            </a:pPr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81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42" y="805215"/>
            <a:ext cx="6280441" cy="990107"/>
          </a:xfrm>
        </p:spPr>
        <p:txBody>
          <a:bodyPr/>
          <a:lstStyle/>
          <a:p>
            <a:r>
              <a:rPr lang="en-US" dirty="0" smtClean="0"/>
              <a:t>Example: What question does your application help to answer and how does it answer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Strong Answer: A user can ask what the news is saying about different topics. When the user types in a search term, news articles with titles matching that term are displayed. </a:t>
            </a:r>
          </a:p>
          <a:p>
            <a:pPr marL="0" indent="0">
              <a:buNone/>
            </a:pPr>
            <a:r>
              <a:rPr lang="en-US" sz="2400" dirty="0" smtClean="0"/>
              <a:t>Criteria </a:t>
            </a:r>
          </a:p>
          <a:p>
            <a:pPr lvl="1"/>
            <a:r>
              <a:rPr lang="en-US" sz="2000" dirty="0" smtClean="0"/>
              <a:t>Subject</a:t>
            </a:r>
            <a:r>
              <a:rPr lang="en-US" sz="2000" dirty="0"/>
              <a:t>: Does the response accurately address the subject?</a:t>
            </a:r>
          </a:p>
          <a:p>
            <a:pPr lvl="1"/>
            <a:r>
              <a:rPr lang="en-US" sz="2000" dirty="0"/>
              <a:t>Depth of Response: Does the response provide an in-depth evaluation of the problem</a:t>
            </a:r>
            <a:r>
              <a:rPr lang="en-US" sz="2000" dirty="0" smtClean="0"/>
              <a:t>?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19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42" y="805215"/>
            <a:ext cx="6280441" cy="990107"/>
          </a:xfrm>
        </p:spPr>
        <p:txBody>
          <a:bodyPr/>
          <a:lstStyle/>
          <a:p>
            <a:r>
              <a:rPr lang="en-US" dirty="0" smtClean="0"/>
              <a:t>Example: What question does your application help to answer and how does it answer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Strong Answer: A user can ask what the news is saying about different topics. When the user types in a search term, news articles with titles matching that term are displayed. </a:t>
            </a:r>
          </a:p>
          <a:p>
            <a:pPr marL="0" indent="0">
              <a:buNone/>
            </a:pPr>
            <a:r>
              <a:rPr lang="en-US" sz="2400" dirty="0" smtClean="0"/>
              <a:t>Criteria </a:t>
            </a:r>
          </a:p>
          <a:p>
            <a:pPr lvl="1"/>
            <a:r>
              <a:rPr lang="en-US" sz="2000" dirty="0" smtClean="0"/>
              <a:t>Subject</a:t>
            </a:r>
            <a:r>
              <a:rPr lang="en-US" sz="2000" dirty="0"/>
              <a:t>: Does the response accurately address the subject</a:t>
            </a:r>
            <a:r>
              <a:rPr lang="en-US" sz="2000" dirty="0" smtClean="0"/>
              <a:t>?</a:t>
            </a:r>
          </a:p>
          <a:p>
            <a:pPr marL="228600" lvl="1" indent="0">
              <a:buNone/>
            </a:pPr>
            <a:r>
              <a:rPr lang="en-US" sz="2000" dirty="0" smtClean="0"/>
              <a:t>Yes it describes a question and approach. 1pt.</a:t>
            </a:r>
            <a:endParaRPr lang="en-US" sz="2000" dirty="0"/>
          </a:p>
          <a:p>
            <a:pPr lvl="1"/>
            <a:r>
              <a:rPr lang="en-US" sz="2000" dirty="0"/>
              <a:t>Depth of Response: Does the response provide an in-depth evaluation of the problem</a:t>
            </a:r>
            <a:r>
              <a:rPr lang="en-US" sz="2000" dirty="0" smtClean="0"/>
              <a:t>?</a:t>
            </a:r>
          </a:p>
          <a:p>
            <a:pPr marL="228600" lvl="1" indent="0">
              <a:buNone/>
            </a:pPr>
            <a:r>
              <a:rPr lang="en-US" sz="2000" dirty="0" smtClean="0"/>
              <a:t>Yes. The user experience is described in enough depth for me to imagine how it works. 1 </a:t>
            </a:r>
            <a:r>
              <a:rPr lang="en-US" sz="2000" dirty="0" err="1" smtClean="0"/>
              <a:t>pt</a:t>
            </a:r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5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Content Placeholder 8" descr="Screen Shot 2014-01-15 at 8.27.3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r="20525"/>
          <a:stretch/>
        </p:blipFill>
        <p:spPr/>
      </p:pic>
    </p:spTree>
    <p:extLst>
      <p:ext uri="{BB962C8B-B14F-4D97-AF65-F5344CB8AC3E}">
        <p14:creationId xmlns:p14="http://schemas.microsoft.com/office/powerpoint/2010/main" val="158494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at a time</a:t>
            </a:r>
            <a:endParaRPr lang="en-US" dirty="0"/>
          </a:p>
        </p:txBody>
      </p:sp>
      <p:pic>
        <p:nvPicPr>
          <p:cNvPr id="7" name="Content Placeholder 6" descr="Screen Shot 2014-01-15 at 8.28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r="3663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1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Criteria for written 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Subject: Does the response accurately address the subject?</a:t>
            </a:r>
          </a:p>
          <a:p>
            <a:r>
              <a:rPr lang="en-US" dirty="0"/>
              <a:t>Depth of Response: Does the response provide an in-depth evaluation of the problem?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0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Criteria for running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 Functionality: Does the code run without errors? </a:t>
            </a:r>
          </a:p>
          <a:p>
            <a:r>
              <a:rPr lang="en-US" dirty="0"/>
              <a:t>Byte Functionality: Does the code successfully allow the end user to interact with the system and affect the results?</a:t>
            </a:r>
          </a:p>
          <a:p>
            <a:r>
              <a:rPr lang="en-US" dirty="0"/>
              <a:t>Byte Functionality: Does the code </a:t>
            </a:r>
            <a:r>
              <a:rPr lang="en-US" dirty="0" smtClean="0"/>
              <a:t>successfully </a:t>
            </a:r>
            <a:r>
              <a:rPr lang="en-US" dirty="0"/>
              <a:t>display information taken from the source specified in the assignment?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2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grading</a:t>
            </a:r>
            <a:endParaRPr lang="en-US" dirty="0"/>
          </a:p>
        </p:txBody>
      </p:sp>
      <p:pic>
        <p:nvPicPr>
          <p:cNvPr id="7" name="Content Placeholder 6" descr="Screen Shot 2014-01-15 at 8.28.5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" t="271" r="48157" b="-271"/>
          <a:stretch/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user</a:t>
            </a:r>
            <a:endParaRPr lang="en-US" dirty="0"/>
          </a:p>
        </p:txBody>
      </p:sp>
      <p:pic>
        <p:nvPicPr>
          <p:cNvPr id="7" name="Content Placeholder 6" descr="Screen Shot 2014-01-15 at 8.29.4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6"/>
          <a:stretch/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1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user</a:t>
            </a:r>
            <a:endParaRPr lang="en-US" dirty="0"/>
          </a:p>
        </p:txBody>
      </p:sp>
      <p:pic>
        <p:nvPicPr>
          <p:cNvPr id="7" name="Content Placeholder 6" descr="Screen Shot 2014-01-15 at 8.29.4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6"/>
          <a:stretch/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75366" y="2950481"/>
            <a:ext cx="1550068" cy="48552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9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6469</TotalTime>
  <Words>877</Words>
  <Application>Microsoft Macintosh PowerPoint</Application>
  <PresentationFormat>On-screen Show (4:3)</PresentationFormat>
  <Paragraphs>124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Handin on Blackboard</vt:lpstr>
      <vt:lpstr>Answer Questions</vt:lpstr>
      <vt:lpstr>One at a time</vt:lpstr>
      <vt:lpstr>Typical Criteria for written work:</vt:lpstr>
      <vt:lpstr>Typical Criteria for running code</vt:lpstr>
      <vt:lpstr>Peer grading</vt:lpstr>
      <vt:lpstr>Per user</vt:lpstr>
      <vt:lpstr>Per user</vt:lpstr>
      <vt:lpstr>Per user</vt:lpstr>
      <vt:lpstr>Per user</vt:lpstr>
      <vt:lpstr>Per user</vt:lpstr>
      <vt:lpstr>What makes good feedback?</vt:lpstr>
      <vt:lpstr>Things to think about</vt:lpstr>
      <vt:lpstr>Let’s think of appropriate feedback</vt:lpstr>
      <vt:lpstr>What makes good feedback about written work?</vt:lpstr>
      <vt:lpstr>Example: What question does your application help to answer and how does it answer it? </vt:lpstr>
      <vt:lpstr>Example: What question does your application help to answer and how does it answer it? </vt:lpstr>
      <vt:lpstr>Example: What question does your application help to answer and how does it answer it? </vt:lpstr>
      <vt:lpstr>Example: What question does your application help to answer and how does it answer it? </vt:lpstr>
      <vt:lpstr>Example: What question does your application help to answer and how does it answer it? </vt:lpstr>
      <vt:lpstr>Example: What question does your application help to answer and how does it answer it?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208</cp:revision>
  <dcterms:created xsi:type="dcterms:W3CDTF">2013-10-07T16:54:34Z</dcterms:created>
  <dcterms:modified xsi:type="dcterms:W3CDTF">2016-04-17T13:35:39Z</dcterms:modified>
</cp:coreProperties>
</file>