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75" d="100"/>
          <a:sy n="75" d="100"/>
        </p:scale>
        <p:origin x="-1808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 meetings!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smtClean="0"/>
              <a:t>km3j45d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Next Tuesday, 9-1.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7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15776</TotalTime>
  <Words>38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Sign up for meetings!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364</cp:revision>
  <cp:lastPrinted>2014-02-18T19:49:30Z</cp:lastPrinted>
  <dcterms:created xsi:type="dcterms:W3CDTF">2013-10-07T16:54:34Z</dcterms:created>
  <dcterms:modified xsi:type="dcterms:W3CDTF">2015-02-25T02:29:37Z</dcterms:modified>
</cp:coreProperties>
</file>