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8" r:id="rId3"/>
    <p:sldId id="499" r:id="rId4"/>
    <p:sldId id="500" r:id="rId5"/>
    <p:sldId id="515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65302" autoAdjust="0"/>
  </p:normalViewPr>
  <p:slideViewPr>
    <p:cSldViewPr snapToGrid="0" snapToObjects="1">
      <p:cViewPr varScale="1">
        <p:scale>
          <a:sx n="71" d="100"/>
          <a:sy n="71" d="100"/>
        </p:scale>
        <p:origin x="-2720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0CC34-9CD3-144D-BC1B-FDA0276D1ABA}" type="presOf" srcId="{41B4A8F1-D113-5043-97A8-B6918095381E}" destId="{065B5A47-903E-9447-B9AD-6A34AC3DDA25}" srcOrd="1" destOrd="0" presId="urn:microsoft.com/office/officeart/2005/8/layout/process1"/>
    <dgm:cxn modelId="{0F5511F5-80B0-3949-BED5-80ECF947ECB9}" type="presOf" srcId="{C604A724-87C4-1641-A5C5-F019D2713951}" destId="{481EE52C-64FC-CD48-9660-37F8016BDD19}" srcOrd="1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0C4BE17A-0CE3-5343-BE9F-80CBE8E1216B}" type="presOf" srcId="{AA2EE4C4-2672-134B-A10E-24D0479226FD}" destId="{7E47C9EC-8142-0A4E-AFBC-EADB5E13AA35}" srcOrd="0" destOrd="0" presId="urn:microsoft.com/office/officeart/2005/8/layout/process1"/>
    <dgm:cxn modelId="{F89898E2-D716-0348-8FAE-38E064BDF00E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2797841B-6DBD-7F47-8016-1A283F4972ED}" type="presOf" srcId="{15E5BE46-E928-244B-ABAC-F1543116E095}" destId="{5A21B2CD-C375-9247-88ED-4CC1CA1865D3}" srcOrd="0" destOrd="0" presId="urn:microsoft.com/office/officeart/2005/8/layout/process1"/>
    <dgm:cxn modelId="{B1E06605-01AD-1248-AC4F-45546E2B5A2F}" type="presOf" srcId="{C604A724-87C4-1641-A5C5-F019D2713951}" destId="{2A7A451B-E7CD-E64D-AD4D-C64E7A1F1921}" srcOrd="0" destOrd="0" presId="urn:microsoft.com/office/officeart/2005/8/layout/process1"/>
    <dgm:cxn modelId="{F188AA92-C1B5-8444-9520-1BB049238116}" type="presOf" srcId="{999B656F-DBDB-1943-B9F0-158C78A32C17}" destId="{FF9EC301-3A68-DB43-BD0C-9F7120F18039}" srcOrd="1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98EA41A9-5BBE-FF48-AB14-A03F2BABFB17}" type="presOf" srcId="{92C49E94-34E0-2A41-8484-A9D4F6DBE1EA}" destId="{42089EA5-C142-AD42-ABE6-822B746D7A0F}" srcOrd="0" destOrd="0" presId="urn:microsoft.com/office/officeart/2005/8/layout/process1"/>
    <dgm:cxn modelId="{5CCB6D79-2EF6-6C49-AC2E-75269AA7D0A5}" type="presOf" srcId="{D9842041-711C-A44C-B6A1-D37EE5D5EFEB}" destId="{143E674D-5043-1445-B5BB-4AEACBE0136D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B10EFC0-9D8E-3C4F-A9FF-00F0E19D54F3}" type="presOf" srcId="{42D81CF2-D02F-8946-A6A0-250E7F3040E9}" destId="{7CEEF8E4-3ADE-574C-B72A-56E56D8BE911}" srcOrd="0" destOrd="0" presId="urn:microsoft.com/office/officeart/2005/8/layout/process1"/>
    <dgm:cxn modelId="{800B18FD-3C82-594B-A8DF-7EAA08137F37}" type="presOf" srcId="{999B656F-DBDB-1943-B9F0-158C78A32C17}" destId="{F5CF512E-1AD1-724E-B731-57D66E80D6A5}" srcOrd="0" destOrd="0" presId="urn:microsoft.com/office/officeart/2005/8/layout/process1"/>
    <dgm:cxn modelId="{102C2833-A364-C449-B24A-BF761DDCB699}" type="presParOf" srcId="{7CEEF8E4-3ADE-574C-B72A-56E56D8BE911}" destId="{5A21B2CD-C375-9247-88ED-4CC1CA1865D3}" srcOrd="0" destOrd="0" presId="urn:microsoft.com/office/officeart/2005/8/layout/process1"/>
    <dgm:cxn modelId="{7E4C0D66-2ADB-044F-AA0F-E9F44883641A}" type="presParOf" srcId="{7CEEF8E4-3ADE-574C-B72A-56E56D8BE911}" destId="{D61D47EA-EEF1-D144-915B-077C3FC305EF}" srcOrd="1" destOrd="0" presId="urn:microsoft.com/office/officeart/2005/8/layout/process1"/>
    <dgm:cxn modelId="{32AE4847-4F21-BF4E-AE99-94BA2106FED4}" type="presParOf" srcId="{D61D47EA-EEF1-D144-915B-077C3FC305EF}" destId="{065B5A47-903E-9447-B9AD-6A34AC3DDA25}" srcOrd="0" destOrd="0" presId="urn:microsoft.com/office/officeart/2005/8/layout/process1"/>
    <dgm:cxn modelId="{6F8E021B-4282-464B-B113-D19AAEB5EF82}" type="presParOf" srcId="{7CEEF8E4-3ADE-574C-B72A-56E56D8BE911}" destId="{42089EA5-C142-AD42-ABE6-822B746D7A0F}" srcOrd="2" destOrd="0" presId="urn:microsoft.com/office/officeart/2005/8/layout/process1"/>
    <dgm:cxn modelId="{25B3EB1D-E9BB-434D-B1B3-DE63CBBAEB61}" type="presParOf" srcId="{7CEEF8E4-3ADE-574C-B72A-56E56D8BE911}" destId="{2A7A451B-E7CD-E64D-AD4D-C64E7A1F1921}" srcOrd="3" destOrd="0" presId="urn:microsoft.com/office/officeart/2005/8/layout/process1"/>
    <dgm:cxn modelId="{62175756-552E-6C41-9842-94CC128E48BB}" type="presParOf" srcId="{2A7A451B-E7CD-E64D-AD4D-C64E7A1F1921}" destId="{481EE52C-64FC-CD48-9660-37F8016BDD19}" srcOrd="0" destOrd="0" presId="urn:microsoft.com/office/officeart/2005/8/layout/process1"/>
    <dgm:cxn modelId="{486C856B-F499-2041-85C4-569D11B780C4}" type="presParOf" srcId="{7CEEF8E4-3ADE-574C-B72A-56E56D8BE911}" destId="{143E674D-5043-1445-B5BB-4AEACBE0136D}" srcOrd="4" destOrd="0" presId="urn:microsoft.com/office/officeart/2005/8/layout/process1"/>
    <dgm:cxn modelId="{2A0598F0-77E3-2545-AE72-818F89A75805}" type="presParOf" srcId="{7CEEF8E4-3ADE-574C-B72A-56E56D8BE911}" destId="{F5CF512E-1AD1-724E-B731-57D66E80D6A5}" srcOrd="5" destOrd="0" presId="urn:microsoft.com/office/officeart/2005/8/layout/process1"/>
    <dgm:cxn modelId="{70284D77-1B88-4F4F-870D-9854B3B366B6}" type="presParOf" srcId="{F5CF512E-1AD1-724E-B731-57D66E80D6A5}" destId="{FF9EC301-3A68-DB43-BD0C-9F7120F18039}" srcOrd="0" destOrd="0" presId="urn:microsoft.com/office/officeart/2005/8/layout/process1"/>
    <dgm:cxn modelId="{AB863D7B-3BDC-9648-8303-DDD3967AB64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110F524E-F516-AA46-ADC0-4F4467F7CA54}" type="presOf" srcId="{D9842041-711C-A44C-B6A1-D37EE5D5EFEB}" destId="{143E674D-5043-1445-B5BB-4AEACBE0136D}" srcOrd="0" destOrd="0" presId="urn:microsoft.com/office/officeart/2005/8/layout/process1"/>
    <dgm:cxn modelId="{C7D20380-EB14-3F4B-867C-C83A260DFB2E}" type="presOf" srcId="{15E5BE46-E928-244B-ABAC-F1543116E095}" destId="{5A21B2CD-C375-9247-88ED-4CC1CA1865D3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B31EAD54-8D07-CA44-98C6-2BC349C55C07}" type="presOf" srcId="{C604A724-87C4-1641-A5C5-F019D2713951}" destId="{481EE52C-64FC-CD48-9660-37F8016BDD19}" srcOrd="1" destOrd="0" presId="urn:microsoft.com/office/officeart/2005/8/layout/process1"/>
    <dgm:cxn modelId="{36DCD8B0-D709-8940-A4D4-A740D10B4930}" type="presOf" srcId="{999B656F-DBDB-1943-B9F0-158C78A32C17}" destId="{FF9EC301-3A68-DB43-BD0C-9F7120F18039}" srcOrd="1" destOrd="0" presId="urn:microsoft.com/office/officeart/2005/8/layout/process1"/>
    <dgm:cxn modelId="{9BD5449F-0AE3-BD43-B1D1-FD2354068720}" type="presOf" srcId="{999B656F-DBDB-1943-B9F0-158C78A32C17}" destId="{F5CF512E-1AD1-724E-B731-57D66E80D6A5}" srcOrd="0" destOrd="0" presId="urn:microsoft.com/office/officeart/2005/8/layout/process1"/>
    <dgm:cxn modelId="{EC4EB213-EF51-8542-AEDF-3CA8DEBD9343}" type="presOf" srcId="{92C49E94-34E0-2A41-8484-A9D4F6DBE1EA}" destId="{42089EA5-C142-AD42-ABE6-822B746D7A0F}" srcOrd="0" destOrd="0" presId="urn:microsoft.com/office/officeart/2005/8/layout/process1"/>
    <dgm:cxn modelId="{B6091FAC-6411-6548-9370-B2ACDF79EC9A}" type="presOf" srcId="{41B4A8F1-D113-5043-97A8-B6918095381E}" destId="{065B5A47-903E-9447-B9AD-6A34AC3DDA25}" srcOrd="1" destOrd="0" presId="urn:microsoft.com/office/officeart/2005/8/layout/process1"/>
    <dgm:cxn modelId="{799CFF6A-471B-F343-BA46-DE414B7BBEBA}" type="presOf" srcId="{AA2EE4C4-2672-134B-A10E-24D0479226FD}" destId="{7E47C9EC-8142-0A4E-AFBC-EADB5E13AA35}" srcOrd="0" destOrd="0" presId="urn:microsoft.com/office/officeart/2005/8/layout/process1"/>
    <dgm:cxn modelId="{B4E8D18D-54AC-C240-ABE0-7A8ABE6F2B83}" type="presOf" srcId="{42D81CF2-D02F-8946-A6A0-250E7F3040E9}" destId="{7CEEF8E4-3ADE-574C-B72A-56E56D8BE911}" srcOrd="0" destOrd="0" presId="urn:microsoft.com/office/officeart/2005/8/layout/process1"/>
    <dgm:cxn modelId="{1A5733A8-FECE-4246-AE8E-D0F45C8453D7}" type="presOf" srcId="{41B4A8F1-D113-5043-97A8-B6918095381E}" destId="{D61D47EA-EEF1-D144-915B-077C3FC305EF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8059096-4CFB-404F-8A37-2246BD5BE525}" type="presOf" srcId="{C604A724-87C4-1641-A5C5-F019D2713951}" destId="{2A7A451B-E7CD-E64D-AD4D-C64E7A1F1921}" srcOrd="0" destOrd="0" presId="urn:microsoft.com/office/officeart/2005/8/layout/process1"/>
    <dgm:cxn modelId="{3D21CCFE-2093-6045-873B-71D3E5D3AB29}" type="presParOf" srcId="{7CEEF8E4-3ADE-574C-B72A-56E56D8BE911}" destId="{5A21B2CD-C375-9247-88ED-4CC1CA1865D3}" srcOrd="0" destOrd="0" presId="urn:microsoft.com/office/officeart/2005/8/layout/process1"/>
    <dgm:cxn modelId="{98AD5CBA-E5F6-7848-A312-DD85BC459F2B}" type="presParOf" srcId="{7CEEF8E4-3ADE-574C-B72A-56E56D8BE911}" destId="{D61D47EA-EEF1-D144-915B-077C3FC305EF}" srcOrd="1" destOrd="0" presId="urn:microsoft.com/office/officeart/2005/8/layout/process1"/>
    <dgm:cxn modelId="{F6ED1000-E360-C448-96A8-4192B11E5123}" type="presParOf" srcId="{D61D47EA-EEF1-D144-915B-077C3FC305EF}" destId="{065B5A47-903E-9447-B9AD-6A34AC3DDA25}" srcOrd="0" destOrd="0" presId="urn:microsoft.com/office/officeart/2005/8/layout/process1"/>
    <dgm:cxn modelId="{DD46FD12-B5FA-E044-BC1B-8BCB78ECF49C}" type="presParOf" srcId="{7CEEF8E4-3ADE-574C-B72A-56E56D8BE911}" destId="{42089EA5-C142-AD42-ABE6-822B746D7A0F}" srcOrd="2" destOrd="0" presId="urn:microsoft.com/office/officeart/2005/8/layout/process1"/>
    <dgm:cxn modelId="{FA1659A4-C192-D044-B199-0DCEBB73F04A}" type="presParOf" srcId="{7CEEF8E4-3ADE-574C-B72A-56E56D8BE911}" destId="{2A7A451B-E7CD-E64D-AD4D-C64E7A1F1921}" srcOrd="3" destOrd="0" presId="urn:microsoft.com/office/officeart/2005/8/layout/process1"/>
    <dgm:cxn modelId="{0F4220F0-E9C6-D24E-A422-0A78959AAAF0}" type="presParOf" srcId="{2A7A451B-E7CD-E64D-AD4D-C64E7A1F1921}" destId="{481EE52C-64FC-CD48-9660-37F8016BDD19}" srcOrd="0" destOrd="0" presId="urn:microsoft.com/office/officeart/2005/8/layout/process1"/>
    <dgm:cxn modelId="{F64018F2-A15A-5C43-BE3F-81C0C59C4238}" type="presParOf" srcId="{7CEEF8E4-3ADE-574C-B72A-56E56D8BE911}" destId="{143E674D-5043-1445-B5BB-4AEACBE0136D}" srcOrd="4" destOrd="0" presId="urn:microsoft.com/office/officeart/2005/8/layout/process1"/>
    <dgm:cxn modelId="{3CEBBCA7-37B8-0247-BCB1-D56181FF0132}" type="presParOf" srcId="{7CEEF8E4-3ADE-574C-B72A-56E56D8BE911}" destId="{F5CF512E-1AD1-724E-B731-57D66E80D6A5}" srcOrd="5" destOrd="0" presId="urn:microsoft.com/office/officeart/2005/8/layout/process1"/>
    <dgm:cxn modelId="{EEAAC2ED-60C2-3049-8C60-29F8AC6191EC}" type="presParOf" srcId="{F5CF512E-1AD1-724E-B731-57D66E80D6A5}" destId="{FF9EC301-3A68-DB43-BD0C-9F7120F18039}" srcOrd="0" destOrd="0" presId="urn:microsoft.com/office/officeart/2005/8/layout/process1"/>
    <dgm:cxn modelId="{C229BD66-244D-EB4E-B5D6-C5F1771EA6C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510BF-5BD9-274B-9116-3BCFAD0B197F}" type="presOf" srcId="{42D81CF2-D02F-8946-A6A0-250E7F3040E9}" destId="{7CEEF8E4-3ADE-574C-B72A-56E56D8BE911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1C2A14EA-74D5-7644-BAFA-07EF6B8A63C2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AC53D391-FE0A-F44B-B0BA-28C2A278DEF5}" type="presOf" srcId="{92C49E94-34E0-2A41-8484-A9D4F6DBE1EA}" destId="{42089EA5-C142-AD42-ABE6-822B746D7A0F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CBD44AD2-FC5D-AC4F-A4C3-4C74FB62A5D2}" type="presOf" srcId="{41B4A8F1-D113-5043-97A8-B6918095381E}" destId="{065B5A47-903E-9447-B9AD-6A34AC3DDA25}" srcOrd="1" destOrd="0" presId="urn:microsoft.com/office/officeart/2005/8/layout/process1"/>
    <dgm:cxn modelId="{3A3EC1EB-27CE-744A-BC68-8374B93D40A4}" type="presOf" srcId="{15E5BE46-E928-244B-ABAC-F1543116E095}" destId="{5A21B2CD-C375-9247-88ED-4CC1CA1865D3}" srcOrd="0" destOrd="0" presId="urn:microsoft.com/office/officeart/2005/8/layout/process1"/>
    <dgm:cxn modelId="{2F13A22A-A5A3-E049-9286-999A8A3E49FA}" type="presOf" srcId="{D9842041-711C-A44C-B6A1-D37EE5D5EFEB}" destId="{143E674D-5043-1445-B5BB-4AEACBE0136D}" srcOrd="0" destOrd="0" presId="urn:microsoft.com/office/officeart/2005/8/layout/process1"/>
    <dgm:cxn modelId="{CABA7994-3B72-2D47-9FCC-0B10DD4072E9}" type="presOf" srcId="{999B656F-DBDB-1943-B9F0-158C78A32C17}" destId="{FF9EC301-3A68-DB43-BD0C-9F7120F18039}" srcOrd="1" destOrd="0" presId="urn:microsoft.com/office/officeart/2005/8/layout/process1"/>
    <dgm:cxn modelId="{8083C369-63FD-AF43-8175-D62913EEBB83}" type="presOf" srcId="{999B656F-DBDB-1943-B9F0-158C78A32C17}" destId="{F5CF512E-1AD1-724E-B731-57D66E80D6A5}" srcOrd="0" destOrd="0" presId="urn:microsoft.com/office/officeart/2005/8/layout/process1"/>
    <dgm:cxn modelId="{6AAC59F7-D33D-8947-8278-263964203B90}" type="presOf" srcId="{C604A724-87C4-1641-A5C5-F019D2713951}" destId="{2A7A451B-E7CD-E64D-AD4D-C64E7A1F1921}" srcOrd="0" destOrd="0" presId="urn:microsoft.com/office/officeart/2005/8/layout/process1"/>
    <dgm:cxn modelId="{934CF065-8BFD-4E40-8ED2-2102DF124908}" type="presOf" srcId="{AA2EE4C4-2672-134B-A10E-24D0479226FD}" destId="{7E47C9EC-8142-0A4E-AFBC-EADB5E13AA35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CF66284D-C727-AA4B-97CA-37B19B6A520C}" type="presOf" srcId="{C604A724-87C4-1641-A5C5-F019D2713951}" destId="{481EE52C-64FC-CD48-9660-37F8016BDD19}" srcOrd="1" destOrd="0" presId="urn:microsoft.com/office/officeart/2005/8/layout/process1"/>
    <dgm:cxn modelId="{4A814B40-EF73-C34B-AFAC-8016473DF679}" type="presParOf" srcId="{7CEEF8E4-3ADE-574C-B72A-56E56D8BE911}" destId="{5A21B2CD-C375-9247-88ED-4CC1CA1865D3}" srcOrd="0" destOrd="0" presId="urn:microsoft.com/office/officeart/2005/8/layout/process1"/>
    <dgm:cxn modelId="{E47DC013-A105-1E4C-8F4F-32CA611FA8C2}" type="presParOf" srcId="{7CEEF8E4-3ADE-574C-B72A-56E56D8BE911}" destId="{D61D47EA-EEF1-D144-915B-077C3FC305EF}" srcOrd="1" destOrd="0" presId="urn:microsoft.com/office/officeart/2005/8/layout/process1"/>
    <dgm:cxn modelId="{5A102AB6-ACC6-644E-B85E-088C9D6EE23F}" type="presParOf" srcId="{D61D47EA-EEF1-D144-915B-077C3FC305EF}" destId="{065B5A47-903E-9447-B9AD-6A34AC3DDA25}" srcOrd="0" destOrd="0" presId="urn:microsoft.com/office/officeart/2005/8/layout/process1"/>
    <dgm:cxn modelId="{F1E54EE7-DDF5-A94C-A6AB-795142A38924}" type="presParOf" srcId="{7CEEF8E4-3ADE-574C-B72A-56E56D8BE911}" destId="{42089EA5-C142-AD42-ABE6-822B746D7A0F}" srcOrd="2" destOrd="0" presId="urn:microsoft.com/office/officeart/2005/8/layout/process1"/>
    <dgm:cxn modelId="{4268AFE7-E99D-4943-9DA5-E1EB864258DD}" type="presParOf" srcId="{7CEEF8E4-3ADE-574C-B72A-56E56D8BE911}" destId="{2A7A451B-E7CD-E64D-AD4D-C64E7A1F1921}" srcOrd="3" destOrd="0" presId="urn:microsoft.com/office/officeart/2005/8/layout/process1"/>
    <dgm:cxn modelId="{0C9074EA-D3EB-614E-87E0-69D8E5977F53}" type="presParOf" srcId="{2A7A451B-E7CD-E64D-AD4D-C64E7A1F1921}" destId="{481EE52C-64FC-CD48-9660-37F8016BDD19}" srcOrd="0" destOrd="0" presId="urn:microsoft.com/office/officeart/2005/8/layout/process1"/>
    <dgm:cxn modelId="{DC5E478C-727C-4B40-9C4C-319BEE06EB50}" type="presParOf" srcId="{7CEEF8E4-3ADE-574C-B72A-56E56D8BE911}" destId="{143E674D-5043-1445-B5BB-4AEACBE0136D}" srcOrd="4" destOrd="0" presId="urn:microsoft.com/office/officeart/2005/8/layout/process1"/>
    <dgm:cxn modelId="{F911ACDB-D4AF-C846-B884-FDB54742CABD}" type="presParOf" srcId="{7CEEF8E4-3ADE-574C-B72A-56E56D8BE911}" destId="{F5CF512E-1AD1-724E-B731-57D66E80D6A5}" srcOrd="5" destOrd="0" presId="urn:microsoft.com/office/officeart/2005/8/layout/process1"/>
    <dgm:cxn modelId="{E41BC0F0-773E-9A4A-B44D-6AA5CA47FF2A}" type="presParOf" srcId="{F5CF512E-1AD1-724E-B731-57D66E80D6A5}" destId="{FF9EC301-3A68-DB43-BD0C-9F7120F18039}" srcOrd="0" destOrd="0" presId="urn:microsoft.com/office/officeart/2005/8/layout/process1"/>
    <dgm:cxn modelId="{A2FDA498-EEE6-DE4A-BB52-F7DF32E9DCED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Api</a:t>
            </a:r>
            <a:r>
              <a:rPr lang="en-US" dirty="0" smtClean="0"/>
              <a:t> cons: Things can change</a:t>
            </a:r>
          </a:p>
          <a:p>
            <a:pPr lvl="1"/>
            <a:r>
              <a:rPr lang="en-US" dirty="0" smtClean="0"/>
              <a:t>Much less bad than scraping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token tells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token tells server who you are and which user you are logged in as …</a:t>
            </a:r>
          </a:p>
          <a:p>
            <a:r>
              <a:rPr lang="en-US" baseline="0" dirty="0" smtClean="0"/>
              <a:t>----- Meeting Notes (1/23/14 09:47) -----</a:t>
            </a:r>
          </a:p>
          <a:p>
            <a:r>
              <a:rPr lang="en-US" baseline="0" dirty="0" smtClean="0"/>
              <a:t>update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do for Byte 2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mubi.org/classroom-news/somegreatsourcesof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ebdesignerdepot.com/2011/07/40-useful-apis-for-web-designers-and-developer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Acquiring Data</a:t>
            </a:r>
            <a:r>
              <a:rPr lang="en-US" smtClean="0"/>
              <a:t>: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marL="0" indent="0">
              <a:buNone/>
            </a:pPr>
            <a:r>
              <a:rPr lang="en-US" dirty="0" smtClean="0"/>
              <a:t>You use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Gives the </a:t>
            </a:r>
            <a:r>
              <a:rPr lang="en-US" i="1" dirty="0" smtClean="0"/>
              <a:t>Resource Owner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Gives the application owner control: </a:t>
            </a:r>
            <a:br>
              <a:rPr lang="en-US" dirty="0" smtClean="0"/>
            </a:br>
            <a:r>
              <a:rPr lang="en-US" i="1" dirty="0" smtClean="0"/>
              <a:t>Resource Server </a:t>
            </a:r>
            <a:r>
              <a:rPr lang="en-US" dirty="0" smtClean="0"/>
              <a:t>serves the API</a:t>
            </a:r>
            <a:br>
              <a:rPr lang="en-US" dirty="0" smtClean="0"/>
            </a:br>
            <a:r>
              <a:rPr lang="en-US" i="1" dirty="0" smtClean="0"/>
              <a:t>Authorization Server </a:t>
            </a:r>
            <a:r>
              <a:rPr lang="en-US" dirty="0" smtClean="0"/>
              <a:t>serves the key</a:t>
            </a:r>
          </a:p>
          <a:p>
            <a:pPr lvl="1"/>
            <a:r>
              <a:rPr lang="en-US" dirty="0" smtClean="0"/>
              <a:t>You are the </a:t>
            </a:r>
            <a:r>
              <a:rPr lang="en-US" i="1" dirty="0" smtClean="0"/>
              <a:t>Client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42632" y="4902200"/>
            <a:ext cx="20504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auth_uri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redirect_uri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5" name="Cloud Callout 24"/>
          <p:cNvSpPr/>
          <p:nvPr/>
        </p:nvSpPr>
        <p:spPr>
          <a:xfrm>
            <a:off x="5918200" y="2299563"/>
            <a:ext cx="2844800" cy="156123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the user want this?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 user!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[served by </a:t>
            </a:r>
            <a:r>
              <a:rPr lang="en-US" i="1" dirty="0" smtClean="0"/>
              <a:t>Authorization Server, </a:t>
            </a:r>
            <a:r>
              <a:rPr lang="en-US" dirty="0" smtClean="0"/>
              <a:t>not you]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2895600" y="3352800"/>
            <a:ext cx="2565400" cy="685800"/>
          </a:xfrm>
          <a:prstGeom prst="actionButtonBlank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Yes, I grant access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895600" y="4241800"/>
            <a:ext cx="25654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I don’t grant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4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2632" y="4876800"/>
            <a:ext cx="166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redirect_uri</a:t>
            </a:r>
            <a:endParaRPr lang="en-US" sz="2400" dirty="0" smtClean="0"/>
          </a:p>
          <a:p>
            <a:r>
              <a:rPr lang="en-US" sz="2400" dirty="0" smtClean="0"/>
              <a:t>code=foo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583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 </a:t>
            </a:r>
            <a:r>
              <a:rPr lang="en-US" sz="2400" dirty="0" err="1" smtClean="0"/>
              <a:t>access_token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client_secret</a:t>
            </a:r>
            <a:r>
              <a:rPr lang="en-US" sz="2400" dirty="0" smtClean="0"/>
              <a:t>=…</a:t>
            </a:r>
          </a:p>
          <a:p>
            <a:r>
              <a:rPr lang="en-US" sz="2400" dirty="0" smtClean="0"/>
              <a:t>code=…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3156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result: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access_token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err="1"/>
              <a:t>OAuth</a:t>
            </a:r>
            <a:r>
              <a:rPr lang="en-US" dirty="0"/>
              <a:t> 2.0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(1)	</a:t>
            </a:r>
            <a:r>
              <a:rPr lang="en-US" dirty="0"/>
              <a:t> </a:t>
            </a:r>
            <a:r>
              <a:rPr lang="en-US" dirty="0" smtClean="0"/>
              <a:t>		(1+)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5312350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OAuth</a:t>
            </a:r>
            <a:r>
              <a:rPr lang="en-US" dirty="0" smtClean="0"/>
              <a:t>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Tokens will eventually expire</a:t>
            </a:r>
          </a:p>
          <a:p>
            <a:pPr marL="0" indent="0">
              <a:buNone/>
            </a:pPr>
            <a:r>
              <a:rPr lang="en-US" dirty="0" smtClean="0"/>
              <a:t>There are multiple types of access</a:t>
            </a:r>
          </a:p>
          <a:p>
            <a:pPr marL="0" indent="0">
              <a:buNone/>
            </a:pPr>
            <a:r>
              <a:rPr lang="en-US" dirty="0" smtClean="0"/>
              <a:t>A client can request access but scope it to only part of an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Getting at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‘existing’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data.cmubi.org</a:t>
            </a:r>
            <a:r>
              <a:rPr lang="en-US" dirty="0">
                <a:hlinkClick r:id="rId2"/>
              </a:rPr>
              <a:t>/classroom-news/</a:t>
            </a:r>
            <a:r>
              <a:rPr lang="en-US" dirty="0" err="1" smtClean="0">
                <a:hlinkClick r:id="rId2"/>
              </a:rPr>
              <a:t>somegreatsourcesofdata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it is packaged up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84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Scraping</a:t>
            </a:r>
          </a:p>
          <a:p>
            <a:pPr marL="0" indent="0">
              <a:buNone/>
            </a:pPr>
            <a:r>
              <a:rPr lang="en-US" dirty="0" smtClean="0"/>
              <a:t>Web APIs</a:t>
            </a:r>
          </a:p>
          <a:p>
            <a:pPr lvl="1"/>
            <a:r>
              <a:rPr lang="en-US" dirty="0" smtClean="0"/>
              <a:t>Programmatic interface to server side data </a:t>
            </a:r>
            <a:r>
              <a:rPr lang="en-US" i="1" dirty="0" smtClean="0"/>
              <a:t>and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like REST APIs best</a:t>
            </a:r>
          </a:p>
          <a:p>
            <a:pPr marL="0" indent="0">
              <a:buNone/>
            </a:pPr>
            <a:r>
              <a:rPr lang="en-US" dirty="0" smtClean="0"/>
              <a:t>Lots of websites have them</a:t>
            </a:r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List_of_open_APIs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www.programmableweb.com</a:t>
            </a:r>
            <a:r>
              <a:rPr lang="en-US" sz="2000" dirty="0"/>
              <a:t>/</a:t>
            </a:r>
            <a:r>
              <a:rPr lang="en-US" sz="2000" dirty="0" err="1"/>
              <a:t>apis</a:t>
            </a:r>
            <a:r>
              <a:rPr lang="en-US" sz="2000" dirty="0"/>
              <a:t>/directory 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>
                <a:hlinkClick r:id="rId3"/>
              </a:rPr>
              <a:t>http://www.webdesignerdepot.com/2011/07/40-useful-apis-for-web-designers-and-developers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www.data.gov</a:t>
            </a:r>
            <a:r>
              <a:rPr lang="en-US" sz="2000" dirty="0"/>
              <a:t>/developers/</a:t>
            </a:r>
            <a:r>
              <a:rPr lang="en-US" sz="2000" dirty="0" err="1"/>
              <a:t>apis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GUIDE ALA XKCD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00328" r="-10032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/1481/</a:t>
            </a:r>
          </a:p>
        </p:txBody>
      </p:sp>
    </p:spTree>
    <p:extLst>
      <p:ext uri="{BB962C8B-B14F-4D97-AF65-F5344CB8AC3E}">
        <p14:creationId xmlns:p14="http://schemas.microsoft.com/office/powerpoint/2010/main" val="331032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start with the documentation</a:t>
            </a:r>
          </a:p>
          <a:p>
            <a:pPr marL="0" indent="0">
              <a:buNone/>
            </a:pPr>
            <a:r>
              <a:rPr lang="en-US" dirty="0" smtClean="0"/>
              <a:t>Typical flow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6662869"/>
              </p:ext>
            </p:extLst>
          </p:nvPr>
        </p:nvGraphicFramePr>
        <p:xfrm>
          <a:off x="357902" y="1446525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3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lvl="1"/>
            <a:r>
              <a:rPr lang="en-US" dirty="0"/>
              <a:t>Would you store it? </a:t>
            </a:r>
          </a:p>
          <a:p>
            <a:pPr lvl="1"/>
            <a:r>
              <a:rPr lang="en-US" dirty="0"/>
              <a:t>What else could you do with it? </a:t>
            </a:r>
          </a:p>
          <a:p>
            <a:pPr lvl="1"/>
            <a:r>
              <a:rPr lang="en-US" dirty="0"/>
              <a:t>How do users revoke access?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lvl="1"/>
            <a:r>
              <a:rPr lang="en-US" dirty="0" smtClean="0"/>
              <a:t>Reasonable for publicly available data</a:t>
            </a:r>
          </a:p>
          <a:p>
            <a:pPr lvl="1"/>
            <a:r>
              <a:rPr lang="en-US" dirty="0" smtClean="0"/>
              <a:t>Lets the owner of the application track use; enforce rules &amp; revoke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1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 (how do you get it?)</a:t>
            </a:r>
          </a:p>
          <a:p>
            <a:pPr marL="0" indent="0">
              <a:buNone/>
            </a:pPr>
            <a:r>
              <a:rPr lang="en-US" dirty="0" smtClean="0"/>
              <a:t>Once: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7292457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89902" y="2978464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655</Words>
  <Application>Microsoft Macintosh PowerPoint</Application>
  <PresentationFormat>On-screen Show (4:3)</PresentationFormat>
  <Paragraphs>177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Practice: Getting at data</vt:lpstr>
      <vt:lpstr>Lots of ‘existing’ data</vt:lpstr>
      <vt:lpstr>Not all of it is packaged up for you</vt:lpstr>
      <vt:lpstr>API GUIDE ALA XKCD </vt:lpstr>
      <vt:lpstr>Using a Web API</vt:lpstr>
      <vt:lpstr>Why should the server trust you?</vt:lpstr>
      <vt:lpstr>Why should the server trust you?</vt:lpstr>
      <vt:lpstr>Why should the server trust you?</vt:lpstr>
      <vt:lpstr>Why should the server trust you?</vt:lpstr>
      <vt:lpstr>Typical OAuth 2.0 Flow</vt:lpstr>
      <vt:lpstr>Typical OAuth 2.0 Flow</vt:lpstr>
      <vt:lpstr>Typical OAuth 2.0 Flow</vt:lpstr>
      <vt:lpstr>Hi user!</vt:lpstr>
      <vt:lpstr>Typical OAuth 2.0 Flow</vt:lpstr>
      <vt:lpstr>Typical OAuth 2.0 Flow</vt:lpstr>
      <vt:lpstr>Typical OAuth 2.0 Flow</vt:lpstr>
      <vt:lpstr>Typical OAuth 2.0 Flow</vt:lpstr>
      <vt:lpstr>Some OAuth extras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324</cp:revision>
  <dcterms:created xsi:type="dcterms:W3CDTF">2013-10-07T16:54:34Z</dcterms:created>
  <dcterms:modified xsi:type="dcterms:W3CDTF">2015-02-02T15:29:31Z</dcterms:modified>
</cp:coreProperties>
</file>