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07" autoAdjust="0"/>
    <p:restoredTop sz="73305" autoAdjust="0"/>
  </p:normalViewPr>
  <p:slideViewPr>
    <p:cSldViewPr snapToGrid="0" snapToObjects="1">
      <p:cViewPr varScale="1">
        <p:scale>
          <a:sx n="50" d="100"/>
          <a:sy n="50" d="100"/>
        </p:scale>
        <p:origin x="-456" y="-112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766798" cy="1040870"/>
          </a:xfrm>
        </p:spPr>
        <p:txBody>
          <a:bodyPr/>
          <a:lstStyle/>
          <a:p>
            <a:r>
              <a:rPr lang="en-US" dirty="0" smtClean="0"/>
              <a:t>Byte 6: Big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struggled to define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and Hive not much use on a single machine</a:t>
            </a:r>
          </a:p>
          <a:p>
            <a:pPr marL="0" indent="0">
              <a:buNone/>
            </a:pPr>
            <a:r>
              <a:rPr lang="en-US" dirty="0" smtClean="0"/>
              <a:t>Setting up a full multi-machine pipeline and playing with it could take a semester (and is costly!) </a:t>
            </a:r>
          </a:p>
          <a:p>
            <a:pPr marL="0" indent="0">
              <a:buNone/>
            </a:pPr>
            <a:r>
              <a:rPr lang="en-US" dirty="0" smtClean="0"/>
              <a:t>I discarded AWS months ago…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6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Lets us explore how we might use Big Data once it is loaded onto an appropriate infrastructure</a:t>
            </a:r>
          </a:p>
          <a:p>
            <a:pPr marL="0" indent="0">
              <a:buNone/>
            </a:pPr>
            <a:r>
              <a:rPr lang="en-US" dirty="0" smtClean="0"/>
              <a:t>Ties in nicely to Google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3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queries using Google Big Query’s version of SQL (pretty complete)</a:t>
            </a:r>
          </a:p>
          <a:p>
            <a:pPr marL="0" indent="0">
              <a:buNone/>
            </a:pPr>
            <a:r>
              <a:rPr lang="en-US" dirty="0" smtClean="0"/>
              <a:t>Explore the data, develop a nice app showing it off</a:t>
            </a:r>
          </a:p>
          <a:p>
            <a:pPr marL="0" indent="0">
              <a:buNone/>
            </a:pPr>
            <a:r>
              <a:rPr lang="en-US" dirty="0" smtClean="0"/>
              <a:t>Read up to understand how to work with your own data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 an understanding of logistic regression’s gradient descent</a:t>
            </a:r>
          </a:p>
          <a:p>
            <a:pPr marL="0" indent="0">
              <a:buNone/>
            </a:pPr>
            <a:r>
              <a:rPr lang="en-US" dirty="0" smtClean="0"/>
              <a:t>Modify it to work stochastically on smaller subsets of data</a:t>
            </a:r>
          </a:p>
          <a:p>
            <a:pPr marL="0" indent="0">
              <a:buNone/>
            </a:pPr>
            <a:r>
              <a:rPr lang="en-US" dirty="0" smtClean="0"/>
              <a:t>Think about how to make this interactive in </a:t>
            </a:r>
            <a:r>
              <a:rPr lang="en-US" smtClean="0"/>
              <a:t>the future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9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12449</TotalTime>
  <Words>164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 struggled to define this</vt:lpstr>
      <vt:lpstr>Google BigQuery</vt:lpstr>
      <vt:lpstr>Goal 1</vt:lpstr>
      <vt:lpstr>Goal 2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542</cp:revision>
  <dcterms:created xsi:type="dcterms:W3CDTF">2013-10-07T16:54:34Z</dcterms:created>
  <dcterms:modified xsi:type="dcterms:W3CDTF">2014-03-25T17:32:43Z</dcterms:modified>
</cp:coreProperties>
</file>