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65302" autoAdjust="0"/>
  </p:normalViewPr>
  <p:slideViewPr>
    <p:cSldViewPr snapToGrid="0" snapToObjects="1">
      <p:cViewPr varScale="1">
        <p:scale>
          <a:sx n="67" d="100"/>
          <a:sy n="67" d="100"/>
        </p:scale>
        <p:origin x="-1056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marella-byte2.appspot.com/" TargetMode="External"/><Relationship Id="rId4" Type="http://schemas.openxmlformats.org/officeDocument/2006/relationships/hyperlink" Target="http://jianf-byte2.appsp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bourai-byte2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</a:t>
            </a:r>
            <a:r>
              <a:rPr lang="en-US" dirty="0" err="1" smtClean="0"/>
              <a:t>Handin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 anonymous id</a:t>
            </a:r>
          </a:p>
          <a:p>
            <a:r>
              <a:rPr lang="en-US" dirty="0" smtClean="0"/>
              <a:t>Remember that not completing peer review affects your grade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one per week</a:t>
            </a:r>
          </a:p>
          <a:p>
            <a:r>
              <a:rPr lang="en-US" dirty="0" smtClean="0"/>
              <a:t>Drop Lowest 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2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2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http://abourai-byte2.appspot.com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http://amarella-byte2.appspot.com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http://jianf-byte2.appspot.com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we learned last year is in the blog</a:t>
            </a:r>
            <a:r>
              <a:rPr lang="en-US" dirty="0"/>
              <a:t>… but </a:t>
            </a:r>
            <a:r>
              <a:rPr lang="en-US" dirty="0" smtClean="0"/>
              <a:t>if you read it, try to discover something new, not </a:t>
            </a:r>
            <a:r>
              <a:rPr lang="en-US" smtClean="0"/>
              <a:t>already there!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data.cmubi.org</a:t>
            </a:r>
            <a:r>
              <a:rPr lang="en-US" dirty="0"/>
              <a:t>/classroom-news/</a:t>
            </a:r>
            <a:r>
              <a:rPr lang="en-US" dirty="0" err="1"/>
              <a:t>cleaningupanimalshelterdata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9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8286</TotalTime>
  <Words>124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Reading Discussions</vt:lpstr>
      <vt:lpstr>HW Handin</vt:lpstr>
      <vt:lpstr>Quizzes</vt:lpstr>
      <vt:lpstr>Byte 2 Examples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261</cp:revision>
  <dcterms:created xsi:type="dcterms:W3CDTF">2013-10-07T16:54:34Z</dcterms:created>
  <dcterms:modified xsi:type="dcterms:W3CDTF">2015-01-25T21:15:13Z</dcterms:modified>
</cp:coreProperties>
</file>