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2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27.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28.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8"/>
  </p:notesMasterIdLst>
  <p:handoutMasterIdLst>
    <p:handoutMasterId r:id="rId99"/>
  </p:handoutMasterIdLst>
  <p:sldIdLst>
    <p:sldId id="258" r:id="rId2"/>
    <p:sldId id="592" r:id="rId3"/>
    <p:sldId id="455" r:id="rId4"/>
    <p:sldId id="542" r:id="rId5"/>
    <p:sldId id="527" r:id="rId6"/>
    <p:sldId id="711" r:id="rId7"/>
    <p:sldId id="556" r:id="rId8"/>
    <p:sldId id="713" r:id="rId9"/>
    <p:sldId id="704" r:id="rId10"/>
    <p:sldId id="705" r:id="rId11"/>
    <p:sldId id="700" r:id="rId12"/>
    <p:sldId id="688" r:id="rId13"/>
    <p:sldId id="689" r:id="rId14"/>
    <p:sldId id="690" r:id="rId15"/>
    <p:sldId id="691" r:id="rId16"/>
    <p:sldId id="692" r:id="rId17"/>
    <p:sldId id="693" r:id="rId18"/>
    <p:sldId id="694" r:id="rId19"/>
    <p:sldId id="695" r:id="rId20"/>
    <p:sldId id="696" r:id="rId21"/>
    <p:sldId id="697" r:id="rId22"/>
    <p:sldId id="698" r:id="rId23"/>
    <p:sldId id="636" r:id="rId24"/>
    <p:sldId id="637" r:id="rId25"/>
    <p:sldId id="638" r:id="rId26"/>
    <p:sldId id="639" r:id="rId27"/>
    <p:sldId id="640" r:id="rId28"/>
    <p:sldId id="641" r:id="rId29"/>
    <p:sldId id="642" r:id="rId30"/>
    <p:sldId id="643" r:id="rId31"/>
    <p:sldId id="644" r:id="rId32"/>
    <p:sldId id="645" r:id="rId33"/>
    <p:sldId id="646" r:id="rId34"/>
    <p:sldId id="647" r:id="rId35"/>
    <p:sldId id="648" r:id="rId36"/>
    <p:sldId id="649" r:id="rId37"/>
    <p:sldId id="650" r:id="rId38"/>
    <p:sldId id="706" r:id="rId39"/>
    <p:sldId id="710" r:id="rId40"/>
    <p:sldId id="709" r:id="rId41"/>
    <p:sldId id="543" r:id="rId42"/>
    <p:sldId id="544" r:id="rId43"/>
    <p:sldId id="686" r:id="rId44"/>
    <p:sldId id="301" r:id="rId45"/>
    <p:sldId id="473" r:id="rId46"/>
    <p:sldId id="474" r:id="rId47"/>
    <p:sldId id="475" r:id="rId48"/>
    <p:sldId id="476" r:id="rId49"/>
    <p:sldId id="477" r:id="rId50"/>
    <p:sldId id="478" r:id="rId51"/>
    <p:sldId id="479"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498" r:id="rId66"/>
    <p:sldId id="502" r:id="rId67"/>
    <p:sldId id="594" r:id="rId68"/>
    <p:sldId id="595" r:id="rId69"/>
    <p:sldId id="596" r:id="rId70"/>
    <p:sldId id="597" r:id="rId71"/>
    <p:sldId id="598" r:id="rId72"/>
    <p:sldId id="707" r:id="rId73"/>
    <p:sldId id="708" r:id="rId74"/>
    <p:sldId id="519" r:id="rId75"/>
    <p:sldId id="509" r:id="rId76"/>
    <p:sldId id="314" r:id="rId77"/>
    <p:sldId id="512" r:id="rId78"/>
    <p:sldId id="324" r:id="rId79"/>
    <p:sldId id="325" r:id="rId80"/>
    <p:sldId id="331" r:id="rId81"/>
    <p:sldId id="514" r:id="rId82"/>
    <p:sldId id="687" r:id="rId83"/>
    <p:sldId id="469" r:id="rId84"/>
    <p:sldId id="593" r:id="rId85"/>
    <p:sldId id="520" r:id="rId86"/>
    <p:sldId id="521" r:id="rId87"/>
    <p:sldId id="522" r:id="rId88"/>
    <p:sldId id="523" r:id="rId89"/>
    <p:sldId id="524" r:id="rId90"/>
    <p:sldId id="525" r:id="rId91"/>
    <p:sldId id="526" r:id="rId92"/>
    <p:sldId id="601" r:id="rId93"/>
    <p:sldId id="615" r:id="rId94"/>
    <p:sldId id="616" r:id="rId95"/>
    <p:sldId id="617" r:id="rId96"/>
    <p:sldId id="714"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67" d="100"/>
          <a:sy n="67" d="100"/>
        </p:scale>
        <p:origin x="-1088" y="-96"/>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interSettings" Target="printerSettings/printerSettings1.bin"/><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6/12/16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6/12/16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26</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27</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28</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a:t>
            </a:r>
            <a:r>
              <a:rPr lang="en-US" smtClean="0"/>
              <a:t>see: http</a:t>
            </a:r>
            <a:r>
              <a:rPr lang="en-US" dirty="0" smtClean="0"/>
              <a:t>://</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44</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49</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50</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51</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52</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54</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56</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57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58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59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p>
          <a:p>
            <a:r>
              <a:rPr lang="en-US" dirty="0" smtClean="0"/>
              <a:t>Xx get </a:t>
            </a:r>
            <a:r>
              <a:rPr lang="en-US" dirty="0" err="1" smtClean="0"/>
              <a:t>kirstin’s</a:t>
            </a:r>
            <a:r>
              <a:rPr lang="en-US" dirty="0" smtClean="0"/>
              <a:t> help improving the clarity of how I present all of the</a:t>
            </a:r>
            <a:r>
              <a:rPr lang="en-US" baseline="0" dirty="0" smtClean="0"/>
              <a:t> regression material.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60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65</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71</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74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75</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76</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77</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78</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79</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80</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81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83</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87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88</a:t>
            </a:fld>
            <a:endParaRPr 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89</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95</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96097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6/12/16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6/12/16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6/12/16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5.bin"/><Relationship Id="rId5" Type="http://schemas.openxmlformats.org/officeDocument/2006/relationships/image" Target="../media/image10.emf"/><Relationship Id="rId6" Type="http://schemas.openxmlformats.org/officeDocument/2006/relationships/oleObject" Target="../embeddings/oleObject6.bin"/><Relationship Id="rId7" Type="http://schemas.openxmlformats.org/officeDocument/2006/relationships/image" Target="../media/image11.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7.bin"/><Relationship Id="rId5" Type="http://schemas.openxmlformats.org/officeDocument/2006/relationships/image" Target="../media/image10.emf"/><Relationship Id="rId6" Type="http://schemas.openxmlformats.org/officeDocument/2006/relationships/oleObject" Target="../embeddings/oleObject8.bin"/><Relationship Id="rId7" Type="http://schemas.openxmlformats.org/officeDocument/2006/relationships/image" Target="../media/image11.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9.bin"/><Relationship Id="rId5" Type="http://schemas.openxmlformats.org/officeDocument/2006/relationships/image" Target="../media/image10.emf"/><Relationship Id="rId6" Type="http://schemas.openxmlformats.org/officeDocument/2006/relationships/oleObject" Target="../embeddings/oleObject10.bin"/><Relationship Id="rId7" Type="http://schemas.openxmlformats.org/officeDocument/2006/relationships/image" Target="../media/image11.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6.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 Id="rId3" Type="http://schemas.openxmlformats.org/officeDocument/2006/relationships/image" Target="../media/image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0168287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8969276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40971655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538385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369415"/>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3561687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1069179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5933309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useful. Here it lets us decide which outcome to increment.</a:t>
            </a:r>
            <a:endParaRPr lang="en-US" sz="2000" dirty="0"/>
          </a:p>
        </p:txBody>
      </p:sp>
    </p:spTree>
    <p:extLst>
      <p:ext uri="{BB962C8B-B14F-4D97-AF65-F5344CB8AC3E}">
        <p14:creationId xmlns:p14="http://schemas.microsoft.com/office/powerpoint/2010/main" val="20546807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collect information</a:t>
            </a:r>
            <a:endParaRPr lang="en-US" sz="2000" dirty="0"/>
          </a:p>
        </p:txBody>
      </p:sp>
    </p:spTree>
    <p:extLst>
      <p:ext uri="{BB962C8B-B14F-4D97-AF65-F5344CB8AC3E}">
        <p14:creationId xmlns:p14="http://schemas.microsoft.com/office/powerpoint/2010/main" val="1182449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40677062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18123397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3387445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28738821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animal </a:t>
            </a:r>
            <a:r>
              <a:rPr lang="en-US" dirty="0" err="1" smtClean="0"/>
              <a:t>eg</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7860176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6/12/16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29</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6/12/16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30</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100234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err="1" smtClean="0"/>
              <a:t>aclassifier</a:t>
            </a:r>
            <a:r>
              <a:rPr lang="en-US" sz="2000" dirty="0" smtClean="0"/>
              <a:t> with the training set. Here we are using a toolkit, not rolling our </a:t>
            </a:r>
            <a:r>
              <a:rPr lang="en-US" sz="2000" dirty="0" err="1" smtClean="0"/>
              <a:t>ouwn</a:t>
            </a:r>
            <a:endParaRPr lang="en-US" sz="2000" dirty="0"/>
          </a:p>
        </p:txBody>
      </p:sp>
    </p:spTree>
    <p:extLst>
      <p:ext uri="{BB962C8B-B14F-4D97-AF65-F5344CB8AC3E}">
        <p14:creationId xmlns:p14="http://schemas.microsoft.com/office/powerpoint/2010/main" val="42060977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6/12/16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31</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6/12/16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32</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89777482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12342763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13989171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presentations /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4209877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303"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304"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327"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328"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351"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352"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375"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76"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354"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355"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65525882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292342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20436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69</a:t>
            </a:fld>
            <a:endParaRPr lang="en-US" dirty="0"/>
          </a:p>
        </p:txBody>
      </p:sp>
    </p:spTree>
    <p:extLst>
      <p:ext uri="{BB962C8B-B14F-4D97-AF65-F5344CB8AC3E}">
        <p14:creationId xmlns:p14="http://schemas.microsoft.com/office/powerpoint/2010/main" val="272865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i="1" dirty="0" smtClean="0"/>
              <a:t>Logistic </a:t>
            </a:r>
            <a:r>
              <a:rPr lang="en-US" dirty="0" smtClean="0"/>
              <a:t>Regression:</a:t>
            </a:r>
            <a:br>
              <a:rPr lang="en-US" dirty="0" smtClean="0"/>
            </a:br>
            <a:r>
              <a:rPr lang="en-US" dirty="0" smtClean="0"/>
              <a:t>Predicting a Class</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70</a:t>
            </a:fld>
            <a:endParaRPr lang="en-US" dirty="0"/>
          </a:p>
        </p:txBody>
      </p:sp>
    </p:spTree>
    <p:extLst>
      <p:ext uri="{BB962C8B-B14F-4D97-AF65-F5344CB8AC3E}">
        <p14:creationId xmlns:p14="http://schemas.microsoft.com/office/powerpoint/2010/main" val="54344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71</a:t>
            </a:fld>
            <a:endParaRPr lang="en-US" dirty="0"/>
          </a:p>
        </p:txBody>
      </p:sp>
    </p:spTree>
    <p:extLst>
      <p:ext uri="{BB962C8B-B14F-4D97-AF65-F5344CB8AC3E}">
        <p14:creationId xmlns:p14="http://schemas.microsoft.com/office/powerpoint/2010/main" val="340875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72</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73</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a:xfrm>
            <a:off x="1128942" y="1847153"/>
            <a:ext cx="7685693" cy="4379976"/>
          </a:xfrm>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Reminder: 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6/13/16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88764619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82</a:t>
            </a:fld>
            <a:endParaRPr lang="en-US" dirty="0"/>
          </a:p>
        </p:txBody>
      </p:sp>
    </p:spTree>
    <p:extLst>
      <p:ext uri="{BB962C8B-B14F-4D97-AF65-F5344CB8AC3E}">
        <p14:creationId xmlns:p14="http://schemas.microsoft.com/office/powerpoint/2010/main" val="55635620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a:t>
            </a:r>
            <a:endParaRPr lang="en-US" dirty="0" smtClean="0"/>
          </a:p>
          <a:p>
            <a:pPr lvl="1"/>
            <a:r>
              <a:rPr lang="en-US" dirty="0" smtClean="0"/>
              <a:t>Fails </a:t>
            </a:r>
            <a:r>
              <a:rPr lang="en-US" dirty="0" smtClean="0"/>
              <a:t>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84</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85</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86</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47660494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Tree>
    <p:extLst>
      <p:ext uri="{BB962C8B-B14F-4D97-AF65-F5344CB8AC3E}">
        <p14:creationId xmlns:p14="http://schemas.microsoft.com/office/powerpoint/2010/main" val="53125478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todo</a:t>
            </a:r>
            <a:endParaRPr lang="en-US" dirty="0"/>
          </a:p>
        </p:txBody>
      </p:sp>
      <p:sp>
        <p:nvSpPr>
          <p:cNvPr id="3" name="Content Placeholder 2"/>
          <p:cNvSpPr>
            <a:spLocks noGrp="1"/>
          </p:cNvSpPr>
          <p:nvPr>
            <p:ph idx="1"/>
          </p:nvPr>
        </p:nvSpPr>
        <p:spPr/>
        <p:txBody>
          <a:bodyPr/>
          <a:lstStyle/>
          <a:p>
            <a:r>
              <a:rPr lang="en-US" dirty="0" smtClean="0"/>
              <a:t>Xx add slides on off the shelf tools for machine learning and how to invoke them and/or </a:t>
            </a:r>
            <a:r>
              <a:rPr lang="en-US" dirty="0" err="1" smtClean="0"/>
              <a:t>scikit</a:t>
            </a:r>
            <a:r>
              <a:rPr lang="en-US" smtClean="0"/>
              <a:t>-learn?</a:t>
            </a:r>
            <a:endParaRPr lang="en-US"/>
          </a:p>
        </p:txBody>
      </p:sp>
      <p:sp>
        <p:nvSpPr>
          <p:cNvPr id="4" name="Date Placeholder 3"/>
          <p:cNvSpPr>
            <a:spLocks noGrp="1"/>
          </p:cNvSpPr>
          <p:nvPr>
            <p:ph type="dt" sz="half" idx="10"/>
          </p:nvPr>
        </p:nvSpPr>
        <p:spPr/>
        <p:txBody>
          <a:bodyPr/>
          <a:lstStyle/>
          <a:p>
            <a:fld id="{7053BEFA-1175-F644-B249-7D41D72BD3FF}" type="datetime1">
              <a:rPr lang="en-US" smtClean="0"/>
              <a:t>6/13/16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Tree>
    <p:extLst>
      <p:ext uri="{BB962C8B-B14F-4D97-AF65-F5344CB8AC3E}">
        <p14:creationId xmlns:p14="http://schemas.microsoft.com/office/powerpoint/2010/main" val="2941569808"/>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11658</TotalTime>
  <Words>6007</Words>
  <Application>Microsoft Macintosh PowerPoint</Application>
  <PresentationFormat>On-screen Show (4:3)</PresentationFormat>
  <Paragraphs>1171</Paragraphs>
  <Slides>96</Slides>
  <Notes>64</Notes>
  <HiddenSlides>19</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96</vt:i4>
      </vt:variant>
    </vt:vector>
  </HeadingPairs>
  <TitlesOfParts>
    <vt:vector size="99" baseType="lpstr">
      <vt:lpstr>Office Theme</vt:lpstr>
      <vt:lpstr>Equation</vt:lpstr>
      <vt:lpstr>Bitmap Image</vt:lpstr>
      <vt:lpstr>PowerPoint Presentation</vt:lpstr>
      <vt:lpstr>Plan for today</vt:lpstr>
      <vt:lpstr>Selecting algorithms</vt:lpstr>
      <vt:lpstr>Selecting algorithms</vt:lpstr>
      <vt:lpstr>Regression:  Predicting a Quantity</vt:lpstr>
      <vt:lpstr>Goal of Logistic Regression</vt:lpstr>
      <vt:lpstr>Logistic Regression: Predicting a Class</vt:lpstr>
      <vt:lpstr>Minimizing the error (learning) is just search over the weight space</vt:lpstr>
      <vt:lpstr>What do we mean by ‘best separation’?</vt:lpstr>
      <vt:lpstr>What do we mean by ‘best separation’?</vt:lpstr>
      <vt:lpstr>Animal Outcomes</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Doing this for animal eg</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Features to avoid  </vt:lpstr>
      <vt:lpstr>PowerPoint Presentation</vt:lpstr>
      <vt:lpstr>Order of Thursday’s presentations / Quiz?</vt:lpstr>
      <vt:lpstr>Selecting algorithms</vt:lpstr>
      <vt:lpstr>Selecting algorithms</vt:lpstr>
      <vt:lpstr>From today’s reading </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Naïve Bayes</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todo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631</cp:revision>
  <dcterms:created xsi:type="dcterms:W3CDTF">2013-10-07T16:54:34Z</dcterms:created>
  <dcterms:modified xsi:type="dcterms:W3CDTF">2016-06-13T23:11:31Z</dcterms:modified>
</cp:coreProperties>
</file>