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516" r:id="rId3"/>
    <p:sldId id="551" r:id="rId4"/>
    <p:sldId id="553" r:id="rId5"/>
    <p:sldId id="554" r:id="rId6"/>
    <p:sldId id="555" r:id="rId7"/>
    <p:sldId id="560" r:id="rId8"/>
    <p:sldId id="556" r:id="rId9"/>
    <p:sldId id="562" r:id="rId10"/>
    <p:sldId id="564" r:id="rId11"/>
    <p:sldId id="563" r:id="rId12"/>
    <p:sldId id="565" r:id="rId13"/>
    <p:sldId id="568" r:id="rId14"/>
    <p:sldId id="569" r:id="rId15"/>
    <p:sldId id="566" r:id="rId16"/>
    <p:sldId id="570" r:id="rId17"/>
    <p:sldId id="557" r:id="rId18"/>
    <p:sldId id="559" r:id="rId19"/>
    <p:sldId id="561" r:id="rId20"/>
    <p:sldId id="517" r:id="rId21"/>
    <p:sldId id="571" r:id="rId22"/>
    <p:sldId id="577" r:id="rId23"/>
    <p:sldId id="578" r:id="rId24"/>
    <p:sldId id="579" r:id="rId25"/>
    <p:sldId id="580" r:id="rId26"/>
    <p:sldId id="581" r:id="rId27"/>
    <p:sldId id="582" r:id="rId28"/>
    <p:sldId id="572" r:id="rId29"/>
    <p:sldId id="573" r:id="rId30"/>
    <p:sldId id="574" r:id="rId31"/>
    <p:sldId id="575" r:id="rId32"/>
    <p:sldId id="576" r:id="rId33"/>
    <p:sldId id="519" r:id="rId34"/>
    <p:sldId id="583" r:id="rId35"/>
    <p:sldId id="584" r:id="rId36"/>
    <p:sldId id="586" r:id="rId37"/>
    <p:sldId id="532" r:id="rId38"/>
    <p:sldId id="585" r:id="rId39"/>
    <p:sldId id="541" r:id="rId40"/>
    <p:sldId id="542" r:id="rId41"/>
    <p:sldId id="588" r:id="rId42"/>
    <p:sldId id="587" r:id="rId43"/>
    <p:sldId id="589" r:id="rId44"/>
    <p:sldId id="544" r:id="rId45"/>
    <p:sldId id="591" r:id="rId46"/>
    <p:sldId id="590" r:id="rId47"/>
    <p:sldId id="547" r:id="rId48"/>
    <p:sldId id="54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46" d="100"/>
          <a:sy n="46" d="100"/>
        </p:scale>
        <p:origin x="-1568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86995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31856" y="2733536"/>
            <a:ext cx="2016280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</a:t>
            </a:r>
            <a:r>
              <a:rPr lang="en-US" baseline="-25000" dirty="0" smtClean="0">
                <a:latin typeface="Arial" charset="0"/>
              </a:rPr>
              <a:t>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</a:t>
            </a:r>
            <a:r>
              <a:rPr lang="en-US" dirty="0" smtClean="0">
                <a:latin typeface="Arial" charset="0"/>
              </a:rPr>
              <a:t>E[</a:t>
            </a:r>
            <a:r>
              <a:rPr lang="en-US" dirty="0" smtClean="0">
                <a:latin typeface="Arial" charset="0"/>
              </a:rPr>
              <a:t>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</a:t>
            </a:r>
            <a:r>
              <a:rPr lang="en-US" dirty="0" smtClean="0">
                <a:latin typeface="Arial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  <a:r>
              <a:rPr lang="en-US" dirty="0" smtClean="0">
                <a:latin typeface="Arial" charset="0"/>
              </a:rPr>
              <a:t>= .70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73033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  <a:r>
              <a:rPr lang="en-US" dirty="0" smtClean="0">
                <a:latin typeface="Arial" charset="0"/>
              </a:rPr>
              <a:t>= .70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8321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</a:t>
            </a:r>
            <a:r>
              <a:rPr lang="en-US" dirty="0" smtClean="0">
                <a:latin typeface="Arial" charset="0"/>
              </a:rPr>
              <a:t>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55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</a:t>
            </a:r>
            <a:r>
              <a:rPr lang="en-US" dirty="0" smtClean="0">
                <a:latin typeface="Arial" charset="0"/>
              </a:rPr>
              <a:t>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</a:t>
            </a:r>
            <a:r>
              <a:rPr lang="en-US" sz="3000" dirty="0" err="1" smtClean="0">
                <a:latin typeface="Arial" charset="0"/>
                <a:sym typeface="Wingdings" charset="0"/>
              </a:rPr>
              <a:t>moer</a:t>
            </a:r>
            <a:r>
              <a:rPr lang="en-US" sz="3000" dirty="0" smtClean="0">
                <a:latin typeface="Arial" charset="0"/>
                <a:sym typeface="Wingdings" charset="0"/>
              </a:rPr>
              <a:t>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3276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90/(90+12)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90/(90+15)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04083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05408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5097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5559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negatives)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9062</TotalTime>
  <Words>2126</Words>
  <Application>Microsoft Macintosh PowerPoint</Application>
  <PresentationFormat>On-screen Show (4:3)</PresentationFormat>
  <Paragraphs>434</Paragraphs>
  <Slides>48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  Cross Validation</vt:lpstr>
      <vt:lpstr>  Cross Validation</vt:lpstr>
      <vt:lpstr>  Cross Validation</vt:lpstr>
      <vt:lpstr>  Cross Validation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570</cp:revision>
  <dcterms:created xsi:type="dcterms:W3CDTF">2013-10-07T16:54:34Z</dcterms:created>
  <dcterms:modified xsi:type="dcterms:W3CDTF">2014-03-03T03:43:08Z</dcterms:modified>
</cp:coreProperties>
</file>