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1BB0-740F-4AC6-9156-87FA9781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4A9E9-185B-441E-89FB-04C54317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A9E2-0659-42E2-8A6C-85A26B43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F265-E033-48AC-930E-1259DDEE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E9F8-28CB-41DF-A0A2-2144EF17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2EED-BCFB-4EE4-820A-B0A49F38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CF6B4-E00B-4039-8BE2-1A216F091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72EF-CA1D-4F4E-9266-A4708BEA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EF58-4D07-4A06-BE75-B8805EF2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0A28-CA47-4163-A788-FE292C42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73888-2F24-4B5D-BF82-F8D0AC0AF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6C2E-1C0A-45CA-AB56-A7614DB3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8A5E-27B0-494C-8DBC-24B7476B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82DD-88DB-412D-8F17-D8450D90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3BFB-09B8-4442-86BC-DC735CCF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2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985D-FC80-43D8-8770-1A9EA2DC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5D7F-1622-4B2A-AD74-2378E355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356D-3378-4F10-94D9-CAC2169B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66E0-242A-42CD-98FB-6BF70940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04D3-E9B2-45E8-8935-FE6CF3AD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8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1031-CF28-403E-8D3B-E64CABCC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B22E8-E0F9-48D8-8590-E0C84DBB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B0D9-1019-4E6E-8781-DD33CE50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4588-6B3D-487C-A019-D31119C5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E745-7280-4D0C-94E6-77F25F63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27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3AA5-22B8-42E8-B0D5-72B9C2E0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5CFC-D9B0-46E0-982F-AC70A665A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B04DE-10D3-4BFA-A564-C46329D1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6ED6A-E372-479A-A9E4-B3C414E5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623C8-F32A-42AA-954B-EB54374A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695C-77B8-4667-9C64-136781C9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8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499C-404B-4604-B769-F14406B0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94F2-F9E4-4F6C-A8C2-FD944071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9E8B1-7710-4BBB-BE6A-47E0408F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7EB8A-0560-40CE-9227-30800847C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77087-3ED0-476F-B955-3A9038A01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51857-3B01-4317-B6B9-C538FBB9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89EDA-17BF-43FD-9EBE-BC9AF642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28887-3D20-458C-88DD-CA8CEF98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301C-6C59-44DE-B471-07D23B46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9BB22-7DDA-4EE9-B044-0F358E3E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37829-EAD1-44CB-B156-F0150A86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09056-8164-42CD-AEE7-C36E1660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5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F3E6D-D126-4F6E-B813-BEF0500D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1E409-B16F-421B-A98A-475A338C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3A588-108C-4B86-B194-F4507DF7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94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F9DD-AB74-4D7C-B2FE-632DEFC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38EE-6E48-403E-9CFA-2E70EE15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00E36-34F2-4D21-B8A5-93BFF5DA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C0859-7193-4D93-9825-F59F141A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C6984-1D15-4E4A-AFC7-32A2E030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17C9-1354-4FD3-A71B-830AECA7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717E-8D6A-485C-AEEB-944F870C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4E852-A03E-4E2E-B579-45172AD99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B0F7E-48CA-4920-9DB1-B16A7263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DBBED-67B1-45E2-965C-81EC1DB7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6656-5B40-4386-B6D5-1360E036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E52CF-14BF-4151-9DFF-7C621B1A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6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B7F6F-AA52-4784-996E-AA5BF848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551F-55C4-4896-B665-A3B97795C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1E05-34B7-4EF5-A318-F4F9F9E30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09F7-57E5-47C8-9F48-0D5781E9E3B6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6E5C-61A6-4E1B-92EB-9A21CA7E3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127A-DB34-46D5-BB71-DCAE445B1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0C41-3F67-4431-8525-8A0DFEE9D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FFE74B-1053-4E0E-A03E-40C385C7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73516-1359-4E68-B8DC-B50080A1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IN" sz="5400" b="1" dirty="0"/>
              <a:t>Backtracking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A4C17-4EF3-4535-8287-3D529420C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IN" sz="2000" dirty="0"/>
              <a:t>Group 57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2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6FEBC-0719-4198-968D-4E490118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22818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: Joe and the Landmines</a:t>
            </a:r>
          </a:p>
        </p:txBody>
      </p:sp>
      <p:grpSp>
        <p:nvGrpSpPr>
          <p:cNvPr id="24" name="Group 17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5EB02F-61C4-4193-9887-66E6FFAF57BF}"/>
              </a:ext>
            </a:extLst>
          </p:cNvPr>
          <p:cNvGrpSpPr/>
          <p:nvPr/>
        </p:nvGrpSpPr>
        <p:grpSpPr>
          <a:xfrm>
            <a:off x="8206205" y="716536"/>
            <a:ext cx="2642566" cy="2314035"/>
            <a:chOff x="255928" y="2204699"/>
            <a:chExt cx="2642566" cy="231403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C2E2E4D-A71E-44F7-8C6B-8D43AB1048CB}"/>
                </a:ext>
              </a:extLst>
            </p:cNvPr>
            <p:cNvSpPr/>
            <p:nvPr/>
          </p:nvSpPr>
          <p:spPr>
            <a:xfrm>
              <a:off x="255928" y="2204699"/>
              <a:ext cx="2642566" cy="1057026"/>
            </a:xfrm>
            <a:custGeom>
              <a:avLst/>
              <a:gdLst>
                <a:gd name="connsiteX0" fmla="*/ 0 w 2642566"/>
                <a:gd name="connsiteY0" fmla="*/ 0 h 1057026"/>
                <a:gd name="connsiteX1" fmla="*/ 2642566 w 2642566"/>
                <a:gd name="connsiteY1" fmla="*/ 0 h 1057026"/>
                <a:gd name="connsiteX2" fmla="*/ 2642566 w 2642566"/>
                <a:gd name="connsiteY2" fmla="*/ 1057026 h 1057026"/>
                <a:gd name="connsiteX3" fmla="*/ 0 w 2642566"/>
                <a:gd name="connsiteY3" fmla="*/ 1057026 h 1057026"/>
                <a:gd name="connsiteX4" fmla="*/ 0 w 2642566"/>
                <a:gd name="connsiteY4" fmla="*/ 0 h 10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566" h="1057026">
                  <a:moveTo>
                    <a:pt x="0" y="0"/>
                  </a:moveTo>
                  <a:lnTo>
                    <a:pt x="2642566" y="0"/>
                  </a:lnTo>
                  <a:lnTo>
                    <a:pt x="2642566" y="1057026"/>
                  </a:lnTo>
                  <a:lnTo>
                    <a:pt x="0" y="105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/>
                <a:t>Considered a customised problem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8CDC2ED-D8C7-4EB9-A8D3-97D3FDB66828}"/>
                </a:ext>
              </a:extLst>
            </p:cNvPr>
            <p:cNvGrpSpPr/>
            <p:nvPr/>
          </p:nvGrpSpPr>
          <p:grpSpPr>
            <a:xfrm>
              <a:off x="255928" y="3208661"/>
              <a:ext cx="2642566" cy="1310073"/>
              <a:chOff x="229295" y="4069795"/>
              <a:chExt cx="2642566" cy="97538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958ADC-A02A-4DC4-BF6D-ADDE1BED573E}"/>
                  </a:ext>
                </a:extLst>
              </p:cNvPr>
              <p:cNvSpPr/>
              <p:nvPr/>
            </p:nvSpPr>
            <p:spPr>
              <a:xfrm>
                <a:off x="229295" y="4122860"/>
                <a:ext cx="2642566" cy="922320"/>
              </a:xfrm>
              <a:prstGeom prst="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pic>
            <p:nvPicPr>
              <p:cNvPr id="50" name="Graphic 49" descr="3d Glasses with solid fill">
                <a:extLst>
                  <a:ext uri="{FF2B5EF4-FFF2-40B4-BE49-F238E27FC236}">
                    <a16:creationId xmlns:a16="http://schemas.microsoft.com/office/drawing/2014/main" id="{96FB9749-ADF4-4B0D-B585-4AB6832BF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4459" y="406979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102776-55EB-4083-BA05-6957979F771B}"/>
              </a:ext>
            </a:extLst>
          </p:cNvPr>
          <p:cNvGrpSpPr/>
          <p:nvPr/>
        </p:nvGrpSpPr>
        <p:grpSpPr>
          <a:xfrm>
            <a:off x="8206205" y="3871775"/>
            <a:ext cx="2642566" cy="2314035"/>
            <a:chOff x="3268454" y="2204699"/>
            <a:chExt cx="2642566" cy="2314035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B5A56A8-8367-483B-99E6-396F5D24B046}"/>
                </a:ext>
              </a:extLst>
            </p:cNvPr>
            <p:cNvSpPr/>
            <p:nvPr/>
          </p:nvSpPr>
          <p:spPr>
            <a:xfrm>
              <a:off x="3268454" y="2204699"/>
              <a:ext cx="2642566" cy="1057026"/>
            </a:xfrm>
            <a:custGeom>
              <a:avLst/>
              <a:gdLst>
                <a:gd name="connsiteX0" fmla="*/ 0 w 2642566"/>
                <a:gd name="connsiteY0" fmla="*/ 0 h 1057026"/>
                <a:gd name="connsiteX1" fmla="*/ 2642566 w 2642566"/>
                <a:gd name="connsiteY1" fmla="*/ 0 h 1057026"/>
                <a:gd name="connsiteX2" fmla="*/ 2642566 w 2642566"/>
                <a:gd name="connsiteY2" fmla="*/ 1057026 h 1057026"/>
                <a:gd name="connsiteX3" fmla="*/ 0 w 2642566"/>
                <a:gd name="connsiteY3" fmla="*/ 1057026 h 1057026"/>
                <a:gd name="connsiteX4" fmla="*/ 0 w 2642566"/>
                <a:gd name="connsiteY4" fmla="*/ 0 h 10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566" h="1057026">
                  <a:moveTo>
                    <a:pt x="0" y="0"/>
                  </a:moveTo>
                  <a:lnTo>
                    <a:pt x="2642566" y="0"/>
                  </a:lnTo>
                  <a:lnTo>
                    <a:pt x="2642566" y="1057026"/>
                  </a:lnTo>
                  <a:lnTo>
                    <a:pt x="0" y="105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2252848"/>
                <a:satOff val="-5806"/>
                <a:lumOff val="-3922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/>
                <a:t>Resembles with Rat in a maze problem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094525-0DC8-4583-B224-5DDD83E59701}"/>
                </a:ext>
              </a:extLst>
            </p:cNvPr>
            <p:cNvSpPr/>
            <p:nvPr/>
          </p:nvSpPr>
          <p:spPr>
            <a:xfrm>
              <a:off x="3268454" y="3261726"/>
              <a:ext cx="2642566" cy="1257008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-2246587"/>
                <a:satOff val="-7611"/>
                <a:lumOff val="-976"/>
                <a:alphaOff val="0"/>
              </a:schemeClr>
            </a:lnRef>
            <a:fillRef idx="1">
              <a:schemeClr val="accent5">
                <a:tint val="40000"/>
                <a:alpha val="90000"/>
                <a:hueOff val="-2246587"/>
                <a:satOff val="-7611"/>
                <a:lumOff val="-976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2246587"/>
                <a:satOff val="-7611"/>
                <a:lumOff val="-97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54" name="Picture 5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8E69490-EE93-4E96-8372-2B03E3DB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815" y="3297653"/>
              <a:ext cx="1207887" cy="110491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F282B9-9440-4A1D-8BB0-01C87802FFDC}"/>
              </a:ext>
            </a:extLst>
          </p:cNvPr>
          <p:cNvGrpSpPr/>
          <p:nvPr/>
        </p:nvGrpSpPr>
        <p:grpSpPr>
          <a:xfrm>
            <a:off x="4397961" y="4000589"/>
            <a:ext cx="2642566" cy="2285187"/>
            <a:chOff x="6280979" y="2204699"/>
            <a:chExt cx="2642566" cy="2285187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FB36A73-E406-45DA-A738-312E0E89386A}"/>
                </a:ext>
              </a:extLst>
            </p:cNvPr>
            <p:cNvSpPr/>
            <p:nvPr/>
          </p:nvSpPr>
          <p:spPr>
            <a:xfrm>
              <a:off x="6280979" y="2204699"/>
              <a:ext cx="2642566" cy="1057026"/>
            </a:xfrm>
            <a:custGeom>
              <a:avLst/>
              <a:gdLst>
                <a:gd name="connsiteX0" fmla="*/ 0 w 2642566"/>
                <a:gd name="connsiteY0" fmla="*/ 0 h 1057026"/>
                <a:gd name="connsiteX1" fmla="*/ 2642566 w 2642566"/>
                <a:gd name="connsiteY1" fmla="*/ 0 h 1057026"/>
                <a:gd name="connsiteX2" fmla="*/ 2642566 w 2642566"/>
                <a:gd name="connsiteY2" fmla="*/ 1057026 h 1057026"/>
                <a:gd name="connsiteX3" fmla="*/ 0 w 2642566"/>
                <a:gd name="connsiteY3" fmla="*/ 1057026 h 1057026"/>
                <a:gd name="connsiteX4" fmla="*/ 0 w 2642566"/>
                <a:gd name="connsiteY4" fmla="*/ 0 h 1057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566" h="1057026">
                  <a:moveTo>
                    <a:pt x="0" y="0"/>
                  </a:moveTo>
                  <a:lnTo>
                    <a:pt x="2642566" y="0"/>
                  </a:lnTo>
                  <a:lnTo>
                    <a:pt x="2642566" y="1057026"/>
                  </a:lnTo>
                  <a:lnTo>
                    <a:pt x="0" y="10570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4505695"/>
                <a:satOff val="-11613"/>
                <a:lumOff val="-7843"/>
                <a:alphaOff val="0"/>
              </a:schemeClr>
            </a:lnRef>
            <a:fillRef idx="1">
              <a:schemeClr val="accent5">
                <a:hueOff val="-4505695"/>
                <a:satOff val="-11613"/>
                <a:lumOff val="-7843"/>
                <a:alphaOff val="0"/>
              </a:schemeClr>
            </a:fillRef>
            <a:effectRef idx="0">
              <a:schemeClr val="accent5">
                <a:hueOff val="-4505695"/>
                <a:satOff val="-11613"/>
                <a:lumOff val="-784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9352" tIns="85344" rIns="149352" bIns="85344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/>
                <a:t>Demonstrated how backtracking gives multiple paths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425CC93-3223-409C-970C-27AA5CBCCBE5}"/>
                </a:ext>
              </a:extLst>
            </p:cNvPr>
            <p:cNvSpPr/>
            <p:nvPr/>
          </p:nvSpPr>
          <p:spPr>
            <a:xfrm>
              <a:off x="6280979" y="3261725"/>
              <a:ext cx="2642566" cy="1228161"/>
            </a:xfrm>
            <a:prstGeom prst="rect">
              <a:avLst/>
            </a:prstGeom>
          </p:spPr>
          <p:style>
            <a:lnRef idx="2">
              <a:schemeClr val="accent5">
                <a:tint val="40000"/>
                <a:alpha val="90000"/>
                <a:hueOff val="-4493175"/>
                <a:satOff val="-15221"/>
                <a:lumOff val="-1952"/>
                <a:alphaOff val="0"/>
              </a:schemeClr>
            </a:lnRef>
            <a:fillRef idx="1">
              <a:schemeClr val="accent5">
                <a:tint val="40000"/>
                <a:alpha val="90000"/>
                <a:hueOff val="-4493175"/>
                <a:satOff val="-15221"/>
                <a:lumOff val="-1952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4493175"/>
                <a:satOff val="-15221"/>
                <a:lumOff val="-195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58" name="Picture 5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CB5339A-A518-484A-927E-9212E16E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318" y="3297652"/>
              <a:ext cx="1207887" cy="1104919"/>
            </a:xfrm>
            <a:prstGeom prst="rect">
              <a:avLst/>
            </a:prstGeom>
          </p:spPr>
        </p:pic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6B73E33-3C44-4CB0-A6E1-E256E59A2E1C}"/>
                </a:ext>
              </a:extLst>
            </p:cNvPr>
            <p:cNvSpPr/>
            <p:nvPr/>
          </p:nvSpPr>
          <p:spPr>
            <a:xfrm>
              <a:off x="7199790" y="3666478"/>
              <a:ext cx="852584" cy="399495"/>
            </a:xfrm>
            <a:custGeom>
              <a:avLst/>
              <a:gdLst>
                <a:gd name="connsiteX0" fmla="*/ 0 w 852584"/>
                <a:gd name="connsiteY0" fmla="*/ 0 h 399495"/>
                <a:gd name="connsiteX1" fmla="*/ 17756 w 852584"/>
                <a:gd name="connsiteY1" fmla="*/ 195308 h 399495"/>
                <a:gd name="connsiteX2" fmla="*/ 71022 w 852584"/>
                <a:gd name="connsiteY2" fmla="*/ 204186 h 399495"/>
                <a:gd name="connsiteX3" fmla="*/ 834501 w 852584"/>
                <a:gd name="connsiteY3" fmla="*/ 230819 h 399495"/>
                <a:gd name="connsiteX4" fmla="*/ 852257 w 852584"/>
                <a:gd name="connsiteY4" fmla="*/ 399495 h 39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584" h="399495">
                  <a:moveTo>
                    <a:pt x="0" y="0"/>
                  </a:moveTo>
                  <a:cubicBezTo>
                    <a:pt x="5919" y="65103"/>
                    <a:pt x="-3720" y="133565"/>
                    <a:pt x="17756" y="195308"/>
                  </a:cubicBezTo>
                  <a:cubicBezTo>
                    <a:pt x="23670" y="212309"/>
                    <a:pt x="53039" y="203404"/>
                    <a:pt x="71022" y="204186"/>
                  </a:cubicBezTo>
                  <a:lnTo>
                    <a:pt x="834501" y="230819"/>
                  </a:lnTo>
                  <a:cubicBezTo>
                    <a:pt x="856492" y="351765"/>
                    <a:pt x="852257" y="295388"/>
                    <a:pt x="852257" y="399495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44420FF-B23A-4351-9556-5D76F930DA47}"/>
                </a:ext>
              </a:extLst>
            </p:cNvPr>
            <p:cNvSpPr/>
            <p:nvPr/>
          </p:nvSpPr>
          <p:spPr>
            <a:xfrm>
              <a:off x="7368466" y="3542190"/>
              <a:ext cx="514905" cy="696373"/>
            </a:xfrm>
            <a:custGeom>
              <a:avLst/>
              <a:gdLst>
                <a:gd name="connsiteX0" fmla="*/ 0 w 514905"/>
                <a:gd name="connsiteY0" fmla="*/ 0 h 696373"/>
                <a:gd name="connsiteX1" fmla="*/ 44388 w 514905"/>
                <a:gd name="connsiteY1" fmla="*/ 8878 h 696373"/>
                <a:gd name="connsiteX2" fmla="*/ 71021 w 514905"/>
                <a:gd name="connsiteY2" fmla="*/ 17756 h 696373"/>
                <a:gd name="connsiteX3" fmla="*/ 239697 w 514905"/>
                <a:gd name="connsiteY3" fmla="*/ 26633 h 696373"/>
                <a:gd name="connsiteX4" fmla="*/ 239697 w 514905"/>
                <a:gd name="connsiteY4" fmla="*/ 665826 h 696373"/>
                <a:gd name="connsiteX5" fmla="*/ 461639 w 514905"/>
                <a:gd name="connsiteY5" fmla="*/ 674703 h 696373"/>
                <a:gd name="connsiteX6" fmla="*/ 514905 w 514905"/>
                <a:gd name="connsiteY6" fmla="*/ 692459 h 69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905" h="696373">
                  <a:moveTo>
                    <a:pt x="0" y="0"/>
                  </a:moveTo>
                  <a:cubicBezTo>
                    <a:pt x="14796" y="2959"/>
                    <a:pt x="29750" y="5218"/>
                    <a:pt x="44388" y="8878"/>
                  </a:cubicBezTo>
                  <a:cubicBezTo>
                    <a:pt x="53466" y="11148"/>
                    <a:pt x="61702" y="16909"/>
                    <a:pt x="71021" y="17756"/>
                  </a:cubicBezTo>
                  <a:cubicBezTo>
                    <a:pt x="127093" y="22853"/>
                    <a:pt x="183472" y="23674"/>
                    <a:pt x="239697" y="26633"/>
                  </a:cubicBezTo>
                  <a:cubicBezTo>
                    <a:pt x="235069" y="146969"/>
                    <a:pt x="212377" y="616440"/>
                    <a:pt x="239697" y="665826"/>
                  </a:cubicBezTo>
                  <a:cubicBezTo>
                    <a:pt x="275537" y="730613"/>
                    <a:pt x="387658" y="671744"/>
                    <a:pt x="461639" y="674703"/>
                  </a:cubicBezTo>
                  <a:lnTo>
                    <a:pt x="514905" y="69245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3D3D6A2-2125-4C84-BE88-865A8218DD0B}"/>
              </a:ext>
            </a:extLst>
          </p:cNvPr>
          <p:cNvGrpSpPr/>
          <p:nvPr/>
        </p:nvGrpSpPr>
        <p:grpSpPr>
          <a:xfrm>
            <a:off x="835082" y="4000589"/>
            <a:ext cx="2643494" cy="2299757"/>
            <a:chOff x="5730626" y="2304665"/>
            <a:chExt cx="2643494" cy="229975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D90B4D2-8FC0-4419-9C15-DC4E52960343}"/>
                </a:ext>
              </a:extLst>
            </p:cNvPr>
            <p:cNvGrpSpPr/>
            <p:nvPr/>
          </p:nvGrpSpPr>
          <p:grpSpPr>
            <a:xfrm>
              <a:off x="5730626" y="2304665"/>
              <a:ext cx="2643494" cy="2299757"/>
              <a:chOff x="5730626" y="2304665"/>
              <a:chExt cx="2643494" cy="2299757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D374B39-BD45-477D-BE96-45546A92FD5F}"/>
                  </a:ext>
                </a:extLst>
              </p:cNvPr>
              <p:cNvSpPr/>
              <p:nvPr/>
            </p:nvSpPr>
            <p:spPr>
              <a:xfrm>
                <a:off x="5730626" y="2304665"/>
                <a:ext cx="2642566" cy="1057026"/>
              </a:xfrm>
              <a:custGeom>
                <a:avLst/>
                <a:gdLst>
                  <a:gd name="connsiteX0" fmla="*/ 0 w 2642566"/>
                  <a:gd name="connsiteY0" fmla="*/ 0 h 1057026"/>
                  <a:gd name="connsiteX1" fmla="*/ 2642566 w 2642566"/>
                  <a:gd name="connsiteY1" fmla="*/ 0 h 1057026"/>
                  <a:gd name="connsiteX2" fmla="*/ 2642566 w 2642566"/>
                  <a:gd name="connsiteY2" fmla="*/ 1057026 h 1057026"/>
                  <a:gd name="connsiteX3" fmla="*/ 0 w 2642566"/>
                  <a:gd name="connsiteY3" fmla="*/ 1057026 h 1057026"/>
                  <a:gd name="connsiteX4" fmla="*/ 0 w 2642566"/>
                  <a:gd name="connsiteY4" fmla="*/ 0 h 105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2566" h="1057026">
                    <a:moveTo>
                      <a:pt x="0" y="0"/>
                    </a:moveTo>
                    <a:lnTo>
                      <a:pt x="2642566" y="0"/>
                    </a:lnTo>
                    <a:lnTo>
                      <a:pt x="2642566" y="1057026"/>
                    </a:lnTo>
                    <a:lnTo>
                      <a:pt x="0" y="105702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hueOff val="-6758543"/>
                  <a:satOff val="-17419"/>
                  <a:lumOff val="-11765"/>
                  <a:alphaOff val="0"/>
                </a:schemeClr>
              </a:lnRef>
              <a:fillRef idx="1">
                <a:schemeClr val="accent5">
                  <a:hueOff val="-6758543"/>
                  <a:satOff val="-17419"/>
                  <a:lumOff val="-11765"/>
                  <a:alphaOff val="0"/>
                </a:schemeClr>
              </a:fillRef>
              <a:effectRef idx="0">
                <a:schemeClr val="accent5">
                  <a:hueOff val="-6758543"/>
                  <a:satOff val="-17419"/>
                  <a:lumOff val="-11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49352" tIns="85344" rIns="149352" bIns="85344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100" kern="1200" dirty="0"/>
                  <a:t>Provided resources for backtracking insights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ED5536-5131-4D73-B5CE-BAF1239E354C}"/>
                  </a:ext>
                </a:extLst>
              </p:cNvPr>
              <p:cNvSpPr/>
              <p:nvPr/>
            </p:nvSpPr>
            <p:spPr>
              <a:xfrm>
                <a:off x="5731554" y="3376262"/>
                <a:ext cx="2642566" cy="1228160"/>
              </a:xfrm>
              <a:prstGeom prst="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-6739762"/>
                  <a:satOff val="-22832"/>
                  <a:lumOff val="-2928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-6739762"/>
                  <a:satOff val="-22832"/>
                  <a:lumOff val="-2928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-6739762"/>
                  <a:satOff val="-22832"/>
                  <a:lumOff val="-2928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63" name="Graphic 62" descr="Clipboard with solid fill">
              <a:extLst>
                <a:ext uri="{FF2B5EF4-FFF2-40B4-BE49-F238E27FC236}">
                  <a16:creationId xmlns:a16="http://schemas.microsoft.com/office/drawing/2014/main" id="{088A6051-2CE4-4A42-BB14-F5305959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7894" y="3375627"/>
              <a:ext cx="1046586" cy="1046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8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Backtracking Visualizer</vt:lpstr>
      <vt:lpstr>Introduction : Joe and the Landmines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Visualizer</dc:title>
  <dc:creator>Prathmesh Choudhari</dc:creator>
  <cp:lastModifiedBy>Prathmesh Choudhari</cp:lastModifiedBy>
  <cp:revision>3</cp:revision>
  <dcterms:created xsi:type="dcterms:W3CDTF">2021-05-24T08:25:07Z</dcterms:created>
  <dcterms:modified xsi:type="dcterms:W3CDTF">2021-05-24T09:15:31Z</dcterms:modified>
</cp:coreProperties>
</file>