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4D558D-D86E-4138-8E38-30205899640A}" type="datetimeFigureOut">
              <a:rPr lang="en-IN" smtClean="0"/>
              <a:t>09-04-2019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5A547-8F49-423F-98D4-5268B7DF4CB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D558D-D86E-4138-8E38-30205899640A}" type="datetimeFigureOut">
              <a:rPr lang="en-IN" smtClean="0"/>
              <a:t>09-04-2019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5A547-8F49-423F-98D4-5268B7DF4CB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F4D558D-D86E-4138-8E38-30205899640A}" type="datetimeFigureOut">
              <a:rPr lang="en-IN" smtClean="0"/>
              <a:t>09-04-2019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5A547-8F49-423F-98D4-5268B7DF4CB6}"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D558D-D86E-4138-8E38-30205899640A}" type="datetimeFigureOut">
              <a:rPr lang="en-IN" smtClean="0"/>
              <a:t>09-04-2019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5A547-8F49-423F-98D4-5268B7DF4CB6}"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4D558D-D86E-4138-8E38-30205899640A}" type="datetimeFigureOut">
              <a:rPr lang="en-IN" smtClean="0"/>
              <a:t>09-04-2019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5A547-8F49-423F-98D4-5268B7DF4CB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F4D558D-D86E-4138-8E38-30205899640A}" type="datetimeFigureOut">
              <a:rPr lang="en-IN" smtClean="0"/>
              <a:t>09-04-2019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5A547-8F49-423F-98D4-5268B7DF4CB6}"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4D558D-D86E-4138-8E38-30205899640A}" type="datetimeFigureOut">
              <a:rPr lang="en-IN" smtClean="0"/>
              <a:t>09-04-2019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75A547-8F49-423F-98D4-5268B7DF4CB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4D558D-D86E-4138-8E38-30205899640A}" type="datetimeFigureOut">
              <a:rPr lang="en-IN" smtClean="0"/>
              <a:t>09-04-2019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75A547-8F49-423F-98D4-5268B7DF4CB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F4D558D-D86E-4138-8E38-30205899640A}" type="datetimeFigureOut">
              <a:rPr lang="en-IN" smtClean="0"/>
              <a:t>09-04-2019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75A547-8F49-423F-98D4-5268B7DF4CB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F4D558D-D86E-4138-8E38-30205899640A}" type="datetimeFigureOut">
              <a:rPr lang="en-IN" smtClean="0"/>
              <a:t>09-04-2019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5A547-8F49-423F-98D4-5268B7DF4CB6}"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4D558D-D86E-4138-8E38-30205899640A}" type="datetimeFigureOut">
              <a:rPr lang="en-IN" smtClean="0"/>
              <a:t>09-04-2019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5A547-8F49-423F-98D4-5268B7DF4CB6}"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F4D558D-D86E-4138-8E38-30205899640A}" type="datetimeFigureOut">
              <a:rPr lang="en-IN" smtClean="0"/>
              <a:t>09-04-2019</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A75A547-8F49-423F-98D4-5268B7DF4CB6}"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js/default.asp" TargetMode="External"/><Relationship Id="rId2" Type="http://schemas.openxmlformats.org/officeDocument/2006/relationships/hyperlink" Target="https://www.w3schools.com/css/default.asp" TargetMode="External"/><Relationship Id="rId1" Type="http://schemas.openxmlformats.org/officeDocument/2006/relationships/slideLayout" Target="../slideLayouts/slideLayout2.xml"/><Relationship Id="rId5" Type="http://schemas.openxmlformats.org/officeDocument/2006/relationships/hyperlink" Target="https://www.w3schools.com/asp/" TargetMode="External"/><Relationship Id="rId4" Type="http://schemas.openxmlformats.org/officeDocument/2006/relationships/hyperlink" Target="https://www.w3schools.com/html/defaul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spc="-5" dirty="0" smtClean="0">
                <a:solidFill>
                  <a:schemeClr val="tx1"/>
                </a:solidFill>
                <a:latin typeface="Times New Roman"/>
                <a:cs typeface="Times New Roman"/>
              </a:rPr>
              <a:t>Transport Management</a:t>
            </a:r>
            <a:r>
              <a:rPr lang="en-IN" b="1" spc="-15" dirty="0" smtClean="0">
                <a:solidFill>
                  <a:schemeClr val="tx1"/>
                </a:solidFill>
                <a:latin typeface="Times New Roman"/>
                <a:cs typeface="Times New Roman"/>
              </a:rPr>
              <a:t> </a:t>
            </a:r>
            <a:r>
              <a:rPr lang="en-IN" b="1" spc="-5" dirty="0" smtClean="0">
                <a:solidFill>
                  <a:schemeClr val="tx1"/>
                </a:solidFill>
                <a:latin typeface="Times New Roman"/>
                <a:cs typeface="Times New Roman"/>
              </a:rPr>
              <a:t>System</a:t>
            </a:r>
            <a:r>
              <a:rPr lang="en-IN" dirty="0" smtClean="0">
                <a:solidFill>
                  <a:schemeClr val="tx1"/>
                </a:solidFill>
                <a:latin typeface="Times New Roman"/>
                <a:cs typeface="Times New Roman"/>
              </a:rPr>
              <a:t/>
            </a:r>
            <a:br>
              <a:rPr lang="en-IN" dirty="0" smtClean="0">
                <a:solidFill>
                  <a:schemeClr val="tx1"/>
                </a:solidFill>
                <a:latin typeface="Times New Roman"/>
                <a:cs typeface="Times New Roman"/>
              </a:rPr>
            </a:br>
            <a:endParaRPr lang="en-IN" dirty="0">
              <a:solidFill>
                <a:schemeClr val="tx1"/>
              </a:solidFill>
            </a:endParaRPr>
          </a:p>
        </p:txBody>
      </p:sp>
      <p:sp>
        <p:nvSpPr>
          <p:cNvPr id="3" name="Subtitle 2"/>
          <p:cNvSpPr>
            <a:spLocks noGrp="1"/>
          </p:cNvSpPr>
          <p:nvPr>
            <p:ph type="subTitle" idx="1"/>
          </p:nvPr>
        </p:nvSpPr>
        <p:spPr>
          <a:xfrm>
            <a:off x="683568" y="3717032"/>
            <a:ext cx="7704856" cy="2592288"/>
          </a:xfrm>
        </p:spPr>
        <p:txBody>
          <a:bodyPr>
            <a:noAutofit/>
          </a:bodyPr>
          <a:lstStyle/>
          <a:p>
            <a:pPr algn="l"/>
            <a:r>
              <a:rPr lang="en-IN" sz="2400" b="1" dirty="0" smtClean="0">
                <a:solidFill>
                  <a:schemeClr val="tx1"/>
                </a:solidFill>
              </a:rPr>
              <a:t>Name                                                                                 </a:t>
            </a:r>
            <a:r>
              <a:rPr lang="en-IN" sz="2400" b="1" smtClean="0">
                <a:solidFill>
                  <a:schemeClr val="tx1"/>
                </a:solidFill>
              </a:rPr>
              <a:t>RollNo</a:t>
            </a:r>
            <a:endParaRPr lang="en-IN" sz="2400" b="1" dirty="0">
              <a:solidFill>
                <a:schemeClr val="tx1"/>
              </a:solidFill>
            </a:endParaRPr>
          </a:p>
          <a:p>
            <a:pPr algn="l"/>
            <a:r>
              <a:rPr lang="en-IN" sz="2400" b="1" dirty="0" err="1">
                <a:solidFill>
                  <a:schemeClr val="tx1"/>
                </a:solidFill>
              </a:rPr>
              <a:t>Ajith</a:t>
            </a:r>
            <a:r>
              <a:rPr lang="en-IN" sz="2400" b="1" dirty="0">
                <a:solidFill>
                  <a:schemeClr val="tx1"/>
                </a:solidFill>
              </a:rPr>
              <a:t>   Kumar </a:t>
            </a:r>
            <a:r>
              <a:rPr lang="en-IN" sz="2400" b="1" dirty="0" smtClean="0">
                <a:solidFill>
                  <a:schemeClr val="tx1"/>
                </a:solidFill>
              </a:rPr>
              <a:t>				    		  27                                                                                            Sunil Kumar </a:t>
            </a:r>
            <a:r>
              <a:rPr lang="en-IN" sz="2400" b="1" dirty="0" err="1" smtClean="0">
                <a:solidFill>
                  <a:schemeClr val="tx1"/>
                </a:solidFill>
              </a:rPr>
              <a:t>Yadav</a:t>
            </a:r>
            <a:r>
              <a:rPr lang="en-IN" sz="2400" b="1" dirty="0">
                <a:solidFill>
                  <a:schemeClr val="tx1"/>
                </a:solidFill>
              </a:rPr>
              <a:t>					</a:t>
            </a:r>
            <a:r>
              <a:rPr lang="en-IN" sz="2400" b="1" dirty="0" smtClean="0">
                <a:solidFill>
                  <a:schemeClr val="tx1"/>
                </a:solidFill>
              </a:rPr>
              <a:t>  51</a:t>
            </a:r>
            <a:endParaRPr lang="en-IN" sz="2400" b="1" dirty="0">
              <a:solidFill>
                <a:schemeClr val="tx1"/>
              </a:solidFill>
            </a:endParaRPr>
          </a:p>
          <a:p>
            <a:pPr algn="l"/>
            <a:endParaRPr lang="en-IN" sz="2400" b="1" dirty="0">
              <a:solidFill>
                <a:schemeClr val="tx1"/>
              </a:solidFill>
            </a:endParaRPr>
          </a:p>
        </p:txBody>
      </p:sp>
    </p:spTree>
    <p:extLst>
      <p:ext uri="{BB962C8B-B14F-4D97-AF65-F5344CB8AC3E}">
        <p14:creationId xmlns:p14="http://schemas.microsoft.com/office/powerpoint/2010/main" val="1638307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2" name="Title 1"/>
          <p:cNvSpPr>
            <a:spLocks noGrp="1"/>
          </p:cNvSpPr>
          <p:nvPr>
            <p:ph type="title"/>
          </p:nvPr>
        </p:nvSpPr>
        <p:spPr/>
        <p:txBody>
          <a:bodyPr/>
          <a:lstStyle/>
          <a:p>
            <a:r>
              <a:rPr lang="en-IN" dirty="0" smtClean="0"/>
              <a:t>Registration form</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40" y="1473345"/>
            <a:ext cx="8601487" cy="483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015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2" name="Title 1"/>
          <p:cNvSpPr>
            <a:spLocks noGrp="1"/>
          </p:cNvSpPr>
          <p:nvPr>
            <p:ph type="title"/>
          </p:nvPr>
        </p:nvSpPr>
        <p:spPr/>
        <p:txBody>
          <a:bodyPr/>
          <a:lstStyle/>
          <a:p>
            <a:r>
              <a:rPr lang="en-IN" dirty="0" smtClean="0"/>
              <a:t>User Home Page</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8581140"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2274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2" name="Title 1"/>
          <p:cNvSpPr>
            <a:spLocks noGrp="1"/>
          </p:cNvSpPr>
          <p:nvPr>
            <p:ph type="title"/>
          </p:nvPr>
        </p:nvSpPr>
        <p:spPr/>
        <p:txBody>
          <a:bodyPr/>
          <a:lstStyle/>
          <a:p>
            <a:r>
              <a:rPr lang="en-IN" dirty="0" smtClean="0"/>
              <a:t>Admin Home Page</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8712968" cy="489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932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u="sng" dirty="0">
                <a:hlinkClick r:id="rId2"/>
              </a:rPr>
              <a:t>https://www.w3schools.com/css/default.asp</a:t>
            </a:r>
            <a:endParaRPr lang="en-IN" dirty="0"/>
          </a:p>
          <a:p>
            <a:pPr fontAlgn="base"/>
            <a:r>
              <a:rPr lang="en-US" u="sng" dirty="0">
                <a:hlinkClick r:id="rId3"/>
              </a:rPr>
              <a:t>https://www.w3schools.com/js/default.asp</a:t>
            </a:r>
            <a:endParaRPr lang="en-IN" dirty="0"/>
          </a:p>
          <a:p>
            <a:pPr fontAlgn="base"/>
            <a:r>
              <a:rPr lang="en-US" u="sng" dirty="0">
                <a:hlinkClick r:id="rId4"/>
              </a:rPr>
              <a:t>https://www.w3schools.com/html/default.asp</a:t>
            </a:r>
            <a:endParaRPr lang="en-IN" dirty="0"/>
          </a:p>
          <a:p>
            <a:pPr fontAlgn="base"/>
            <a:r>
              <a:rPr lang="en-US" u="sng" dirty="0">
                <a:hlinkClick r:id="rId5"/>
              </a:rPr>
              <a:t>https://www.w3schools.com/asp/</a:t>
            </a:r>
            <a:endParaRPr lang="en-IN" dirty="0"/>
          </a:p>
          <a:p>
            <a:pPr marL="0" indent="0">
              <a:buNone/>
            </a:pPr>
            <a:endParaRPr lang="en-IN" dirty="0"/>
          </a:p>
        </p:txBody>
      </p:sp>
      <p:sp>
        <p:nvSpPr>
          <p:cNvPr id="2" name="Title 1"/>
          <p:cNvSpPr>
            <a:spLocks noGrp="1"/>
          </p:cNvSpPr>
          <p:nvPr>
            <p:ph type="title"/>
          </p:nvPr>
        </p:nvSpPr>
        <p:spPr/>
        <p:txBody>
          <a:bodyPr/>
          <a:lstStyle/>
          <a:p>
            <a:r>
              <a:rPr lang="en-IN" dirty="0" smtClean="0"/>
              <a:t>Reference</a:t>
            </a:r>
            <a:endParaRPr lang="en-IN" dirty="0"/>
          </a:p>
        </p:txBody>
      </p:sp>
    </p:spTree>
    <p:extLst>
      <p:ext uri="{BB962C8B-B14F-4D97-AF65-F5344CB8AC3E}">
        <p14:creationId xmlns:p14="http://schemas.microsoft.com/office/powerpoint/2010/main" val="408708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sz="1600" dirty="0" smtClean="0"/>
          </a:p>
          <a:p>
            <a:endParaRPr lang="en-IN" sz="1600" dirty="0"/>
          </a:p>
          <a:p>
            <a:pPr marL="0" marR="245110" indent="0">
              <a:spcBef>
                <a:spcPts val="45"/>
              </a:spcBef>
              <a:buNone/>
            </a:pPr>
            <a:r>
              <a:rPr lang="en-IN" sz="2400" spc="-5" dirty="0" smtClean="0">
                <a:latin typeface="Arial"/>
                <a:cs typeface="Arial"/>
              </a:rPr>
              <a:t> </a:t>
            </a:r>
            <a:r>
              <a:rPr lang="en-US" sz="2400" dirty="0" err="1" smtClean="0">
                <a:latin typeface="Times New Roman" pitchFamily="18" charset="0"/>
                <a:cs typeface="Times New Roman" pitchFamily="18" charset="0"/>
              </a:rPr>
              <a:t>Hari</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Om Logistics is a company which does the process of planning, </a:t>
            </a:r>
            <a:r>
              <a:rPr lang="en-US" sz="2400" dirty="0" smtClean="0">
                <a:latin typeface="Times New Roman" pitchFamily="18" charset="0"/>
                <a:cs typeface="Times New Roman" pitchFamily="18" charset="0"/>
              </a:rPr>
              <a:t>implementing</a:t>
            </a:r>
            <a:r>
              <a:rPr lang="en-US" sz="2400" dirty="0">
                <a:latin typeface="Times New Roman" pitchFamily="18" charset="0"/>
                <a:cs typeface="Times New Roman" pitchFamily="18" charset="0"/>
              </a:rPr>
              <a:t>, and controlling the efficient, effective flow and </a:t>
            </a:r>
            <a:r>
              <a:rPr lang="en-US" sz="2400" dirty="0" smtClean="0">
                <a:latin typeface="Times New Roman" pitchFamily="18" charset="0"/>
                <a:cs typeface="Times New Roman" pitchFamily="18" charset="0"/>
              </a:rPr>
              <a:t>storage </a:t>
            </a:r>
            <a:r>
              <a:rPr lang="en-US" sz="2400" dirty="0">
                <a:latin typeface="Times New Roman" pitchFamily="18" charset="0"/>
                <a:cs typeface="Times New Roman" pitchFamily="18" charset="0"/>
              </a:rPr>
              <a:t>of goods, services, transport, and related information from </a:t>
            </a:r>
            <a:r>
              <a:rPr lang="en-US" sz="2400" dirty="0" smtClean="0">
                <a:latin typeface="Times New Roman" pitchFamily="18" charset="0"/>
                <a:cs typeface="Times New Roman" pitchFamily="18" charset="0"/>
              </a:rPr>
              <a:t>point </a:t>
            </a:r>
            <a:r>
              <a:rPr lang="en-US" sz="2400" dirty="0">
                <a:latin typeface="Times New Roman" pitchFamily="18" charset="0"/>
                <a:cs typeface="Times New Roman" pitchFamily="18" charset="0"/>
              </a:rPr>
              <a:t>of origin to point of consumption for the purpose of </a:t>
            </a:r>
            <a:r>
              <a:rPr lang="en-US" sz="2400" dirty="0" smtClean="0">
                <a:latin typeface="Times New Roman" pitchFamily="18" charset="0"/>
                <a:cs typeface="Times New Roman" pitchFamily="18" charset="0"/>
              </a:rPr>
              <a:t>	conforming </a:t>
            </a:r>
            <a:r>
              <a:rPr lang="en-US" sz="2400" dirty="0">
                <a:latin typeface="Times New Roman" pitchFamily="18" charset="0"/>
                <a:cs typeface="Times New Roman" pitchFamily="18" charset="0"/>
              </a:rPr>
              <a:t>to customer requirements.</a:t>
            </a:r>
            <a:endParaRPr lang="en-IN" sz="2400" dirty="0">
              <a:latin typeface="Times New Roman" pitchFamily="18" charset="0"/>
              <a:cs typeface="Times New Roman" pitchFamily="18" charset="0"/>
            </a:endParaRPr>
          </a:p>
        </p:txBody>
      </p:sp>
      <p:sp>
        <p:nvSpPr>
          <p:cNvPr id="2" name="Title 1"/>
          <p:cNvSpPr>
            <a:spLocks noGrp="1"/>
          </p:cNvSpPr>
          <p:nvPr>
            <p:ph type="title"/>
          </p:nvPr>
        </p:nvSpPr>
        <p:spPr/>
        <p:txBody>
          <a:bodyPr>
            <a:noAutofit/>
          </a:bodyPr>
          <a:lstStyle/>
          <a:p>
            <a:r>
              <a:rPr lang="en-US" b="1" dirty="0">
                <a:solidFill>
                  <a:schemeClr val="tx1"/>
                </a:solidFill>
                <a:latin typeface="Times New Roman" pitchFamily="18" charset="0"/>
                <a:cs typeface="Times New Roman" pitchFamily="18" charset="0"/>
              </a:rPr>
              <a:t>Introdu</a:t>
            </a:r>
            <a:r>
              <a:rPr lang="en-US" dirty="0">
                <a:solidFill>
                  <a:schemeClr val="tx1"/>
                </a:solidFill>
                <a:latin typeface="Times New Roman" pitchFamily="18" charset="0"/>
                <a:cs typeface="Times New Roman" pitchFamily="18" charset="0"/>
              </a:rPr>
              <a:t>c</a:t>
            </a:r>
            <a:r>
              <a:rPr lang="en-US" b="1" dirty="0">
                <a:solidFill>
                  <a:schemeClr val="tx1"/>
                </a:solidFill>
                <a:latin typeface="Times New Roman" pitchFamily="18" charset="0"/>
                <a:cs typeface="Times New Roman" pitchFamily="18" charset="0"/>
              </a:rPr>
              <a:t>tion</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33294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2400" dirty="0">
                <a:latin typeface="Times New Roman" pitchFamily="18" charset="0"/>
                <a:cs typeface="Times New Roman" pitchFamily="18" charset="0"/>
              </a:rPr>
              <a:t>There is no computerized provision in the company to maintain all the trip details that are taking within the company. All the customer order are being handled manually.</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customer has to come up to the company personally to book a vehicle or to send a parcel.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All the order details are also being maintained manually.</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labor work is too much and no proper maintenance is taking place in the existing system</a:t>
            </a:r>
            <a:r>
              <a:rPr lang="en-US" sz="2400" dirty="0" smtClean="0">
                <a:latin typeface="Times New Roman" pitchFamily="18" charset="0"/>
                <a:cs typeface="Times New Roman" pitchFamily="18" charset="0"/>
              </a:rPr>
              <a:t>.</a:t>
            </a:r>
          </a:p>
          <a:p>
            <a:pPr lvl="0"/>
            <a:r>
              <a:rPr lang="en-US" sz="2400" dirty="0"/>
              <a:t>A considerable amount of effort, time and resources are involved due to manual processing can be achieved.</a:t>
            </a:r>
            <a:endParaRPr lang="en-IN" sz="2400" dirty="0"/>
          </a:p>
          <a:p>
            <a:pPr lvl="0"/>
            <a:r>
              <a:rPr lang="en-US" sz="2400" dirty="0"/>
              <a:t>No proper control over collection of data.</a:t>
            </a:r>
            <a:endParaRPr lang="en-IN" sz="2400" dirty="0"/>
          </a:p>
          <a:p>
            <a:endParaRPr lang="en-IN" sz="2400" dirty="0">
              <a:latin typeface="Times New Roman" pitchFamily="18" charset="0"/>
              <a:cs typeface="Times New Roman" pitchFamily="18" charset="0"/>
            </a:endParaRPr>
          </a:p>
          <a:p>
            <a:pPr marL="0" indent="0" fontAlgn="t">
              <a:buNone/>
            </a:pPr>
            <a:endParaRPr lang="en-IN" sz="2400" dirty="0"/>
          </a:p>
          <a:p>
            <a:endParaRPr lang="en-IN" dirty="0"/>
          </a:p>
        </p:txBody>
      </p:sp>
      <p:sp>
        <p:nvSpPr>
          <p:cNvPr id="2" name="Title 1"/>
          <p:cNvSpPr>
            <a:spLocks noGrp="1"/>
          </p:cNvSpPr>
          <p:nvPr>
            <p:ph type="title"/>
          </p:nvPr>
        </p:nvSpPr>
        <p:spPr/>
        <p:txBody>
          <a:bodyPr>
            <a:noAutofit/>
          </a:bodyPr>
          <a:lstStyle/>
          <a:p>
            <a:r>
              <a:rPr lang="en-US" b="1" dirty="0" smtClean="0">
                <a:solidFill>
                  <a:schemeClr val="tx1"/>
                </a:solidFill>
              </a:rPr>
              <a:t/>
            </a:r>
            <a:br>
              <a:rPr lang="en-US" b="1" dirty="0" smtClean="0">
                <a:solidFill>
                  <a:schemeClr val="tx1"/>
                </a:solidFill>
              </a:rPr>
            </a:br>
            <a:r>
              <a:rPr lang="en-US" b="1" dirty="0" smtClean="0">
                <a:solidFill>
                  <a:schemeClr val="tx1"/>
                </a:solidFill>
                <a:latin typeface="Times New Roman" pitchFamily="18" charset="0"/>
                <a:cs typeface="Times New Roman" pitchFamily="18" charset="0"/>
              </a:rPr>
              <a:t>Existing </a:t>
            </a:r>
            <a:r>
              <a:rPr lang="en-US" b="1" dirty="0">
                <a:solidFill>
                  <a:schemeClr val="tx1"/>
                </a:solidFill>
                <a:latin typeface="Times New Roman" pitchFamily="18" charset="0"/>
                <a:cs typeface="Times New Roman" pitchFamily="18" charset="0"/>
              </a:rPr>
              <a:t>system</a:t>
            </a:r>
            <a:r>
              <a:rPr lang="en-IN" dirty="0">
                <a:solidFill>
                  <a:schemeClr val="tx1"/>
                </a:solidFill>
              </a:rPr>
              <a:t/>
            </a:r>
            <a:br>
              <a:rPr lang="en-IN" dirty="0">
                <a:solidFill>
                  <a:schemeClr val="tx1"/>
                </a:solidFill>
              </a:rPr>
            </a:b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71547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 logistics and transportation activities are moving towards the </a:t>
            </a:r>
            <a:r>
              <a:rPr lang="en-US" sz="2400" dirty="0" err="1">
                <a:latin typeface="Times New Roman" pitchFamily="18" charset="0"/>
                <a:cs typeface="Times New Roman" pitchFamily="18" charset="0"/>
              </a:rPr>
              <a:t>centre</a:t>
            </a:r>
            <a:r>
              <a:rPr lang="en-US" sz="2400" dirty="0">
                <a:latin typeface="Times New Roman" pitchFamily="18" charset="0"/>
                <a:cs typeface="Times New Roman" pitchFamily="18" charset="0"/>
              </a:rPr>
              <a:t> stage world around and becoming the most critical business function in today’s world of immense competition. Today, quickest and efficient supply chain management is the key success factor for many business sectors.</a:t>
            </a:r>
            <a:endParaRPr lang="en-IN"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b="1" dirty="0">
                <a:solidFill>
                  <a:schemeClr val="tx1"/>
                </a:solidFill>
                <a:latin typeface="Times New Roman" pitchFamily="18" charset="0"/>
                <a:cs typeface="Times New Roman" pitchFamily="18" charset="0"/>
              </a:rPr>
              <a:t>Scope </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9127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b="1" dirty="0" smtClean="0"/>
              <a:t>Hardware:</a:t>
            </a:r>
            <a:r>
              <a:rPr lang="en-US" b="1" dirty="0"/>
              <a:t>		</a:t>
            </a:r>
            <a:endParaRPr lang="en-US" b="1" dirty="0" smtClean="0"/>
          </a:p>
          <a:p>
            <a:pPr marL="0" indent="0">
              <a:buNone/>
            </a:pPr>
            <a:r>
              <a:rPr lang="en-US" b="1" dirty="0"/>
              <a:t>	</a:t>
            </a:r>
            <a:r>
              <a:rPr lang="en-US" dirty="0" smtClean="0"/>
              <a:t>Processor </a:t>
            </a:r>
            <a:r>
              <a:rPr lang="en-US" dirty="0"/>
              <a:t>: </a:t>
            </a:r>
            <a:r>
              <a:rPr lang="en-US" dirty="0" smtClean="0"/>
              <a:t>	Intel </a:t>
            </a:r>
            <a:r>
              <a:rPr lang="en-US" dirty="0"/>
              <a:t>I3 or above</a:t>
            </a:r>
            <a:r>
              <a:rPr lang="en-US" dirty="0" smtClean="0"/>
              <a:t>.</a:t>
            </a:r>
            <a:r>
              <a:rPr lang="en-US" dirty="0"/>
              <a:t>		</a:t>
            </a:r>
            <a:endParaRPr lang="en-US" dirty="0" smtClean="0"/>
          </a:p>
          <a:p>
            <a:pPr marL="0" indent="0">
              <a:buNone/>
            </a:pPr>
            <a:r>
              <a:rPr lang="en-US" dirty="0"/>
              <a:t>	</a:t>
            </a:r>
            <a:r>
              <a:rPr lang="en-US" dirty="0" smtClean="0"/>
              <a:t>Ram </a:t>
            </a:r>
            <a:r>
              <a:rPr lang="en-US" dirty="0"/>
              <a:t>: </a:t>
            </a:r>
            <a:r>
              <a:rPr lang="en-US" dirty="0" smtClean="0"/>
              <a:t>		1 </a:t>
            </a:r>
            <a:r>
              <a:rPr lang="en-US" dirty="0"/>
              <a:t>GB or above</a:t>
            </a:r>
            <a:r>
              <a:rPr lang="en-US" dirty="0" smtClean="0"/>
              <a:t>.                                                                  	HDD</a:t>
            </a:r>
            <a:r>
              <a:rPr lang="en-US" dirty="0"/>
              <a:t>: </a:t>
            </a:r>
            <a:r>
              <a:rPr lang="en-US" dirty="0" smtClean="0"/>
              <a:t>		300GB </a:t>
            </a:r>
            <a:r>
              <a:rPr lang="en-US" dirty="0"/>
              <a:t>or above</a:t>
            </a:r>
            <a:r>
              <a:rPr lang="en-US" dirty="0" smtClean="0"/>
              <a:t>.</a:t>
            </a:r>
            <a:r>
              <a:rPr lang="en-US" dirty="0"/>
              <a:t> 	                                   </a:t>
            </a:r>
            <a:endParaRPr lang="en-US" dirty="0" smtClean="0"/>
          </a:p>
          <a:p>
            <a:pPr marL="0" indent="0">
              <a:buNone/>
            </a:pPr>
            <a:endParaRPr lang="en-US" b="1" dirty="0" smtClean="0"/>
          </a:p>
          <a:p>
            <a:pPr marL="0" indent="0">
              <a:buNone/>
            </a:pPr>
            <a:r>
              <a:rPr lang="en-US" b="1" dirty="0" smtClean="0"/>
              <a:t>Software </a:t>
            </a:r>
            <a:r>
              <a:rPr lang="en-US" b="1" dirty="0"/>
              <a:t>:	</a:t>
            </a:r>
            <a:r>
              <a:rPr lang="en-US" b="1" dirty="0" smtClean="0"/>
              <a:t>                                                          </a:t>
            </a:r>
          </a:p>
          <a:p>
            <a:pPr marL="0" indent="0">
              <a:buNone/>
            </a:pPr>
            <a:r>
              <a:rPr lang="en-US" dirty="0" smtClean="0"/>
              <a:t>	Operating </a:t>
            </a:r>
            <a:r>
              <a:rPr lang="en-US" dirty="0"/>
              <a:t>system </a:t>
            </a:r>
            <a:r>
              <a:rPr lang="en-US" dirty="0" smtClean="0"/>
              <a:t>:	 </a:t>
            </a:r>
            <a:r>
              <a:rPr lang="en-US" dirty="0"/>
              <a:t>Windows 7 or above</a:t>
            </a:r>
            <a:r>
              <a:rPr lang="en-US" dirty="0" smtClean="0"/>
              <a:t>.                                                                 	Web </a:t>
            </a:r>
            <a:r>
              <a:rPr lang="en-US" dirty="0"/>
              <a:t>Browser: </a:t>
            </a:r>
            <a:r>
              <a:rPr lang="en-US" dirty="0" smtClean="0"/>
              <a:t>	Chrome </a:t>
            </a:r>
            <a:r>
              <a:rPr lang="en-US" dirty="0"/>
              <a:t>, </a:t>
            </a:r>
            <a:r>
              <a:rPr lang="en-US" dirty="0" err="1"/>
              <a:t>Mozila</a:t>
            </a:r>
            <a:r>
              <a:rPr lang="en-US" dirty="0"/>
              <a:t> , Firefox </a:t>
            </a:r>
            <a:r>
              <a:rPr lang="en-US" dirty="0" err="1"/>
              <a:t>ect</a:t>
            </a:r>
            <a:r>
              <a:rPr lang="en-US" dirty="0" smtClean="0"/>
              <a:t>.</a:t>
            </a:r>
            <a:r>
              <a:rPr lang="en-US" b="1" dirty="0" smtClean="0"/>
              <a:t>                                                                 	</a:t>
            </a:r>
            <a:r>
              <a:rPr lang="en-US" dirty="0" smtClean="0"/>
              <a:t>Development </a:t>
            </a:r>
            <a:r>
              <a:rPr lang="en-US" dirty="0"/>
              <a:t>tools</a:t>
            </a:r>
            <a:r>
              <a:rPr lang="en-US" dirty="0" smtClean="0"/>
              <a:t>:	 </a:t>
            </a:r>
            <a:r>
              <a:rPr lang="en-US" dirty="0"/>
              <a:t>HTML,JSP,ASP.</a:t>
            </a:r>
            <a:endParaRPr lang="en-IN" dirty="0"/>
          </a:p>
          <a:p>
            <a:pPr marL="0" indent="0">
              <a:buNone/>
            </a:pPr>
            <a:r>
              <a:rPr lang="en-US" dirty="0" smtClean="0"/>
              <a:t>	Database</a:t>
            </a:r>
            <a:r>
              <a:rPr lang="en-US" dirty="0"/>
              <a:t>: </a:t>
            </a:r>
            <a:r>
              <a:rPr lang="en-US" dirty="0" smtClean="0"/>
              <a:t>		Microsoft </a:t>
            </a:r>
            <a:r>
              <a:rPr lang="en-US" dirty="0"/>
              <a:t>Access</a:t>
            </a:r>
            <a:endParaRPr lang="en-IN" dirty="0"/>
          </a:p>
        </p:txBody>
      </p:sp>
      <p:sp>
        <p:nvSpPr>
          <p:cNvPr id="2" name="Title 1"/>
          <p:cNvSpPr>
            <a:spLocks noGrp="1"/>
          </p:cNvSpPr>
          <p:nvPr>
            <p:ph type="title"/>
          </p:nvPr>
        </p:nvSpPr>
        <p:spPr/>
        <p:txBody>
          <a:bodyPr>
            <a:normAutofit fontScale="90000"/>
          </a:bodyPr>
          <a:lstStyle/>
          <a:p>
            <a:r>
              <a:rPr lang="en-US" b="1" dirty="0">
                <a:solidFill>
                  <a:schemeClr val="tx1"/>
                </a:solidFill>
                <a:latin typeface="Times New Roman" pitchFamily="18" charset="0"/>
                <a:cs typeface="Times New Roman" pitchFamily="18" charset="0"/>
              </a:rPr>
              <a:t>Software and Hardware Requirements :</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0403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latin typeface="Times New Roman" pitchFamily="18" charset="0"/>
                <a:cs typeface="Times New Roman" pitchFamily="18" charset="0"/>
              </a:rPr>
              <a:t>The proposed system will record the order details as well as the customer details, and generate an appropriate Invoice to be presented to the Customer for order confirmation</a:t>
            </a:r>
            <a:r>
              <a:rPr lang="en-US"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appropriate transport facilities must be set. The proposed system displays all the vehicles information that are available for delivery. It then allows the Admin to select the vehicle and assign driver  for the door delivery  and records all the information </a:t>
            </a:r>
            <a:endParaRPr lang="en-IN"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b="1" dirty="0">
                <a:solidFill>
                  <a:schemeClr val="tx1"/>
                </a:solidFill>
                <a:latin typeface="Times New Roman" pitchFamily="18" charset="0"/>
                <a:cs typeface="Times New Roman" pitchFamily="18" charset="0"/>
              </a:rPr>
              <a:t>Proposed </a:t>
            </a:r>
            <a:r>
              <a:rPr lang="en-US" b="1" dirty="0" smtClean="0">
                <a:solidFill>
                  <a:schemeClr val="tx1"/>
                </a:solidFill>
                <a:latin typeface="Times New Roman" pitchFamily="18" charset="0"/>
                <a:cs typeface="Times New Roman" pitchFamily="18" charset="0"/>
              </a:rPr>
              <a:t>System</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77863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User Login &amp; Registration.</a:t>
            </a:r>
          </a:p>
          <a:p>
            <a:r>
              <a:rPr lang="en-IN" dirty="0" smtClean="0"/>
              <a:t>Booking Vehicle &amp; send parcel.</a:t>
            </a:r>
          </a:p>
          <a:p>
            <a:r>
              <a:rPr lang="en-IN" dirty="0" smtClean="0"/>
              <a:t>Managing Vehicle, </a:t>
            </a:r>
            <a:r>
              <a:rPr lang="en-IN" dirty="0"/>
              <a:t>P</a:t>
            </a:r>
            <a:r>
              <a:rPr lang="en-IN" dirty="0" smtClean="0"/>
              <a:t>arcel, Drivers ,User.</a:t>
            </a:r>
          </a:p>
          <a:p>
            <a:r>
              <a:rPr lang="en-IN" dirty="0" smtClean="0"/>
              <a:t>Vehicles &amp; Drivers update.</a:t>
            </a:r>
          </a:p>
        </p:txBody>
      </p:sp>
      <p:sp>
        <p:nvSpPr>
          <p:cNvPr id="2" name="Title 1"/>
          <p:cNvSpPr>
            <a:spLocks noGrp="1"/>
          </p:cNvSpPr>
          <p:nvPr>
            <p:ph type="title"/>
          </p:nvPr>
        </p:nvSpPr>
        <p:spPr/>
        <p:txBody>
          <a:bodyPr/>
          <a:lstStyle/>
          <a:p>
            <a:r>
              <a:rPr lang="en-US" b="1" dirty="0">
                <a:solidFill>
                  <a:schemeClr val="tx1"/>
                </a:solidFill>
              </a:rPr>
              <a:t>Module Specification</a:t>
            </a:r>
            <a:endParaRPr lang="en-IN" dirty="0">
              <a:solidFill>
                <a:schemeClr val="tx1"/>
              </a:solidFill>
            </a:endParaRPr>
          </a:p>
        </p:txBody>
      </p:sp>
    </p:spTree>
    <p:extLst>
      <p:ext uri="{BB962C8B-B14F-4D97-AF65-F5344CB8AC3E}">
        <p14:creationId xmlns:p14="http://schemas.microsoft.com/office/powerpoint/2010/main" val="67665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916832"/>
            <a:ext cx="5184576" cy="4528957"/>
          </a:xfrm>
        </p:spPr>
      </p:pic>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Entity Relationship Diagram:</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5556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2" name="Title 1"/>
          <p:cNvSpPr>
            <a:spLocks noGrp="1"/>
          </p:cNvSpPr>
          <p:nvPr>
            <p:ph type="title"/>
          </p:nvPr>
        </p:nvSpPr>
        <p:spPr/>
        <p:txBody>
          <a:bodyPr/>
          <a:lstStyle/>
          <a:p>
            <a:r>
              <a:rPr lang="en-IN" dirty="0" smtClean="0">
                <a:solidFill>
                  <a:schemeClr val="bg1"/>
                </a:solidFill>
              </a:rPr>
              <a:t>Log In form</a:t>
            </a:r>
            <a:endParaRPr lang="en-IN"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56" y="1556792"/>
            <a:ext cx="8321016" cy="467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8146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53</TotalTime>
  <Words>289</Words>
  <Application>Microsoft Office PowerPoint</Application>
  <PresentationFormat>On-screen Show (4:3)</PresentationFormat>
  <Paragraphs>42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Waveform</vt:lpstr>
      <vt:lpstr>Transport Management System </vt:lpstr>
      <vt:lpstr>Introduction</vt:lpstr>
      <vt:lpstr> Existing system </vt:lpstr>
      <vt:lpstr>Scope </vt:lpstr>
      <vt:lpstr>Software and Hardware Requirements :</vt:lpstr>
      <vt:lpstr>Proposed System</vt:lpstr>
      <vt:lpstr>Module Specification</vt:lpstr>
      <vt:lpstr>Entity Relationship Diagram:</vt:lpstr>
      <vt:lpstr>Log In form</vt:lpstr>
      <vt:lpstr>Registration form</vt:lpstr>
      <vt:lpstr>User Home Page</vt:lpstr>
      <vt:lpstr>Admin Home Page</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Management System</dc:title>
  <dc:creator>Sunil</dc:creator>
  <cp:lastModifiedBy>Sunil</cp:lastModifiedBy>
  <cp:revision>9</cp:revision>
  <dcterms:created xsi:type="dcterms:W3CDTF">2019-04-09T08:21:00Z</dcterms:created>
  <dcterms:modified xsi:type="dcterms:W3CDTF">2019-04-09T09:29:20Z</dcterms:modified>
</cp:coreProperties>
</file>