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1FE2D-3EA9-40B7-A27D-B93BA2657054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455B7-DF74-46C1-9D4C-21F888CE7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455B7-DF74-46C1-9D4C-21F888CE74F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80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455B7-DF74-46C1-9D4C-21F888CE74F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64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4FB-28AA-57BD-E945-5EFDE637F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8FACE-D97F-D84F-D8DC-74E7970C6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0A698-5DEE-E1F3-C2D9-B30A5C29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CC0C-C653-2028-0557-A2BE5C95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D1682-A53D-8C0C-6B43-31F6DC13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58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51F-3F1B-30BC-023E-E1C7F400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E80EF-6F80-34AF-ED8F-7ACB5496A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314F-257A-941A-AAC2-DC72A575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00624-9858-B3AE-EBFF-E44F4D69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677D4-71FB-9946-C0E2-E654AD9B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9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A678F-FCF3-3018-7DD2-B2FDE8809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4A920-5FBD-BC67-216A-C6FCA5E1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3198E-1514-3D94-9C2D-AFE1E9D0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9CB4-734D-2FCF-7AF7-03DCF50E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81038-029D-EDC7-CC45-5CB20498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56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F53F-D1DD-C776-14AC-7F140D3F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DFEF-E885-94E8-94C3-0EC3AC23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E428D-C323-ED34-ADB4-F8EAC181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8AA4-0887-CD66-B240-FCCAB710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0AC24-5162-F87A-6494-693D0604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24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A3F5-525A-B404-19D2-5B4735F3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850A-2E9B-8105-B2B4-2C9F8D93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0F28-FBC8-9241-BF47-409B82DB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74A2-00FE-754B-BF3B-0AF18157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BA23F-215D-8C78-0608-4BCBD1CE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82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0FF4-B52C-0850-F1DA-D0641FB4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28E3-C61D-8036-4983-6EEEE6200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F91E1-F5E3-6E04-58FB-A1CD31E36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8FC01-9E5C-3D21-02B1-A0E8C279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3CB12-64A3-63CD-33E9-85F6DF04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BA505-2699-D19A-6A42-9B9FD75A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9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D63B-F1CA-94DC-4966-A0B085EE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651D-3D2E-4FDD-4670-3AC272766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A845F-B2F3-2E6C-6EDA-8EF8746BA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1719F-BCA7-0A52-4C56-80B604786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0CE86-F818-EBAF-E886-4EDE06883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DF481-B1EC-0BB5-9C3E-751C4162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3DE1A-889B-B64D-00B6-5C782682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C35CF-F4CD-54A6-8DCD-90C9581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41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B946-09CC-D24F-2044-C63BEA9D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067F3-0DBE-A0B5-2BDF-D8B2E0E1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9246B-31A4-C8A1-7AB5-6EAD812A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9C47C-B83B-EC54-83BD-F4E85649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61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86847-DE03-B87D-D629-A5FD1C3D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804E1-C0E1-F9B4-B6F4-819462B8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92442-2D56-301D-223A-FB9FFF54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7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6ED4-CA74-B3D9-C8BB-1965B9F5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F96C-5FA7-40B5-18C8-54CAA269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6279C-FE8E-B846-C44E-53DA6380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721D4-5B3E-B95E-33CA-20276E91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29A26-A743-3C3E-29DB-A4FD3F63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460BE-D3D0-AAB6-B25B-9789EFEE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6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784F-F7E1-FCC8-27A7-3CA87480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A0846-F875-58D6-BB54-7725A98E6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DF2AE-C6C9-5774-A136-86257D9CA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DE653-B6D5-3A2A-8FBB-FCF82898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D45-7F12-4800-BAAA-92B3262EDE73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1FEB8-EB59-2A2D-0D33-F62FC0CC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E29DD-D93A-5B2E-FBE7-63C7BFC1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8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3D23B-F95E-EBCF-830B-8CDE911E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5FD44-D6F4-889D-A956-2DAD805A5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6A521-4EB7-7E1C-2958-CBF32BE20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98D45-7F12-4800-BAAA-92B3262EDE73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2A1F7-7582-8462-C700-464F24D6F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DAD1F-94FF-2602-4AB8-C3332C7D9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789A-D066-4E78-AD80-F2CF6BF99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1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812D9-36CD-FB63-10D6-0D7E7E16F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B9982A-B8BD-A906-407A-08A28D921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5CC22A-AEA5-AD70-32C1-8B68DF55714C}"/>
              </a:ext>
            </a:extLst>
          </p:cNvPr>
          <p:cNvSpPr txBox="1"/>
          <p:nvPr/>
        </p:nvSpPr>
        <p:spPr>
          <a:xfrm>
            <a:off x="2275840" y="1513840"/>
            <a:ext cx="9916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</a:rPr>
              <a:t>TREND ANALYSIS </a:t>
            </a:r>
          </a:p>
          <a:p>
            <a:r>
              <a:rPr lang="en-IN" sz="7200" b="1" dirty="0">
                <a:solidFill>
                  <a:schemeClr val="bg1"/>
                </a:solidFill>
              </a:rPr>
              <a:t>          WITH</a:t>
            </a:r>
          </a:p>
          <a:p>
            <a:r>
              <a:rPr lang="en-IN" sz="7200" b="1" dirty="0">
                <a:solidFill>
                  <a:schemeClr val="bg1"/>
                </a:solidFill>
              </a:rPr>
              <a:t>                PHONE DATA</a:t>
            </a:r>
          </a:p>
        </p:txBody>
      </p:sp>
    </p:spTree>
    <p:extLst>
      <p:ext uri="{BB962C8B-B14F-4D97-AF65-F5344CB8AC3E}">
        <p14:creationId xmlns:p14="http://schemas.microsoft.com/office/powerpoint/2010/main" val="55620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61E2D-5D75-AF5F-E952-034903A3B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9BF2CC-4CAC-2A43-715B-C06D482A9937}"/>
              </a:ext>
            </a:extLst>
          </p:cNvPr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4C775-8FEA-4BC0-D417-7C8B310F8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t="4699" r="249" b="-4699"/>
          <a:stretch/>
        </p:blipFill>
        <p:spPr>
          <a:xfrm>
            <a:off x="7559040" y="2232912"/>
            <a:ext cx="4416215" cy="3416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613629-FB42-F456-782D-76CCC30DC977}"/>
              </a:ext>
            </a:extLst>
          </p:cNvPr>
          <p:cNvSpPr txBox="1"/>
          <p:nvPr/>
        </p:nvSpPr>
        <p:spPr>
          <a:xfrm>
            <a:off x="4814147" y="150967"/>
            <a:ext cx="496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BOX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0948A-6488-0A83-C803-FF6EE0E17ACE}"/>
              </a:ext>
            </a:extLst>
          </p:cNvPr>
          <p:cNvSpPr txBox="1"/>
          <p:nvPr/>
        </p:nvSpPr>
        <p:spPr>
          <a:xfrm>
            <a:off x="762000" y="1320800"/>
            <a:ext cx="6634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Inter"/>
              </a:rPr>
              <a:t>P</a:t>
            </a:r>
            <a:r>
              <a:rPr lang="en-US" b="1" i="0" dirty="0">
                <a:effectLst/>
                <a:latin typeface="Inter"/>
              </a:rPr>
              <a:t>rovides</a:t>
            </a:r>
            <a:r>
              <a:rPr lang="en-US" b="0" i="0" dirty="0">
                <a:effectLst/>
                <a:latin typeface="Inter"/>
              </a:rPr>
              <a:t> visual summary of number of apps installed, highlighting the median, quartiles and outliers.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Inter"/>
              </a:rPr>
              <a:t>The whiskers extend from the box to min and max values within 1.5 times the interquartile range(IQR).</a:t>
            </a:r>
            <a:endParaRPr lang="en-IN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4E8B53E-1616-3B57-27FB-9EB378B7F5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96480" y="4196080"/>
            <a:ext cx="1788160" cy="145288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729501-6C50-7C00-E170-03C7B63DD127}"/>
              </a:ext>
            </a:extLst>
          </p:cNvPr>
          <p:cNvSpPr txBox="1"/>
          <p:nvPr/>
        </p:nvSpPr>
        <p:spPr>
          <a:xfrm>
            <a:off x="2533226" y="5435600"/>
            <a:ext cx="502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Inter"/>
              </a:rPr>
              <a:t>The median (50th percentile) gives robust measure of central value, which is less affected by outliers compared to the mean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6A7C5-DBD4-768A-C378-6D8EDFA2BB65}"/>
              </a:ext>
            </a:extLst>
          </p:cNvPr>
          <p:cNvSpPr txBox="1"/>
          <p:nvPr/>
        </p:nvSpPr>
        <p:spPr>
          <a:xfrm>
            <a:off x="762000" y="3752165"/>
            <a:ext cx="631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Inter"/>
              </a:rPr>
              <a:t>Benefits</a:t>
            </a:r>
            <a:r>
              <a:rPr lang="en-US" b="0" i="0" dirty="0">
                <a:effectLst/>
                <a:latin typeface="Inter"/>
              </a:rPr>
              <a:t> in finding outliers that fall outside the whiskers and are as individual points or dots outside whiskers.</a:t>
            </a:r>
          </a:p>
        </p:txBody>
      </p:sp>
    </p:spTree>
    <p:extLst>
      <p:ext uri="{BB962C8B-B14F-4D97-AF65-F5344CB8AC3E}">
        <p14:creationId xmlns:p14="http://schemas.microsoft.com/office/powerpoint/2010/main" val="243147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8E3B4-E7CC-0479-FA21-F1DC7D417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4C4877-601F-FE62-7382-3E26644AA9B2}"/>
              </a:ext>
            </a:extLst>
          </p:cNvPr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0B0CA-CAE8-90E4-8A57-8B3362898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425635"/>
            <a:ext cx="3444240" cy="4316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14ABD2-5647-FA66-0725-D3235FE08111}"/>
              </a:ext>
            </a:extLst>
          </p:cNvPr>
          <p:cNvSpPr txBox="1"/>
          <p:nvPr/>
        </p:nvSpPr>
        <p:spPr>
          <a:xfrm>
            <a:off x="2976880" y="150967"/>
            <a:ext cx="719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DISTRIBUTION PLOT WITH KDE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E1A08-DE23-19D3-9804-C9D5A22F2F1E}"/>
              </a:ext>
            </a:extLst>
          </p:cNvPr>
          <p:cNvSpPr txBox="1"/>
          <p:nvPr/>
        </p:nvSpPr>
        <p:spPr>
          <a:xfrm>
            <a:off x="4460240" y="1240969"/>
            <a:ext cx="72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Inter"/>
              </a:rPr>
              <a:t>G</a:t>
            </a:r>
            <a:r>
              <a:rPr lang="en-US" b="1" i="0" dirty="0">
                <a:effectLst/>
                <a:latin typeface="Inter"/>
              </a:rPr>
              <a:t>enerates</a:t>
            </a:r>
            <a:r>
              <a:rPr lang="en-US" b="0" i="0" dirty="0">
                <a:effectLst/>
                <a:latin typeface="Inter"/>
              </a:rPr>
              <a:t> a plot that shows the distribution of ages in the dataset.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BC244-31EF-C731-D87A-7F9D1802ED1E}"/>
              </a:ext>
            </a:extLst>
          </p:cNvPr>
          <p:cNvSpPr txBox="1"/>
          <p:nvPr/>
        </p:nvSpPr>
        <p:spPr>
          <a:xfrm>
            <a:off x="4074160" y="2245360"/>
            <a:ext cx="6593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Inter"/>
              </a:rPr>
              <a:t>Shows</a:t>
            </a:r>
            <a:r>
              <a:rPr lang="en-US" b="0" i="0" dirty="0">
                <a:effectLst/>
                <a:latin typeface="Inter"/>
              </a:rPr>
              <a:t> a smoothed, continuous curve that estimates the probability density function of the age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Inter"/>
              </a:rPr>
              <a:t>T</a:t>
            </a:r>
            <a:r>
              <a:rPr lang="en-US" b="0" i="0" dirty="0">
                <a:effectLst/>
                <a:latin typeface="Inter"/>
              </a:rPr>
              <a:t>his histogram will display frequency of  different age ranges.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Inter"/>
              </a:rPr>
              <a:t>KDE curve </a:t>
            </a:r>
            <a:r>
              <a:rPr lang="en-US" b="0" i="0" dirty="0">
                <a:effectLst/>
                <a:latin typeface="Inter"/>
              </a:rPr>
              <a:t>will overlay a smooth line that estimates the density of the age distribution.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Inter"/>
              </a:rPr>
              <a:t> shows a smoothed, continuous curve that estimates the probability density function of the age distribution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4661C-FA38-CEE4-9AAD-E973CDC71DFB}"/>
              </a:ext>
            </a:extLst>
          </p:cNvPr>
          <p:cNvSpPr txBox="1"/>
          <p:nvPr/>
        </p:nvSpPr>
        <p:spPr>
          <a:xfrm>
            <a:off x="4673600" y="5481445"/>
            <a:ext cx="682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We can </a:t>
            </a:r>
            <a:r>
              <a:rPr lang="en-US" sz="1800" b="1" dirty="0"/>
              <a:t>conclude</a:t>
            </a:r>
            <a:r>
              <a:rPr lang="en-US" sz="1800" dirty="0"/>
              <a:t> that the dataset is bimodal distribution with peaks in the late 20s early 30s and late 50s, indicating two main age groups with higher concentrations of users.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250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67F9-6299-4FD2-AC6B-9F66D596A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917793-E56D-CCEC-4787-8B24DC5C31D1}"/>
              </a:ext>
            </a:extLst>
          </p:cNvPr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48D66-4948-AFC5-A92F-895B1E37C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73" y="2631235"/>
            <a:ext cx="3723853" cy="2553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BD5228-4669-8AEA-5D68-63299ABE1E9B}"/>
              </a:ext>
            </a:extLst>
          </p:cNvPr>
          <p:cNvSpPr txBox="1"/>
          <p:nvPr/>
        </p:nvSpPr>
        <p:spPr>
          <a:xfrm>
            <a:off x="5232400" y="15096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PIE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C1F68-E6C5-3B84-704E-994F14DC9951}"/>
              </a:ext>
            </a:extLst>
          </p:cNvPr>
          <p:cNvSpPr txBox="1"/>
          <p:nvPr/>
        </p:nvSpPr>
        <p:spPr>
          <a:xfrm>
            <a:off x="416560" y="1219131"/>
            <a:ext cx="1115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</a:t>
            </a:r>
            <a:r>
              <a:rPr lang="en-US" sz="1800" b="1" dirty="0"/>
              <a:t>epresents</a:t>
            </a:r>
            <a:r>
              <a:rPr lang="en-US" sz="1800" dirty="0"/>
              <a:t> the distribution of users across five mobile device models.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70977-DDA2-1BFC-4B7D-07D7D4730F2D}"/>
              </a:ext>
            </a:extLst>
          </p:cNvPr>
          <p:cNvSpPr txBox="1"/>
          <p:nvPr/>
        </p:nvSpPr>
        <p:spPr>
          <a:xfrm>
            <a:off x="8638999" y="1588463"/>
            <a:ext cx="3518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Xiaomi Mi and iPhone 12 each hold the largest share at 20.9%.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EAB2428-BAED-EA73-FE3A-618A79077E2D}"/>
              </a:ext>
            </a:extLst>
          </p:cNvPr>
          <p:cNvCxnSpPr>
            <a:cxnSpLocks/>
          </p:cNvCxnSpPr>
          <p:nvPr/>
        </p:nvCxnSpPr>
        <p:spPr>
          <a:xfrm flipV="1">
            <a:off x="6264404" y="1918665"/>
            <a:ext cx="2231865" cy="142513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5B8FBC-369B-1C81-A507-15DD5594D1A7}"/>
              </a:ext>
            </a:extLst>
          </p:cNvPr>
          <p:cNvSpPr txBox="1"/>
          <p:nvPr/>
        </p:nvSpPr>
        <p:spPr>
          <a:xfrm>
            <a:off x="416560" y="1972487"/>
            <a:ext cx="690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</a:t>
            </a:r>
            <a:r>
              <a:rPr lang="en-US" sz="1800" b="1" dirty="0"/>
              <a:t>eveals</a:t>
            </a:r>
            <a:r>
              <a:rPr lang="en-US" sz="1800" dirty="0"/>
              <a:t> relatively an even distribution among the devices with :</a:t>
            </a:r>
            <a:endParaRPr lang="en-IN" dirty="0"/>
          </a:p>
          <a:p>
            <a:endParaRPr lang="en-IN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73F5DA5-9947-92AD-2E14-365467DBEE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28714" y="4703927"/>
            <a:ext cx="1788158" cy="985518"/>
          </a:xfrm>
          <a:prstGeom prst="curvedConnector3">
            <a:avLst>
              <a:gd name="adj1" fmla="val 36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C19562-2A0E-6120-8403-738C9FA6CC18}"/>
              </a:ext>
            </a:extLst>
          </p:cNvPr>
          <p:cNvSpPr txBox="1"/>
          <p:nvPr/>
        </p:nvSpPr>
        <p:spPr>
          <a:xfrm>
            <a:off x="561446" y="5496629"/>
            <a:ext cx="3967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OnePlus 9 and Samsung Galaxy S21 at 19.0%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2A645C-47EC-D2B7-0A86-B0450A4FB651}"/>
              </a:ext>
            </a:extLst>
          </p:cNvPr>
          <p:cNvSpPr txBox="1"/>
          <p:nvPr/>
        </p:nvSpPr>
        <p:spPr>
          <a:xfrm>
            <a:off x="8069686" y="3884543"/>
            <a:ext cx="4122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The labels on the pie chart indicate the different device models.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The size of each slice corresponds to the number of users for that device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88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0313F-64D1-D598-D9B9-42957A37B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70C6CA-5618-1166-6744-7EB2EA8A78A0}"/>
              </a:ext>
            </a:extLst>
          </p:cNvPr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3D SCATEER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112F6-D937-D741-13AD-3DB912C18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2053044"/>
            <a:ext cx="3944620" cy="32579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947E81-A402-1AFA-FE9C-97819CEAF0A8}"/>
              </a:ext>
            </a:extLst>
          </p:cNvPr>
          <p:cNvSpPr txBox="1"/>
          <p:nvPr/>
        </p:nvSpPr>
        <p:spPr>
          <a:xfrm>
            <a:off x="538480" y="1180991"/>
            <a:ext cx="11653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r>
              <a:rPr lang="en-US" sz="1800" b="1" dirty="0"/>
              <a:t>eveals</a:t>
            </a:r>
            <a:r>
              <a:rPr lang="en-US" sz="1800" dirty="0"/>
              <a:t> a clear upward trend, showing that users with more installed apps tend to have higher data usage and greater battery drain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DCA679-8977-DEF8-1100-2DD3BA636489}"/>
              </a:ext>
            </a:extLst>
          </p:cNvPr>
          <p:cNvSpPr txBox="1"/>
          <p:nvPr/>
        </p:nvSpPr>
        <p:spPr>
          <a:xfrm>
            <a:off x="4439920" y="5801360"/>
            <a:ext cx="439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FFC000"/>
                </a:solidFill>
                <a:effectLst/>
              </a:rPr>
              <a:t>Orange </a:t>
            </a:r>
            <a:r>
              <a:rPr lang="en-US" i="0" dirty="0">
                <a:effectLst/>
              </a:rPr>
              <a:t>: represents moderate battery drain (1000 - 2000 </a:t>
            </a:r>
            <a:r>
              <a:rPr lang="en-US" i="0" dirty="0" err="1">
                <a:effectLst/>
              </a:rPr>
              <a:t>mAh</a:t>
            </a:r>
            <a:r>
              <a:rPr lang="en-US" i="0" dirty="0">
                <a:effectLst/>
              </a:rPr>
              <a:t>/day)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DCCB1-23C3-2461-9B1A-D10A8FB8C0A3}"/>
              </a:ext>
            </a:extLst>
          </p:cNvPr>
          <p:cNvSpPr txBox="1"/>
          <p:nvPr/>
        </p:nvSpPr>
        <p:spPr>
          <a:xfrm>
            <a:off x="8608060" y="3429000"/>
            <a:ext cx="358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b="1" i="0" dirty="0">
                <a:solidFill>
                  <a:srgbClr val="00B050"/>
                </a:solidFill>
                <a:effectLst/>
              </a:rPr>
              <a:t>Green </a:t>
            </a:r>
            <a:r>
              <a:rPr lang="en-US" b="0" i="0" dirty="0">
                <a:effectLst/>
              </a:rPr>
              <a:t>: represents high battery drain(&gt;2000 </a:t>
            </a:r>
            <a:r>
              <a:rPr lang="en-US" b="0" i="0" dirty="0" err="1">
                <a:effectLst/>
              </a:rPr>
              <a:t>mAh</a:t>
            </a:r>
            <a:r>
              <a:rPr lang="en-US" b="0" i="0" dirty="0">
                <a:effectLst/>
              </a:rPr>
              <a:t>/day)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C8B89-7852-1E8C-E887-9852BF207249}"/>
              </a:ext>
            </a:extLst>
          </p:cNvPr>
          <p:cNvSpPr txBox="1"/>
          <p:nvPr/>
        </p:nvSpPr>
        <p:spPr>
          <a:xfrm>
            <a:off x="609600" y="3429000"/>
            <a:ext cx="360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Purple</a:t>
            </a:r>
            <a:r>
              <a:rPr lang="en-US"/>
              <a:t> : represents low battery drain (&lt;1000 mAh/day)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4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361DA-5C24-B2A1-B124-34162A101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55BC6F-6B30-A87C-F6E1-4CFEBF326D3A}"/>
              </a:ext>
            </a:extLst>
          </p:cNvPr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F262B-FCC8-4A43-FFDE-AC7CEC3BB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1" y="1992268"/>
            <a:ext cx="4032476" cy="2719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5F4CC4-C0E6-E508-C8C4-ED56B90C0FC4}"/>
              </a:ext>
            </a:extLst>
          </p:cNvPr>
          <p:cNvSpPr txBox="1"/>
          <p:nvPr/>
        </p:nvSpPr>
        <p:spPr>
          <a:xfrm>
            <a:off x="4856480" y="150967"/>
            <a:ext cx="622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DONUT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8ACA5-6CAE-9E67-C258-60B53A042A8C}"/>
              </a:ext>
            </a:extLst>
          </p:cNvPr>
          <p:cNvSpPr txBox="1"/>
          <p:nvPr/>
        </p:nvSpPr>
        <p:spPr>
          <a:xfrm>
            <a:off x="8188960" y="1320800"/>
            <a:ext cx="350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V</a:t>
            </a:r>
            <a:r>
              <a:rPr lang="en-US" sz="1800" b="1" dirty="0"/>
              <a:t>isualizes</a:t>
            </a:r>
            <a:r>
              <a:rPr lang="en-US" sz="1800" dirty="0"/>
              <a:t> the average data usage across  five mobile device models.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</a:t>
            </a:r>
            <a:r>
              <a:rPr lang="en-US" sz="1800" dirty="0"/>
              <a:t>ach segment size proportional to the average data usage of users of that device.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4C189A-4779-1F95-0F05-583C535AE2A3}"/>
              </a:ext>
            </a:extLst>
          </p:cNvPr>
          <p:cNvCxnSpPr/>
          <p:nvPr/>
        </p:nvCxnSpPr>
        <p:spPr>
          <a:xfrm>
            <a:off x="6746240" y="4043680"/>
            <a:ext cx="114808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8E3E5C-3114-A7D0-4509-9A4325A6234C}"/>
              </a:ext>
            </a:extLst>
          </p:cNvPr>
          <p:cNvSpPr txBox="1"/>
          <p:nvPr/>
        </p:nvSpPr>
        <p:spPr>
          <a:xfrm>
            <a:off x="6339840" y="5432817"/>
            <a:ext cx="513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Percentages</a:t>
            </a:r>
            <a:r>
              <a:rPr lang="en-US" dirty="0"/>
              <a:t> indicate the proportion of total data usage designated to each device model.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DFF332-98FB-C93A-BA65-69968B5F268C}"/>
              </a:ext>
            </a:extLst>
          </p:cNvPr>
          <p:cNvCxnSpPr>
            <a:cxnSpLocks/>
          </p:cNvCxnSpPr>
          <p:nvPr/>
        </p:nvCxnSpPr>
        <p:spPr>
          <a:xfrm flipH="1">
            <a:off x="3484880" y="3530600"/>
            <a:ext cx="938758" cy="513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FE12A3-1B41-CEE0-EBBE-61095055E87B}"/>
              </a:ext>
            </a:extLst>
          </p:cNvPr>
          <p:cNvSpPr txBox="1"/>
          <p:nvPr/>
        </p:nvSpPr>
        <p:spPr>
          <a:xfrm>
            <a:off x="428738" y="4276795"/>
            <a:ext cx="412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slice will be </a:t>
            </a:r>
            <a:r>
              <a:rPr lang="en-US" b="1" dirty="0"/>
              <a:t>labeled</a:t>
            </a:r>
            <a:r>
              <a:rPr lang="en-US" dirty="0"/>
              <a:t> with the name of the corresponding device model.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07518-42DE-66A8-AAAF-7B890060935A}"/>
              </a:ext>
            </a:extLst>
          </p:cNvPr>
          <p:cNvSpPr txBox="1"/>
          <p:nvPr/>
        </p:nvSpPr>
        <p:spPr>
          <a:xfrm>
            <a:off x="335280" y="1441370"/>
            <a:ext cx="452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Summarizes how </a:t>
            </a:r>
            <a:r>
              <a:rPr lang="en-US" b="1" dirty="0"/>
              <a:t>data usage (MB/day)</a:t>
            </a:r>
            <a:r>
              <a:rPr lang="en-US" dirty="0"/>
              <a:t> is distributed across various </a:t>
            </a:r>
            <a:r>
              <a:rPr lang="en-US" b="1" dirty="0"/>
              <a:t>device models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54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E588F-135D-E023-8329-4EC770B9CA97}"/>
              </a:ext>
            </a:extLst>
          </p:cNvPr>
          <p:cNvSpPr/>
          <p:nvPr/>
        </p:nvSpPr>
        <p:spPr>
          <a:xfrm>
            <a:off x="0" y="0"/>
            <a:ext cx="1219200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DCA92-2D2F-3E44-E6E5-1D7BE4D1E19E}"/>
              </a:ext>
            </a:extLst>
          </p:cNvPr>
          <p:cNvSpPr txBox="1"/>
          <p:nvPr/>
        </p:nvSpPr>
        <p:spPr>
          <a:xfrm>
            <a:off x="4378960" y="266114"/>
            <a:ext cx="561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0AC92-5DF6-C6FB-6D9B-44C7C3096E68}"/>
              </a:ext>
            </a:extLst>
          </p:cNvPr>
          <p:cNvSpPr txBox="1"/>
          <p:nvPr/>
        </p:nvSpPr>
        <p:spPr>
          <a:xfrm>
            <a:off x="1346200" y="1971040"/>
            <a:ext cx="949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This dataset provides valuable insights into how people interact with their devices.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We can analyze user habits, such as app usage patterns and browsing behavior.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data also reveals details about device efficiency, including battery life and processing speed.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 By analyzing this data, we can:    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Enhance mobile technology to better meet user needs.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   Improve user experiences by optimizing device performance and creating more intuitive interfaces.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0391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215D5-1CFC-4D4E-17CE-3F6A6F7D3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8DCAE-BE57-407E-3A4A-40BF42285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859A7E-256A-93A4-143A-431DB853EDFA}"/>
              </a:ext>
            </a:extLst>
          </p:cNvPr>
          <p:cNvSpPr/>
          <p:nvPr/>
        </p:nvSpPr>
        <p:spPr>
          <a:xfrm>
            <a:off x="-1" y="0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12192000" h="6857999">
                <a:moveTo>
                  <a:pt x="5196919" y="2993668"/>
                </a:moveTo>
                <a:lnTo>
                  <a:pt x="5197514" y="2993668"/>
                </a:lnTo>
                <a:lnTo>
                  <a:pt x="5306456" y="3321090"/>
                </a:lnTo>
                <a:lnTo>
                  <a:pt x="5087977" y="3321090"/>
                </a:lnTo>
                <a:close/>
                <a:moveTo>
                  <a:pt x="8327072" y="2961521"/>
                </a:moveTo>
                <a:cubicBezTo>
                  <a:pt x="8365172" y="2961521"/>
                  <a:pt x="8396921" y="2967970"/>
                  <a:pt x="8422321" y="2980869"/>
                </a:cubicBezTo>
                <a:cubicBezTo>
                  <a:pt x="8447721" y="2993767"/>
                  <a:pt x="8468061" y="3012023"/>
                  <a:pt x="8483341" y="3035638"/>
                </a:cubicBezTo>
                <a:cubicBezTo>
                  <a:pt x="8498621" y="3059252"/>
                  <a:pt x="8509435" y="3087628"/>
                  <a:pt x="8515785" y="3120767"/>
                </a:cubicBezTo>
                <a:cubicBezTo>
                  <a:pt x="8522135" y="3153906"/>
                  <a:pt x="8525311" y="3190716"/>
                  <a:pt x="8525311" y="3231198"/>
                </a:cubicBezTo>
                <a:cubicBezTo>
                  <a:pt x="8525311" y="3268107"/>
                  <a:pt x="8522036" y="3302933"/>
                  <a:pt x="8515487" y="3335675"/>
                </a:cubicBezTo>
                <a:cubicBezTo>
                  <a:pt x="8508939" y="3368417"/>
                  <a:pt x="8497727" y="3397091"/>
                  <a:pt x="8481853" y="3421698"/>
                </a:cubicBezTo>
                <a:cubicBezTo>
                  <a:pt x="8465977" y="3446304"/>
                  <a:pt x="8445141" y="3465751"/>
                  <a:pt x="8419345" y="3480038"/>
                </a:cubicBezTo>
                <a:cubicBezTo>
                  <a:pt x="8393548" y="3494326"/>
                  <a:pt x="8361401" y="3501470"/>
                  <a:pt x="8322904" y="3501470"/>
                </a:cubicBezTo>
                <a:cubicBezTo>
                  <a:pt x="8284408" y="3501470"/>
                  <a:pt x="8252459" y="3495219"/>
                  <a:pt x="8227059" y="3482717"/>
                </a:cubicBezTo>
                <a:cubicBezTo>
                  <a:pt x="8201659" y="3470216"/>
                  <a:pt x="8181419" y="3452059"/>
                  <a:pt x="8166337" y="3428246"/>
                </a:cubicBezTo>
                <a:cubicBezTo>
                  <a:pt x="8151256" y="3404434"/>
                  <a:pt x="8140540" y="3375759"/>
                  <a:pt x="8134191" y="3342223"/>
                </a:cubicBezTo>
                <a:cubicBezTo>
                  <a:pt x="8127841" y="3308688"/>
                  <a:pt x="8124666" y="3270885"/>
                  <a:pt x="8124666" y="3228816"/>
                </a:cubicBezTo>
                <a:cubicBezTo>
                  <a:pt x="8124666" y="3192701"/>
                  <a:pt x="8127940" y="3158470"/>
                  <a:pt x="8134488" y="3126125"/>
                </a:cubicBezTo>
                <a:cubicBezTo>
                  <a:pt x="8141037" y="3093780"/>
                  <a:pt x="8152248" y="3065502"/>
                  <a:pt x="8168123" y="3041293"/>
                </a:cubicBezTo>
                <a:cubicBezTo>
                  <a:pt x="8183998" y="3017084"/>
                  <a:pt x="8204834" y="2997736"/>
                  <a:pt x="8230631" y="2983250"/>
                </a:cubicBezTo>
                <a:cubicBezTo>
                  <a:pt x="8256428" y="2968764"/>
                  <a:pt x="8288575" y="2961521"/>
                  <a:pt x="8327072" y="2961521"/>
                </a:cubicBezTo>
                <a:close/>
                <a:moveTo>
                  <a:pt x="3494920" y="2846626"/>
                </a:moveTo>
                <a:cubicBezTo>
                  <a:pt x="3490952" y="2846626"/>
                  <a:pt x="3487578" y="2847717"/>
                  <a:pt x="3484800" y="2849900"/>
                </a:cubicBezTo>
                <a:cubicBezTo>
                  <a:pt x="3482022" y="2852083"/>
                  <a:pt x="3479640" y="2855655"/>
                  <a:pt x="3477656" y="2860616"/>
                </a:cubicBezTo>
                <a:cubicBezTo>
                  <a:pt x="3475672" y="2865577"/>
                  <a:pt x="3474184" y="2872224"/>
                  <a:pt x="3473191" y="2880559"/>
                </a:cubicBezTo>
                <a:cubicBezTo>
                  <a:pt x="3472199" y="2888893"/>
                  <a:pt x="3471703" y="2899013"/>
                  <a:pt x="3471703" y="2910920"/>
                </a:cubicBezTo>
                <a:cubicBezTo>
                  <a:pt x="3471703" y="2922429"/>
                  <a:pt x="3472199" y="2932252"/>
                  <a:pt x="3473191" y="2940387"/>
                </a:cubicBezTo>
                <a:cubicBezTo>
                  <a:pt x="3474184" y="2948524"/>
                  <a:pt x="3475672" y="2955072"/>
                  <a:pt x="3477656" y="2960033"/>
                </a:cubicBezTo>
                <a:cubicBezTo>
                  <a:pt x="3479640" y="2964994"/>
                  <a:pt x="3482022" y="2968665"/>
                  <a:pt x="3484800" y="2971046"/>
                </a:cubicBezTo>
                <a:cubicBezTo>
                  <a:pt x="3487578" y="2973427"/>
                  <a:pt x="3490952" y="2974618"/>
                  <a:pt x="3494920" y="2974618"/>
                </a:cubicBezTo>
                <a:lnTo>
                  <a:pt x="3687802" y="2974618"/>
                </a:lnTo>
                <a:lnTo>
                  <a:pt x="3687802" y="3595529"/>
                </a:lnTo>
                <a:cubicBezTo>
                  <a:pt x="3687802" y="3599498"/>
                  <a:pt x="3689091" y="3603070"/>
                  <a:pt x="3691671" y="3606245"/>
                </a:cubicBezTo>
                <a:cubicBezTo>
                  <a:pt x="3694251" y="3609420"/>
                  <a:pt x="3698517" y="3611999"/>
                  <a:pt x="3704470" y="3613984"/>
                </a:cubicBezTo>
                <a:cubicBezTo>
                  <a:pt x="3710423" y="3615968"/>
                  <a:pt x="3718460" y="3617556"/>
                  <a:pt x="3728581" y="3618746"/>
                </a:cubicBezTo>
                <a:cubicBezTo>
                  <a:pt x="3738701" y="3619937"/>
                  <a:pt x="3751302" y="3620532"/>
                  <a:pt x="3766383" y="3620532"/>
                </a:cubicBezTo>
                <a:cubicBezTo>
                  <a:pt x="3781464" y="3620532"/>
                  <a:pt x="3794065" y="3619937"/>
                  <a:pt x="3804185" y="3618746"/>
                </a:cubicBezTo>
                <a:cubicBezTo>
                  <a:pt x="3814306" y="3617556"/>
                  <a:pt x="3822342" y="3615968"/>
                  <a:pt x="3828295" y="3613984"/>
                </a:cubicBezTo>
                <a:cubicBezTo>
                  <a:pt x="3834248" y="3611999"/>
                  <a:pt x="3838515" y="3609420"/>
                  <a:pt x="3841095" y="3606245"/>
                </a:cubicBezTo>
                <a:cubicBezTo>
                  <a:pt x="3843674" y="3603070"/>
                  <a:pt x="3844964" y="3599498"/>
                  <a:pt x="3844964" y="3595529"/>
                </a:cubicBezTo>
                <a:lnTo>
                  <a:pt x="3844964" y="2974618"/>
                </a:lnTo>
                <a:lnTo>
                  <a:pt x="4037845" y="2974618"/>
                </a:lnTo>
                <a:cubicBezTo>
                  <a:pt x="4041417" y="2974618"/>
                  <a:pt x="4044691" y="2973427"/>
                  <a:pt x="4047668" y="2971046"/>
                </a:cubicBezTo>
                <a:cubicBezTo>
                  <a:pt x="4050645" y="2968665"/>
                  <a:pt x="4053125" y="2964994"/>
                  <a:pt x="4055109" y="2960033"/>
                </a:cubicBezTo>
                <a:cubicBezTo>
                  <a:pt x="4057094" y="2955072"/>
                  <a:pt x="4058582" y="2948524"/>
                  <a:pt x="4059574" y="2940387"/>
                </a:cubicBezTo>
                <a:cubicBezTo>
                  <a:pt x="4060566" y="2932252"/>
                  <a:pt x="4061062" y="2922429"/>
                  <a:pt x="4061062" y="2910920"/>
                </a:cubicBezTo>
                <a:cubicBezTo>
                  <a:pt x="4061062" y="2899013"/>
                  <a:pt x="4060566" y="2888893"/>
                  <a:pt x="4059574" y="2880559"/>
                </a:cubicBezTo>
                <a:cubicBezTo>
                  <a:pt x="4058582" y="2872224"/>
                  <a:pt x="4057094" y="2865577"/>
                  <a:pt x="4055109" y="2860616"/>
                </a:cubicBezTo>
                <a:cubicBezTo>
                  <a:pt x="4053125" y="2855655"/>
                  <a:pt x="4050645" y="2852083"/>
                  <a:pt x="4047668" y="2849900"/>
                </a:cubicBezTo>
                <a:cubicBezTo>
                  <a:pt x="4044691" y="2847717"/>
                  <a:pt x="4041417" y="2846626"/>
                  <a:pt x="4037845" y="2846626"/>
                </a:cubicBezTo>
                <a:close/>
                <a:moveTo>
                  <a:pt x="6229786" y="2844245"/>
                </a:moveTo>
                <a:cubicBezTo>
                  <a:pt x="6215498" y="2844245"/>
                  <a:pt x="6203791" y="2844741"/>
                  <a:pt x="6194662" y="2845733"/>
                </a:cubicBezTo>
                <a:cubicBezTo>
                  <a:pt x="6185534" y="2846725"/>
                  <a:pt x="6178192" y="2848412"/>
                  <a:pt x="6172636" y="2850793"/>
                </a:cubicBezTo>
                <a:cubicBezTo>
                  <a:pt x="6167079" y="2853174"/>
                  <a:pt x="6163111" y="2855952"/>
                  <a:pt x="6160729" y="2859127"/>
                </a:cubicBezTo>
                <a:cubicBezTo>
                  <a:pt x="6158348" y="2862302"/>
                  <a:pt x="6157158" y="2865874"/>
                  <a:pt x="6157158" y="2869843"/>
                </a:cubicBezTo>
                <a:lnTo>
                  <a:pt x="6157158" y="3231198"/>
                </a:lnTo>
                <a:cubicBezTo>
                  <a:pt x="6157158" y="3258582"/>
                  <a:pt x="6157455" y="3287355"/>
                  <a:pt x="6158051" y="3317518"/>
                </a:cubicBezTo>
                <a:cubicBezTo>
                  <a:pt x="6158646" y="3347680"/>
                  <a:pt x="6159539" y="3376653"/>
                  <a:pt x="6160729" y="3404434"/>
                </a:cubicBezTo>
                <a:lnTo>
                  <a:pt x="6160134" y="3404434"/>
                </a:lnTo>
                <a:cubicBezTo>
                  <a:pt x="6152990" y="3388559"/>
                  <a:pt x="6145648" y="3372684"/>
                  <a:pt x="6138108" y="3356809"/>
                </a:cubicBezTo>
                <a:cubicBezTo>
                  <a:pt x="6130567" y="3340934"/>
                  <a:pt x="6122828" y="3324761"/>
                  <a:pt x="6114890" y="3308291"/>
                </a:cubicBezTo>
                <a:cubicBezTo>
                  <a:pt x="6106953" y="3291820"/>
                  <a:pt x="6098718" y="3275350"/>
                  <a:pt x="6090185" y="3258880"/>
                </a:cubicBezTo>
                <a:cubicBezTo>
                  <a:pt x="6081652" y="3242409"/>
                  <a:pt x="6073020" y="3225641"/>
                  <a:pt x="6064289" y="3208576"/>
                </a:cubicBezTo>
                <a:lnTo>
                  <a:pt x="5914271" y="2926993"/>
                </a:lnTo>
                <a:cubicBezTo>
                  <a:pt x="5906730" y="2911515"/>
                  <a:pt x="5899387" y="2898517"/>
                  <a:pt x="5892244" y="2888000"/>
                </a:cubicBezTo>
                <a:cubicBezTo>
                  <a:pt x="5885100" y="2877483"/>
                  <a:pt x="5877460" y="2869248"/>
                  <a:pt x="5869324" y="2863295"/>
                </a:cubicBezTo>
                <a:cubicBezTo>
                  <a:pt x="5861188" y="2857341"/>
                  <a:pt x="5851961" y="2853075"/>
                  <a:pt x="5841643" y="2850495"/>
                </a:cubicBezTo>
                <a:cubicBezTo>
                  <a:pt x="5831323" y="2847916"/>
                  <a:pt x="5818623" y="2846626"/>
                  <a:pt x="5803542" y="2846626"/>
                </a:cubicBezTo>
                <a:lnTo>
                  <a:pt x="5719603" y="2846626"/>
                </a:lnTo>
                <a:cubicBezTo>
                  <a:pt x="5703729" y="2846626"/>
                  <a:pt x="5690333" y="2851289"/>
                  <a:pt x="5679419" y="2860616"/>
                </a:cubicBezTo>
                <a:cubicBezTo>
                  <a:pt x="5668505" y="2869942"/>
                  <a:pt x="5663048" y="2883932"/>
                  <a:pt x="5663048" y="2902585"/>
                </a:cubicBezTo>
                <a:lnTo>
                  <a:pt x="5663048" y="3594934"/>
                </a:lnTo>
                <a:cubicBezTo>
                  <a:pt x="5663048" y="3598902"/>
                  <a:pt x="5664041" y="3602474"/>
                  <a:pt x="5666025" y="3605649"/>
                </a:cubicBezTo>
                <a:cubicBezTo>
                  <a:pt x="5668009" y="3608824"/>
                  <a:pt x="5671581" y="3611503"/>
                  <a:pt x="5676741" y="3613686"/>
                </a:cubicBezTo>
                <a:cubicBezTo>
                  <a:pt x="5681900" y="3615869"/>
                  <a:pt x="5689044" y="3617556"/>
                  <a:pt x="5698173" y="3618746"/>
                </a:cubicBezTo>
                <a:cubicBezTo>
                  <a:pt x="5707300" y="3619937"/>
                  <a:pt x="5718810" y="3620532"/>
                  <a:pt x="5732700" y="3620532"/>
                </a:cubicBezTo>
                <a:cubicBezTo>
                  <a:pt x="5746987" y="3620532"/>
                  <a:pt x="5758695" y="3619937"/>
                  <a:pt x="5767823" y="3618746"/>
                </a:cubicBezTo>
                <a:cubicBezTo>
                  <a:pt x="5776952" y="3617556"/>
                  <a:pt x="5784195" y="3615869"/>
                  <a:pt x="5789552" y="3613686"/>
                </a:cubicBezTo>
                <a:cubicBezTo>
                  <a:pt x="5794910" y="3611503"/>
                  <a:pt x="5798680" y="3608824"/>
                  <a:pt x="5800863" y="3605649"/>
                </a:cubicBezTo>
                <a:cubicBezTo>
                  <a:pt x="5803046" y="3602474"/>
                  <a:pt x="5804137" y="3598902"/>
                  <a:pt x="5804137" y="3594934"/>
                </a:cubicBezTo>
                <a:lnTo>
                  <a:pt x="5804137" y="3191907"/>
                </a:lnTo>
                <a:cubicBezTo>
                  <a:pt x="5804137" y="3161745"/>
                  <a:pt x="5803741" y="3132475"/>
                  <a:pt x="5802947" y="3104098"/>
                </a:cubicBezTo>
                <a:cubicBezTo>
                  <a:pt x="5802153" y="3075722"/>
                  <a:pt x="5800963" y="3047246"/>
                  <a:pt x="5799375" y="3018671"/>
                </a:cubicBezTo>
                <a:lnTo>
                  <a:pt x="5800566" y="3018671"/>
                </a:lnTo>
                <a:cubicBezTo>
                  <a:pt x="5809694" y="3042087"/>
                  <a:pt x="5820013" y="3066197"/>
                  <a:pt x="5831522" y="3091002"/>
                </a:cubicBezTo>
                <a:cubicBezTo>
                  <a:pt x="5843031" y="3115806"/>
                  <a:pt x="5854342" y="3138924"/>
                  <a:pt x="5865454" y="3160355"/>
                </a:cubicBezTo>
                <a:lnTo>
                  <a:pt x="6057146" y="3520520"/>
                </a:lnTo>
                <a:cubicBezTo>
                  <a:pt x="6067068" y="3540363"/>
                  <a:pt x="6075997" y="3556536"/>
                  <a:pt x="6083934" y="3569038"/>
                </a:cubicBezTo>
                <a:cubicBezTo>
                  <a:pt x="6091873" y="3581539"/>
                  <a:pt x="6100107" y="3591461"/>
                  <a:pt x="6108640" y="3598803"/>
                </a:cubicBezTo>
                <a:cubicBezTo>
                  <a:pt x="6117173" y="3606145"/>
                  <a:pt x="6126499" y="3611205"/>
                  <a:pt x="6136619" y="3613984"/>
                </a:cubicBezTo>
                <a:cubicBezTo>
                  <a:pt x="6146740" y="3616762"/>
                  <a:pt x="6158745" y="3618151"/>
                  <a:pt x="6172636" y="3618151"/>
                </a:cubicBezTo>
                <a:lnTo>
                  <a:pt x="6239311" y="3618151"/>
                </a:lnTo>
                <a:cubicBezTo>
                  <a:pt x="6246851" y="3618151"/>
                  <a:pt x="6254293" y="3617059"/>
                  <a:pt x="6261635" y="3614877"/>
                </a:cubicBezTo>
                <a:cubicBezTo>
                  <a:pt x="6268977" y="3612694"/>
                  <a:pt x="6275327" y="3609221"/>
                  <a:pt x="6280685" y="3604459"/>
                </a:cubicBezTo>
                <a:cubicBezTo>
                  <a:pt x="6286043" y="3599696"/>
                  <a:pt x="6290309" y="3593743"/>
                  <a:pt x="6293484" y="3586599"/>
                </a:cubicBezTo>
                <a:cubicBezTo>
                  <a:pt x="6296659" y="3579456"/>
                  <a:pt x="6298247" y="3571320"/>
                  <a:pt x="6298247" y="3562191"/>
                </a:cubicBezTo>
                <a:lnTo>
                  <a:pt x="6298247" y="2869843"/>
                </a:lnTo>
                <a:cubicBezTo>
                  <a:pt x="6298247" y="2865874"/>
                  <a:pt x="6297255" y="2862302"/>
                  <a:pt x="6295270" y="2859127"/>
                </a:cubicBezTo>
                <a:cubicBezTo>
                  <a:pt x="6293286" y="2855952"/>
                  <a:pt x="6289813" y="2853174"/>
                  <a:pt x="6284852" y="2850793"/>
                </a:cubicBezTo>
                <a:cubicBezTo>
                  <a:pt x="6279891" y="2848412"/>
                  <a:pt x="6272847" y="2846725"/>
                  <a:pt x="6263719" y="2845733"/>
                </a:cubicBezTo>
                <a:cubicBezTo>
                  <a:pt x="6254590" y="2844741"/>
                  <a:pt x="6243279" y="2844245"/>
                  <a:pt x="6229786" y="2844245"/>
                </a:cubicBezTo>
                <a:close/>
                <a:moveTo>
                  <a:pt x="8903334" y="2843054"/>
                </a:moveTo>
                <a:cubicBezTo>
                  <a:pt x="8887855" y="2843054"/>
                  <a:pt x="8875156" y="2843649"/>
                  <a:pt x="8865234" y="2844840"/>
                </a:cubicBezTo>
                <a:cubicBezTo>
                  <a:pt x="8855311" y="2846031"/>
                  <a:pt x="8847275" y="2847618"/>
                  <a:pt x="8841123" y="2849602"/>
                </a:cubicBezTo>
                <a:cubicBezTo>
                  <a:pt x="8834972" y="2851587"/>
                  <a:pt x="8830705" y="2854166"/>
                  <a:pt x="8828325" y="2857341"/>
                </a:cubicBezTo>
                <a:cubicBezTo>
                  <a:pt x="8825943" y="2860516"/>
                  <a:pt x="8824753" y="2864088"/>
                  <a:pt x="8824753" y="2868057"/>
                </a:cubicBezTo>
                <a:lnTo>
                  <a:pt x="8824753" y="3336568"/>
                </a:lnTo>
                <a:cubicBezTo>
                  <a:pt x="8824753" y="3385781"/>
                  <a:pt x="8831797" y="3428742"/>
                  <a:pt x="8845886" y="3465453"/>
                </a:cubicBezTo>
                <a:cubicBezTo>
                  <a:pt x="8859975" y="3502164"/>
                  <a:pt x="8880315" y="3532823"/>
                  <a:pt x="8906905" y="3557429"/>
                </a:cubicBezTo>
                <a:cubicBezTo>
                  <a:pt x="8933497" y="3582035"/>
                  <a:pt x="8966040" y="3600391"/>
                  <a:pt x="9004537" y="3612495"/>
                </a:cubicBezTo>
                <a:cubicBezTo>
                  <a:pt x="9043034" y="3624600"/>
                  <a:pt x="9086492" y="3630652"/>
                  <a:pt x="9134911" y="3630652"/>
                </a:cubicBezTo>
                <a:cubicBezTo>
                  <a:pt x="9186505" y="3630652"/>
                  <a:pt x="9232145" y="3623906"/>
                  <a:pt x="9271832" y="3610412"/>
                </a:cubicBezTo>
                <a:cubicBezTo>
                  <a:pt x="9311520" y="3596918"/>
                  <a:pt x="9344857" y="3577273"/>
                  <a:pt x="9371845" y="3551476"/>
                </a:cubicBezTo>
                <a:cubicBezTo>
                  <a:pt x="9398832" y="3525679"/>
                  <a:pt x="9419271" y="3494127"/>
                  <a:pt x="9433162" y="3456821"/>
                </a:cubicBezTo>
                <a:cubicBezTo>
                  <a:pt x="9447053" y="3419515"/>
                  <a:pt x="9453998" y="3377248"/>
                  <a:pt x="9453998" y="3330020"/>
                </a:cubicBezTo>
                <a:lnTo>
                  <a:pt x="9453998" y="2868057"/>
                </a:lnTo>
                <a:cubicBezTo>
                  <a:pt x="9453998" y="2864088"/>
                  <a:pt x="9452807" y="2860516"/>
                  <a:pt x="9450426" y="2857341"/>
                </a:cubicBezTo>
                <a:cubicBezTo>
                  <a:pt x="9448045" y="2854166"/>
                  <a:pt x="9443877" y="2851587"/>
                  <a:pt x="9437925" y="2849602"/>
                </a:cubicBezTo>
                <a:cubicBezTo>
                  <a:pt x="9431971" y="2847618"/>
                  <a:pt x="9424133" y="2846031"/>
                  <a:pt x="9414409" y="2844840"/>
                </a:cubicBezTo>
                <a:cubicBezTo>
                  <a:pt x="9404687" y="2843649"/>
                  <a:pt x="9392283" y="2843054"/>
                  <a:pt x="9377203" y="2843054"/>
                </a:cubicBezTo>
                <a:cubicBezTo>
                  <a:pt x="9362121" y="2843054"/>
                  <a:pt x="9349521" y="2843649"/>
                  <a:pt x="9339400" y="2844840"/>
                </a:cubicBezTo>
                <a:cubicBezTo>
                  <a:pt x="9329280" y="2846031"/>
                  <a:pt x="9321243" y="2847618"/>
                  <a:pt x="9315290" y="2849602"/>
                </a:cubicBezTo>
                <a:cubicBezTo>
                  <a:pt x="9309337" y="2851587"/>
                  <a:pt x="9305169" y="2854166"/>
                  <a:pt x="9302789" y="2857341"/>
                </a:cubicBezTo>
                <a:cubicBezTo>
                  <a:pt x="9300407" y="2860516"/>
                  <a:pt x="9299217" y="2864088"/>
                  <a:pt x="9299217" y="2868057"/>
                </a:cubicBezTo>
                <a:lnTo>
                  <a:pt x="9299217" y="3331805"/>
                </a:lnTo>
                <a:cubicBezTo>
                  <a:pt x="9299217" y="3358793"/>
                  <a:pt x="9295545" y="3382903"/>
                  <a:pt x="9288203" y="3404136"/>
                </a:cubicBezTo>
                <a:cubicBezTo>
                  <a:pt x="9280861" y="3425369"/>
                  <a:pt x="9270443" y="3443228"/>
                  <a:pt x="9256949" y="3457714"/>
                </a:cubicBezTo>
                <a:cubicBezTo>
                  <a:pt x="9243455" y="3472200"/>
                  <a:pt x="9226985" y="3483213"/>
                  <a:pt x="9207539" y="3490754"/>
                </a:cubicBezTo>
                <a:cubicBezTo>
                  <a:pt x="9188091" y="3498295"/>
                  <a:pt x="9166065" y="3502065"/>
                  <a:pt x="9141459" y="3502065"/>
                </a:cubicBezTo>
                <a:cubicBezTo>
                  <a:pt x="9117249" y="3502065"/>
                  <a:pt x="9095322" y="3498394"/>
                  <a:pt x="9075677" y="3491052"/>
                </a:cubicBezTo>
                <a:cubicBezTo>
                  <a:pt x="9056031" y="3483709"/>
                  <a:pt x="9039165" y="3472696"/>
                  <a:pt x="9025075" y="3458012"/>
                </a:cubicBezTo>
                <a:cubicBezTo>
                  <a:pt x="9010986" y="3443327"/>
                  <a:pt x="9000171" y="3424773"/>
                  <a:pt x="8992631" y="3402350"/>
                </a:cubicBezTo>
                <a:cubicBezTo>
                  <a:pt x="8985090" y="3379927"/>
                  <a:pt x="8981319" y="3353435"/>
                  <a:pt x="8981319" y="3322876"/>
                </a:cubicBezTo>
                <a:lnTo>
                  <a:pt x="8981319" y="2868057"/>
                </a:lnTo>
                <a:cubicBezTo>
                  <a:pt x="8981319" y="2864088"/>
                  <a:pt x="8980029" y="2860516"/>
                  <a:pt x="8977450" y="2857341"/>
                </a:cubicBezTo>
                <a:cubicBezTo>
                  <a:pt x="8974871" y="2854166"/>
                  <a:pt x="8970604" y="2851587"/>
                  <a:pt x="8964651" y="2849602"/>
                </a:cubicBezTo>
                <a:cubicBezTo>
                  <a:pt x="8958698" y="2847618"/>
                  <a:pt x="8950761" y="2846031"/>
                  <a:pt x="8940839" y="2844840"/>
                </a:cubicBezTo>
                <a:cubicBezTo>
                  <a:pt x="8930917" y="2843649"/>
                  <a:pt x="8918415" y="2843054"/>
                  <a:pt x="8903334" y="2843054"/>
                </a:cubicBezTo>
                <a:close/>
                <a:moveTo>
                  <a:pt x="7415053" y="2843054"/>
                </a:moveTo>
                <a:cubicBezTo>
                  <a:pt x="7393225" y="2843054"/>
                  <a:pt x="7376159" y="2843550"/>
                  <a:pt x="7363856" y="2844542"/>
                </a:cubicBezTo>
                <a:cubicBezTo>
                  <a:pt x="7351553" y="2845534"/>
                  <a:pt x="7343119" y="2848114"/>
                  <a:pt x="7338555" y="2852281"/>
                </a:cubicBezTo>
                <a:cubicBezTo>
                  <a:pt x="7333991" y="2856448"/>
                  <a:pt x="7332801" y="2862600"/>
                  <a:pt x="7334983" y="2870736"/>
                </a:cubicBezTo>
                <a:cubicBezTo>
                  <a:pt x="7337166" y="2878872"/>
                  <a:pt x="7342028" y="2890282"/>
                  <a:pt x="7349569" y="2904966"/>
                </a:cubicBezTo>
                <a:lnTo>
                  <a:pt x="7560309" y="3324662"/>
                </a:lnTo>
                <a:lnTo>
                  <a:pt x="7560309" y="3595529"/>
                </a:lnTo>
                <a:cubicBezTo>
                  <a:pt x="7560309" y="3599498"/>
                  <a:pt x="7561500" y="3603070"/>
                  <a:pt x="7563881" y="3606245"/>
                </a:cubicBezTo>
                <a:cubicBezTo>
                  <a:pt x="7566262" y="3609420"/>
                  <a:pt x="7570529" y="3611999"/>
                  <a:pt x="7576680" y="3613984"/>
                </a:cubicBezTo>
                <a:cubicBezTo>
                  <a:pt x="7582832" y="3615968"/>
                  <a:pt x="7590869" y="3617556"/>
                  <a:pt x="7600791" y="3618746"/>
                </a:cubicBezTo>
                <a:cubicBezTo>
                  <a:pt x="7610712" y="3619937"/>
                  <a:pt x="7623412" y="3620532"/>
                  <a:pt x="7638891" y="3620532"/>
                </a:cubicBezTo>
                <a:cubicBezTo>
                  <a:pt x="7653972" y="3620532"/>
                  <a:pt x="7666573" y="3619937"/>
                  <a:pt x="7676693" y="3618746"/>
                </a:cubicBezTo>
                <a:cubicBezTo>
                  <a:pt x="7686813" y="3617556"/>
                  <a:pt x="7694850" y="3615968"/>
                  <a:pt x="7700803" y="3613984"/>
                </a:cubicBezTo>
                <a:cubicBezTo>
                  <a:pt x="7706756" y="3611999"/>
                  <a:pt x="7711022" y="3609420"/>
                  <a:pt x="7713602" y="3606245"/>
                </a:cubicBezTo>
                <a:cubicBezTo>
                  <a:pt x="7716182" y="3603070"/>
                  <a:pt x="7717472" y="3599498"/>
                  <a:pt x="7717472" y="3595529"/>
                </a:cubicBezTo>
                <a:lnTo>
                  <a:pt x="7717472" y="3324662"/>
                </a:lnTo>
                <a:lnTo>
                  <a:pt x="7928212" y="2904966"/>
                </a:lnTo>
                <a:cubicBezTo>
                  <a:pt x="7935356" y="2890679"/>
                  <a:pt x="7940119" y="2879368"/>
                  <a:pt x="7942500" y="2871034"/>
                </a:cubicBezTo>
                <a:cubicBezTo>
                  <a:pt x="7944881" y="2862699"/>
                  <a:pt x="7943790" y="2856448"/>
                  <a:pt x="7939226" y="2852281"/>
                </a:cubicBezTo>
                <a:cubicBezTo>
                  <a:pt x="7934662" y="2848114"/>
                  <a:pt x="7926129" y="2845534"/>
                  <a:pt x="7913627" y="2844542"/>
                </a:cubicBezTo>
                <a:cubicBezTo>
                  <a:pt x="7901126" y="2843550"/>
                  <a:pt x="7883564" y="2843054"/>
                  <a:pt x="7860942" y="2843054"/>
                </a:cubicBezTo>
                <a:cubicBezTo>
                  <a:pt x="7843877" y="2843054"/>
                  <a:pt x="7830184" y="2843451"/>
                  <a:pt x="7819866" y="2844245"/>
                </a:cubicBezTo>
                <a:cubicBezTo>
                  <a:pt x="7809547" y="2845038"/>
                  <a:pt x="7801411" y="2846626"/>
                  <a:pt x="7795458" y="2849007"/>
                </a:cubicBezTo>
                <a:cubicBezTo>
                  <a:pt x="7789505" y="2851388"/>
                  <a:pt x="7785040" y="2854464"/>
                  <a:pt x="7782063" y="2858235"/>
                </a:cubicBezTo>
                <a:cubicBezTo>
                  <a:pt x="7779087" y="2862005"/>
                  <a:pt x="7776606" y="2867065"/>
                  <a:pt x="7774622" y="2873415"/>
                </a:cubicBezTo>
                <a:lnTo>
                  <a:pt x="7690087" y="3061534"/>
                </a:lnTo>
                <a:cubicBezTo>
                  <a:pt x="7682547" y="3079790"/>
                  <a:pt x="7674808" y="3099038"/>
                  <a:pt x="7666870" y="3119279"/>
                </a:cubicBezTo>
                <a:cubicBezTo>
                  <a:pt x="7658933" y="3139520"/>
                  <a:pt x="7651194" y="3160355"/>
                  <a:pt x="7643653" y="3181787"/>
                </a:cubicBezTo>
                <a:lnTo>
                  <a:pt x="7642462" y="3181787"/>
                </a:lnTo>
                <a:cubicBezTo>
                  <a:pt x="7634128" y="3159562"/>
                  <a:pt x="7625893" y="3138329"/>
                  <a:pt x="7617757" y="3118088"/>
                </a:cubicBezTo>
                <a:cubicBezTo>
                  <a:pt x="7609621" y="3097848"/>
                  <a:pt x="7601386" y="3078599"/>
                  <a:pt x="7593051" y="3060343"/>
                </a:cubicBezTo>
                <a:lnTo>
                  <a:pt x="7507326" y="2871034"/>
                </a:lnTo>
                <a:cubicBezTo>
                  <a:pt x="7504548" y="2865477"/>
                  <a:pt x="7501671" y="2860913"/>
                  <a:pt x="7498694" y="2857341"/>
                </a:cubicBezTo>
                <a:cubicBezTo>
                  <a:pt x="7495718" y="2853770"/>
                  <a:pt x="7491054" y="2850892"/>
                  <a:pt x="7484704" y="2848709"/>
                </a:cubicBezTo>
                <a:cubicBezTo>
                  <a:pt x="7478355" y="2846527"/>
                  <a:pt x="7469723" y="2845038"/>
                  <a:pt x="7458808" y="2844245"/>
                </a:cubicBezTo>
                <a:cubicBezTo>
                  <a:pt x="7447894" y="2843451"/>
                  <a:pt x="7433309" y="2843054"/>
                  <a:pt x="7415053" y="2843054"/>
                </a:cubicBezTo>
                <a:close/>
                <a:moveTo>
                  <a:pt x="6541729" y="2843054"/>
                </a:moveTo>
                <a:cubicBezTo>
                  <a:pt x="6526648" y="2843054"/>
                  <a:pt x="6514047" y="2843649"/>
                  <a:pt x="6503927" y="2844840"/>
                </a:cubicBezTo>
                <a:cubicBezTo>
                  <a:pt x="6493807" y="2846031"/>
                  <a:pt x="6485770" y="2847618"/>
                  <a:pt x="6479817" y="2849602"/>
                </a:cubicBezTo>
                <a:cubicBezTo>
                  <a:pt x="6473864" y="2851587"/>
                  <a:pt x="6469598" y="2854166"/>
                  <a:pt x="6467018" y="2857341"/>
                </a:cubicBezTo>
                <a:cubicBezTo>
                  <a:pt x="6464438" y="2860516"/>
                  <a:pt x="6463148" y="2864287"/>
                  <a:pt x="6463148" y="2868652"/>
                </a:cubicBezTo>
                <a:lnTo>
                  <a:pt x="6463148" y="3594338"/>
                </a:lnTo>
                <a:cubicBezTo>
                  <a:pt x="6463148" y="3598704"/>
                  <a:pt x="6464438" y="3602474"/>
                  <a:pt x="6467018" y="3605649"/>
                </a:cubicBezTo>
                <a:cubicBezTo>
                  <a:pt x="6469598" y="3608824"/>
                  <a:pt x="6473864" y="3611503"/>
                  <a:pt x="6479817" y="3613686"/>
                </a:cubicBezTo>
                <a:cubicBezTo>
                  <a:pt x="6485770" y="3615869"/>
                  <a:pt x="6493807" y="3617556"/>
                  <a:pt x="6503927" y="3618746"/>
                </a:cubicBezTo>
                <a:cubicBezTo>
                  <a:pt x="6514047" y="3619937"/>
                  <a:pt x="6526648" y="3620532"/>
                  <a:pt x="6541729" y="3620532"/>
                </a:cubicBezTo>
                <a:cubicBezTo>
                  <a:pt x="6557208" y="3620532"/>
                  <a:pt x="6569908" y="3619937"/>
                  <a:pt x="6579829" y="3618746"/>
                </a:cubicBezTo>
                <a:cubicBezTo>
                  <a:pt x="6589751" y="3617556"/>
                  <a:pt x="6597689" y="3615869"/>
                  <a:pt x="6603642" y="3613686"/>
                </a:cubicBezTo>
                <a:cubicBezTo>
                  <a:pt x="6609595" y="3611503"/>
                  <a:pt x="6613762" y="3608824"/>
                  <a:pt x="6616144" y="3605649"/>
                </a:cubicBezTo>
                <a:cubicBezTo>
                  <a:pt x="6618525" y="3602474"/>
                  <a:pt x="6619715" y="3598704"/>
                  <a:pt x="6619715" y="3594338"/>
                </a:cubicBezTo>
                <a:lnTo>
                  <a:pt x="6619715" y="3228816"/>
                </a:lnTo>
                <a:lnTo>
                  <a:pt x="6852483" y="3594338"/>
                </a:lnTo>
                <a:cubicBezTo>
                  <a:pt x="6855261" y="3599895"/>
                  <a:pt x="6859130" y="3604657"/>
                  <a:pt x="6864091" y="3608626"/>
                </a:cubicBezTo>
                <a:cubicBezTo>
                  <a:pt x="6869052" y="3612595"/>
                  <a:pt x="6877188" y="3615571"/>
                  <a:pt x="6888499" y="3617556"/>
                </a:cubicBezTo>
                <a:cubicBezTo>
                  <a:pt x="6899810" y="3619540"/>
                  <a:pt x="6918364" y="3620532"/>
                  <a:pt x="6944161" y="3620532"/>
                </a:cubicBezTo>
                <a:cubicBezTo>
                  <a:pt x="6960433" y="3620532"/>
                  <a:pt x="6973926" y="3619937"/>
                  <a:pt x="6984642" y="3618746"/>
                </a:cubicBezTo>
                <a:cubicBezTo>
                  <a:pt x="6995358" y="3617556"/>
                  <a:pt x="7003791" y="3615869"/>
                  <a:pt x="7009943" y="3613686"/>
                </a:cubicBezTo>
                <a:cubicBezTo>
                  <a:pt x="7016094" y="3611503"/>
                  <a:pt x="7020262" y="3608725"/>
                  <a:pt x="7022444" y="3605352"/>
                </a:cubicBezTo>
                <a:cubicBezTo>
                  <a:pt x="7024627" y="3601978"/>
                  <a:pt x="7025719" y="3598109"/>
                  <a:pt x="7025719" y="3593743"/>
                </a:cubicBezTo>
                <a:cubicBezTo>
                  <a:pt x="7025719" y="3590568"/>
                  <a:pt x="7024826" y="3586302"/>
                  <a:pt x="7023040" y="3580944"/>
                </a:cubicBezTo>
                <a:cubicBezTo>
                  <a:pt x="7021254" y="3575586"/>
                  <a:pt x="7015995" y="3564771"/>
                  <a:pt x="7007264" y="3548499"/>
                </a:cubicBezTo>
                <a:lnTo>
                  <a:pt x="6776878" y="3200241"/>
                </a:lnTo>
                <a:lnTo>
                  <a:pt x="6988214" y="2923421"/>
                </a:lnTo>
                <a:cubicBezTo>
                  <a:pt x="6998136" y="2907943"/>
                  <a:pt x="7004883" y="2896632"/>
                  <a:pt x="7008454" y="2889488"/>
                </a:cubicBezTo>
                <a:cubicBezTo>
                  <a:pt x="7012026" y="2882345"/>
                  <a:pt x="7013812" y="2875399"/>
                  <a:pt x="7013812" y="2868652"/>
                </a:cubicBezTo>
                <a:cubicBezTo>
                  <a:pt x="7013812" y="2864684"/>
                  <a:pt x="7012622" y="2861112"/>
                  <a:pt x="7010240" y="2857937"/>
                </a:cubicBezTo>
                <a:cubicBezTo>
                  <a:pt x="7007859" y="2854762"/>
                  <a:pt x="7003593" y="2852083"/>
                  <a:pt x="6997441" y="2849900"/>
                </a:cubicBezTo>
                <a:cubicBezTo>
                  <a:pt x="6991290" y="2847717"/>
                  <a:pt x="6983055" y="2846031"/>
                  <a:pt x="6972736" y="2844840"/>
                </a:cubicBezTo>
                <a:cubicBezTo>
                  <a:pt x="6962417" y="2843649"/>
                  <a:pt x="6949320" y="2843054"/>
                  <a:pt x="6933445" y="2843054"/>
                </a:cubicBezTo>
                <a:cubicBezTo>
                  <a:pt x="6917967" y="2843054"/>
                  <a:pt x="6905267" y="2843451"/>
                  <a:pt x="6895345" y="2844245"/>
                </a:cubicBezTo>
                <a:cubicBezTo>
                  <a:pt x="6885423" y="2845038"/>
                  <a:pt x="6877287" y="2846427"/>
                  <a:pt x="6870937" y="2848412"/>
                </a:cubicBezTo>
                <a:cubicBezTo>
                  <a:pt x="6864587" y="2850396"/>
                  <a:pt x="6859428" y="2853075"/>
                  <a:pt x="6855459" y="2856448"/>
                </a:cubicBezTo>
                <a:cubicBezTo>
                  <a:pt x="6851491" y="2859822"/>
                  <a:pt x="6848117" y="2864088"/>
                  <a:pt x="6845339" y="2869248"/>
                </a:cubicBezTo>
                <a:lnTo>
                  <a:pt x="6619715" y="3196670"/>
                </a:lnTo>
                <a:lnTo>
                  <a:pt x="6619715" y="2868652"/>
                </a:lnTo>
                <a:cubicBezTo>
                  <a:pt x="6619715" y="2864287"/>
                  <a:pt x="6618525" y="2860516"/>
                  <a:pt x="6616144" y="2857341"/>
                </a:cubicBezTo>
                <a:cubicBezTo>
                  <a:pt x="6613762" y="2854166"/>
                  <a:pt x="6609595" y="2851587"/>
                  <a:pt x="6603642" y="2849602"/>
                </a:cubicBezTo>
                <a:cubicBezTo>
                  <a:pt x="6597689" y="2847618"/>
                  <a:pt x="6589751" y="2846031"/>
                  <a:pt x="6579829" y="2844840"/>
                </a:cubicBezTo>
                <a:cubicBezTo>
                  <a:pt x="6569908" y="2843649"/>
                  <a:pt x="6557208" y="2843054"/>
                  <a:pt x="6541729" y="2843054"/>
                </a:cubicBezTo>
                <a:close/>
                <a:moveTo>
                  <a:pt x="5199300" y="2843054"/>
                </a:moveTo>
                <a:cubicBezTo>
                  <a:pt x="5179059" y="2843054"/>
                  <a:pt x="5162788" y="2843352"/>
                  <a:pt x="5150484" y="2843947"/>
                </a:cubicBezTo>
                <a:cubicBezTo>
                  <a:pt x="5138181" y="2844542"/>
                  <a:pt x="5128557" y="2845931"/>
                  <a:pt x="5121612" y="2848114"/>
                </a:cubicBezTo>
                <a:cubicBezTo>
                  <a:pt x="5114666" y="2850297"/>
                  <a:pt x="5109607" y="2853472"/>
                  <a:pt x="5106431" y="2857639"/>
                </a:cubicBezTo>
                <a:cubicBezTo>
                  <a:pt x="5103256" y="2861806"/>
                  <a:pt x="5100478" y="2867263"/>
                  <a:pt x="5098097" y="2874010"/>
                </a:cubicBezTo>
                <a:lnTo>
                  <a:pt x="4860567" y="3557429"/>
                </a:lnTo>
                <a:cubicBezTo>
                  <a:pt x="4855805" y="3571320"/>
                  <a:pt x="4852828" y="3582432"/>
                  <a:pt x="4851638" y="3590766"/>
                </a:cubicBezTo>
                <a:cubicBezTo>
                  <a:pt x="4850447" y="3599101"/>
                  <a:pt x="4851836" y="3605550"/>
                  <a:pt x="4855805" y="3610114"/>
                </a:cubicBezTo>
                <a:cubicBezTo>
                  <a:pt x="4859773" y="3614678"/>
                  <a:pt x="4866917" y="3617556"/>
                  <a:pt x="4877236" y="3618746"/>
                </a:cubicBezTo>
                <a:cubicBezTo>
                  <a:pt x="4887555" y="3619937"/>
                  <a:pt x="4901842" y="3620532"/>
                  <a:pt x="4920098" y="3620532"/>
                </a:cubicBezTo>
                <a:cubicBezTo>
                  <a:pt x="4937164" y="3620532"/>
                  <a:pt x="4950955" y="3620135"/>
                  <a:pt x="4961473" y="3619341"/>
                </a:cubicBezTo>
                <a:cubicBezTo>
                  <a:pt x="4971990" y="3618548"/>
                  <a:pt x="4980126" y="3617059"/>
                  <a:pt x="4985880" y="3614877"/>
                </a:cubicBezTo>
                <a:cubicBezTo>
                  <a:pt x="4991636" y="3612694"/>
                  <a:pt x="4995802" y="3609717"/>
                  <a:pt x="4998382" y="3605947"/>
                </a:cubicBezTo>
                <a:cubicBezTo>
                  <a:pt x="5000962" y="3602177"/>
                  <a:pt x="5003045" y="3597513"/>
                  <a:pt x="5004633" y="3591957"/>
                </a:cubicBezTo>
                <a:lnTo>
                  <a:pt x="5053448" y="3441343"/>
                </a:lnTo>
                <a:lnTo>
                  <a:pt x="5342771" y="3441343"/>
                </a:lnTo>
                <a:lnTo>
                  <a:pt x="5394563" y="3596124"/>
                </a:lnTo>
                <a:cubicBezTo>
                  <a:pt x="5396150" y="3601284"/>
                  <a:pt x="5398135" y="3605451"/>
                  <a:pt x="5400515" y="3608626"/>
                </a:cubicBezTo>
                <a:cubicBezTo>
                  <a:pt x="5402897" y="3611801"/>
                  <a:pt x="5407064" y="3614281"/>
                  <a:pt x="5413018" y="3616067"/>
                </a:cubicBezTo>
                <a:cubicBezTo>
                  <a:pt x="5418970" y="3617853"/>
                  <a:pt x="5427602" y="3619044"/>
                  <a:pt x="5438913" y="3619639"/>
                </a:cubicBezTo>
                <a:cubicBezTo>
                  <a:pt x="5450224" y="3620234"/>
                  <a:pt x="5466000" y="3620532"/>
                  <a:pt x="5486241" y="3620532"/>
                </a:cubicBezTo>
                <a:cubicBezTo>
                  <a:pt x="5505688" y="3620532"/>
                  <a:pt x="5520967" y="3620036"/>
                  <a:pt x="5532079" y="3619044"/>
                </a:cubicBezTo>
                <a:cubicBezTo>
                  <a:pt x="5543193" y="3618052"/>
                  <a:pt x="5550932" y="3615472"/>
                  <a:pt x="5555298" y="3611305"/>
                </a:cubicBezTo>
                <a:cubicBezTo>
                  <a:pt x="5559662" y="3607138"/>
                  <a:pt x="5561250" y="3600887"/>
                  <a:pt x="5560059" y="3592552"/>
                </a:cubicBezTo>
                <a:cubicBezTo>
                  <a:pt x="5558869" y="3584218"/>
                  <a:pt x="5555893" y="3572907"/>
                  <a:pt x="5551130" y="3558620"/>
                </a:cubicBezTo>
                <a:lnTo>
                  <a:pt x="5313005" y="2875796"/>
                </a:lnTo>
                <a:cubicBezTo>
                  <a:pt x="5310623" y="2868255"/>
                  <a:pt x="5307746" y="2862302"/>
                  <a:pt x="5304373" y="2857937"/>
                </a:cubicBezTo>
                <a:cubicBezTo>
                  <a:pt x="5300999" y="2853571"/>
                  <a:pt x="5295443" y="2850297"/>
                  <a:pt x="5287704" y="2848114"/>
                </a:cubicBezTo>
                <a:cubicBezTo>
                  <a:pt x="5279965" y="2845931"/>
                  <a:pt x="5269150" y="2844542"/>
                  <a:pt x="5255260" y="2843947"/>
                </a:cubicBezTo>
                <a:cubicBezTo>
                  <a:pt x="5241369" y="2843352"/>
                  <a:pt x="5222716" y="2843054"/>
                  <a:pt x="5199300" y="2843054"/>
                </a:cubicBezTo>
                <a:close/>
                <a:moveTo>
                  <a:pt x="4227155" y="2843054"/>
                </a:moveTo>
                <a:cubicBezTo>
                  <a:pt x="4212073" y="2843054"/>
                  <a:pt x="4199473" y="2843649"/>
                  <a:pt x="4189352" y="2844840"/>
                </a:cubicBezTo>
                <a:cubicBezTo>
                  <a:pt x="4179232" y="2846031"/>
                  <a:pt x="4171195" y="2847618"/>
                  <a:pt x="4165242" y="2849602"/>
                </a:cubicBezTo>
                <a:cubicBezTo>
                  <a:pt x="4159289" y="2851587"/>
                  <a:pt x="4155023" y="2854166"/>
                  <a:pt x="4152443" y="2857341"/>
                </a:cubicBezTo>
                <a:cubicBezTo>
                  <a:pt x="4149863" y="2860516"/>
                  <a:pt x="4148573" y="2864088"/>
                  <a:pt x="4148573" y="2868057"/>
                </a:cubicBezTo>
                <a:lnTo>
                  <a:pt x="4148573" y="3595529"/>
                </a:lnTo>
                <a:cubicBezTo>
                  <a:pt x="4148573" y="3599498"/>
                  <a:pt x="4149863" y="3603070"/>
                  <a:pt x="4152443" y="3606245"/>
                </a:cubicBezTo>
                <a:cubicBezTo>
                  <a:pt x="4155023" y="3609420"/>
                  <a:pt x="4159289" y="3611999"/>
                  <a:pt x="4165242" y="3613984"/>
                </a:cubicBezTo>
                <a:cubicBezTo>
                  <a:pt x="4171195" y="3615968"/>
                  <a:pt x="4179232" y="3617556"/>
                  <a:pt x="4189352" y="3618746"/>
                </a:cubicBezTo>
                <a:cubicBezTo>
                  <a:pt x="4199473" y="3619937"/>
                  <a:pt x="4212073" y="3620532"/>
                  <a:pt x="4227155" y="3620532"/>
                </a:cubicBezTo>
                <a:cubicBezTo>
                  <a:pt x="4242633" y="3620532"/>
                  <a:pt x="4255333" y="3619937"/>
                  <a:pt x="4265255" y="3618746"/>
                </a:cubicBezTo>
                <a:cubicBezTo>
                  <a:pt x="4275176" y="3617556"/>
                  <a:pt x="4283114" y="3615968"/>
                  <a:pt x="4289067" y="3613984"/>
                </a:cubicBezTo>
                <a:cubicBezTo>
                  <a:pt x="4295021" y="3611999"/>
                  <a:pt x="4299187" y="3609420"/>
                  <a:pt x="4301569" y="3606245"/>
                </a:cubicBezTo>
                <a:cubicBezTo>
                  <a:pt x="4303950" y="3603070"/>
                  <a:pt x="4305141" y="3599498"/>
                  <a:pt x="4305141" y="3595529"/>
                </a:cubicBezTo>
                <a:lnTo>
                  <a:pt x="4305141" y="3284180"/>
                </a:lnTo>
                <a:lnTo>
                  <a:pt x="4593272" y="3284180"/>
                </a:lnTo>
                <a:lnTo>
                  <a:pt x="4593272" y="3595529"/>
                </a:lnTo>
                <a:cubicBezTo>
                  <a:pt x="4593272" y="3599498"/>
                  <a:pt x="4594562" y="3603070"/>
                  <a:pt x="4597141" y="3606245"/>
                </a:cubicBezTo>
                <a:cubicBezTo>
                  <a:pt x="4599721" y="3609420"/>
                  <a:pt x="4603888" y="3611999"/>
                  <a:pt x="4609643" y="3613984"/>
                </a:cubicBezTo>
                <a:cubicBezTo>
                  <a:pt x="4615398" y="3615968"/>
                  <a:pt x="4623336" y="3617556"/>
                  <a:pt x="4633455" y="3618746"/>
                </a:cubicBezTo>
                <a:cubicBezTo>
                  <a:pt x="4643576" y="3619937"/>
                  <a:pt x="4656375" y="3620532"/>
                  <a:pt x="4671853" y="3620532"/>
                </a:cubicBezTo>
                <a:cubicBezTo>
                  <a:pt x="4686934" y="3620532"/>
                  <a:pt x="4699436" y="3619937"/>
                  <a:pt x="4709358" y="3618746"/>
                </a:cubicBezTo>
                <a:cubicBezTo>
                  <a:pt x="4719280" y="3617556"/>
                  <a:pt x="4727217" y="3615968"/>
                  <a:pt x="4733170" y="3613984"/>
                </a:cubicBezTo>
                <a:cubicBezTo>
                  <a:pt x="4739123" y="3611999"/>
                  <a:pt x="4743390" y="3609420"/>
                  <a:pt x="4745970" y="3606245"/>
                </a:cubicBezTo>
                <a:cubicBezTo>
                  <a:pt x="4748550" y="3603070"/>
                  <a:pt x="4749839" y="3599498"/>
                  <a:pt x="4749839" y="3595529"/>
                </a:cubicBezTo>
                <a:lnTo>
                  <a:pt x="4749839" y="2868057"/>
                </a:lnTo>
                <a:cubicBezTo>
                  <a:pt x="4749839" y="2864088"/>
                  <a:pt x="4748550" y="2860516"/>
                  <a:pt x="4745970" y="2857341"/>
                </a:cubicBezTo>
                <a:cubicBezTo>
                  <a:pt x="4743390" y="2854166"/>
                  <a:pt x="4739123" y="2851587"/>
                  <a:pt x="4733170" y="2849602"/>
                </a:cubicBezTo>
                <a:cubicBezTo>
                  <a:pt x="4727217" y="2847618"/>
                  <a:pt x="4719280" y="2846031"/>
                  <a:pt x="4709358" y="2844840"/>
                </a:cubicBezTo>
                <a:cubicBezTo>
                  <a:pt x="4699436" y="2843649"/>
                  <a:pt x="4686934" y="2843054"/>
                  <a:pt x="4671853" y="2843054"/>
                </a:cubicBezTo>
                <a:cubicBezTo>
                  <a:pt x="4656375" y="2843054"/>
                  <a:pt x="4643576" y="2843649"/>
                  <a:pt x="4633455" y="2844840"/>
                </a:cubicBezTo>
                <a:cubicBezTo>
                  <a:pt x="4623336" y="2846031"/>
                  <a:pt x="4615398" y="2847618"/>
                  <a:pt x="4609643" y="2849602"/>
                </a:cubicBezTo>
                <a:cubicBezTo>
                  <a:pt x="4603888" y="2851587"/>
                  <a:pt x="4599721" y="2854166"/>
                  <a:pt x="4597141" y="2857341"/>
                </a:cubicBezTo>
                <a:cubicBezTo>
                  <a:pt x="4594562" y="2860516"/>
                  <a:pt x="4593272" y="2864088"/>
                  <a:pt x="4593272" y="2868057"/>
                </a:cubicBezTo>
                <a:lnTo>
                  <a:pt x="4593272" y="3150830"/>
                </a:lnTo>
                <a:lnTo>
                  <a:pt x="4305141" y="3150830"/>
                </a:lnTo>
                <a:lnTo>
                  <a:pt x="4305141" y="2868057"/>
                </a:lnTo>
                <a:cubicBezTo>
                  <a:pt x="4305141" y="2864088"/>
                  <a:pt x="4303950" y="2860516"/>
                  <a:pt x="4301569" y="2857341"/>
                </a:cubicBezTo>
                <a:cubicBezTo>
                  <a:pt x="4299187" y="2854166"/>
                  <a:pt x="4295021" y="2851587"/>
                  <a:pt x="4289067" y="2849602"/>
                </a:cubicBezTo>
                <a:cubicBezTo>
                  <a:pt x="4283114" y="2847618"/>
                  <a:pt x="4275176" y="2846031"/>
                  <a:pt x="4265255" y="2844840"/>
                </a:cubicBezTo>
                <a:cubicBezTo>
                  <a:pt x="4255333" y="2843649"/>
                  <a:pt x="4242633" y="2843054"/>
                  <a:pt x="4227155" y="2843054"/>
                </a:cubicBezTo>
                <a:close/>
                <a:moveTo>
                  <a:pt x="8332429" y="2832934"/>
                </a:moveTo>
                <a:cubicBezTo>
                  <a:pt x="8271311" y="2832934"/>
                  <a:pt x="8217633" y="2842260"/>
                  <a:pt x="8171398" y="2860913"/>
                </a:cubicBezTo>
                <a:cubicBezTo>
                  <a:pt x="8125162" y="2879567"/>
                  <a:pt x="8086367" y="2906355"/>
                  <a:pt x="8055014" y="2941280"/>
                </a:cubicBezTo>
                <a:cubicBezTo>
                  <a:pt x="8023661" y="2976205"/>
                  <a:pt x="8000047" y="3018572"/>
                  <a:pt x="7984172" y="3068380"/>
                </a:cubicBezTo>
                <a:cubicBezTo>
                  <a:pt x="7968297" y="3118188"/>
                  <a:pt x="7960359" y="3174246"/>
                  <a:pt x="7960359" y="3236555"/>
                </a:cubicBezTo>
                <a:cubicBezTo>
                  <a:pt x="7960359" y="3304421"/>
                  <a:pt x="7967801" y="3363159"/>
                  <a:pt x="7982684" y="3412768"/>
                </a:cubicBezTo>
                <a:cubicBezTo>
                  <a:pt x="7997566" y="3462377"/>
                  <a:pt x="8019891" y="3503256"/>
                  <a:pt x="8049656" y="3535402"/>
                </a:cubicBezTo>
                <a:cubicBezTo>
                  <a:pt x="8079422" y="3567549"/>
                  <a:pt x="8116629" y="3591461"/>
                  <a:pt x="8161277" y="3607138"/>
                </a:cubicBezTo>
                <a:cubicBezTo>
                  <a:pt x="8205926" y="3622814"/>
                  <a:pt x="8258214" y="3630652"/>
                  <a:pt x="8318142" y="3630652"/>
                </a:cubicBezTo>
                <a:cubicBezTo>
                  <a:pt x="8378864" y="3630652"/>
                  <a:pt x="8432342" y="3621425"/>
                  <a:pt x="8478579" y="3602970"/>
                </a:cubicBezTo>
                <a:cubicBezTo>
                  <a:pt x="8524815" y="3584516"/>
                  <a:pt x="8563609" y="3557727"/>
                  <a:pt x="8594962" y="3522603"/>
                </a:cubicBezTo>
                <a:cubicBezTo>
                  <a:pt x="8626315" y="3487480"/>
                  <a:pt x="8649929" y="3444716"/>
                  <a:pt x="8665804" y="3394313"/>
                </a:cubicBezTo>
                <a:cubicBezTo>
                  <a:pt x="8681679" y="3343910"/>
                  <a:pt x="8689617" y="3286760"/>
                  <a:pt x="8689617" y="3222863"/>
                </a:cubicBezTo>
                <a:cubicBezTo>
                  <a:pt x="8689617" y="3156188"/>
                  <a:pt x="8681977" y="3098344"/>
                  <a:pt x="8666697" y="3049330"/>
                </a:cubicBezTo>
                <a:cubicBezTo>
                  <a:pt x="8651417" y="3000316"/>
                  <a:pt x="8628795" y="2959735"/>
                  <a:pt x="8598831" y="2927588"/>
                </a:cubicBezTo>
                <a:cubicBezTo>
                  <a:pt x="8568867" y="2895441"/>
                  <a:pt x="8531561" y="2871629"/>
                  <a:pt x="8486913" y="2856151"/>
                </a:cubicBezTo>
                <a:cubicBezTo>
                  <a:pt x="8442264" y="2840673"/>
                  <a:pt x="8390769" y="2832934"/>
                  <a:pt x="8332429" y="28329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161ED18-8EF0-B160-572C-F6795CF9E14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fram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4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53100-EDBF-ED9D-CF58-8EB37B848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67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669D9-BA46-FB25-5B23-2A9EC9F72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68DA608-C867-3772-4F54-C69F3876B6C8}"/>
              </a:ext>
            </a:extLst>
          </p:cNvPr>
          <p:cNvGrpSpPr/>
          <p:nvPr/>
        </p:nvGrpSpPr>
        <p:grpSpPr>
          <a:xfrm>
            <a:off x="2534297" y="2536052"/>
            <a:ext cx="8986987" cy="2952290"/>
            <a:chOff x="2946993" y="1672452"/>
            <a:chExt cx="8382411" cy="29522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CA6875-1586-AAA2-DC66-7DBEE3DF4AA3}"/>
                </a:ext>
              </a:extLst>
            </p:cNvPr>
            <p:cNvGrpSpPr/>
            <p:nvPr/>
          </p:nvGrpSpPr>
          <p:grpSpPr>
            <a:xfrm>
              <a:off x="3531002" y="1672452"/>
              <a:ext cx="5662222" cy="2952290"/>
              <a:chOff x="3531002" y="1672452"/>
              <a:chExt cx="5662222" cy="29522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047ED60-9209-4730-924A-57E8F8EDC72E}"/>
                  </a:ext>
                </a:extLst>
              </p:cNvPr>
              <p:cNvGrpSpPr/>
              <p:nvPr/>
            </p:nvGrpSpPr>
            <p:grpSpPr>
              <a:xfrm rot="519561">
                <a:off x="3531002" y="1672452"/>
                <a:ext cx="5662222" cy="2952290"/>
                <a:chOff x="2471455" y="1336075"/>
                <a:chExt cx="5331722" cy="2952290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6F42901-5062-1565-3D4E-63A14EC62892}"/>
                    </a:ext>
                  </a:extLst>
                </p:cNvPr>
                <p:cNvSpPr/>
                <p:nvPr/>
              </p:nvSpPr>
              <p:spPr>
                <a:xfrm rot="132655">
                  <a:off x="2471455" y="1768365"/>
                  <a:ext cx="2520000" cy="2520000"/>
                </a:xfrm>
                <a:custGeom>
                  <a:avLst/>
                  <a:gdLst>
                    <a:gd name="connsiteX0" fmla="*/ 1890000 w 2520000"/>
                    <a:gd name="connsiteY0" fmla="*/ 0 h 2520000"/>
                    <a:gd name="connsiteX1" fmla="*/ 2520000 w 2520000"/>
                    <a:gd name="connsiteY1" fmla="*/ 630000 h 2520000"/>
                    <a:gd name="connsiteX2" fmla="*/ 1890000 w 2520000"/>
                    <a:gd name="connsiteY2" fmla="*/ 1260000 h 2520000"/>
                    <a:gd name="connsiteX3" fmla="*/ 1683360 w 2520000"/>
                    <a:gd name="connsiteY3" fmla="*/ 1260000 h 2520000"/>
                    <a:gd name="connsiteX4" fmla="*/ 1260000 w 2520000"/>
                    <a:gd name="connsiteY4" fmla="*/ 1683360 h 2520000"/>
                    <a:gd name="connsiteX5" fmla="*/ 1260000 w 2520000"/>
                    <a:gd name="connsiteY5" fmla="*/ 1890000 h 2520000"/>
                    <a:gd name="connsiteX6" fmla="*/ 630000 w 2520000"/>
                    <a:gd name="connsiteY6" fmla="*/ 2520000 h 2520000"/>
                    <a:gd name="connsiteX7" fmla="*/ 0 w 2520000"/>
                    <a:gd name="connsiteY7" fmla="*/ 1890000 h 2520000"/>
                    <a:gd name="connsiteX8" fmla="*/ 630000 w 2520000"/>
                    <a:gd name="connsiteY8" fmla="*/ 1260000 h 2520000"/>
                    <a:gd name="connsiteX9" fmla="*/ 836640 w 2520000"/>
                    <a:gd name="connsiteY9" fmla="*/ 1260000 h 2520000"/>
                    <a:gd name="connsiteX10" fmla="*/ 1260000 w 2520000"/>
                    <a:gd name="connsiteY10" fmla="*/ 836640 h 2520000"/>
                    <a:gd name="connsiteX11" fmla="*/ 1260000 w 2520000"/>
                    <a:gd name="connsiteY11" fmla="*/ 630000 h 2520000"/>
                    <a:gd name="connsiteX12" fmla="*/ 1890000 w 2520000"/>
                    <a:gd name="connsiteY12" fmla="*/ 0 h 25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0000" h="2520000">
                      <a:moveTo>
                        <a:pt x="1890000" y="0"/>
                      </a:moveTo>
                      <a:cubicBezTo>
                        <a:pt x="2237939" y="0"/>
                        <a:pt x="2520000" y="282061"/>
                        <a:pt x="2520000" y="630000"/>
                      </a:cubicBezTo>
                      <a:cubicBezTo>
                        <a:pt x="2520000" y="977939"/>
                        <a:pt x="2237939" y="1260000"/>
                        <a:pt x="1890000" y="1260000"/>
                      </a:cubicBezTo>
                      <a:lnTo>
                        <a:pt x="1683360" y="1260000"/>
                      </a:lnTo>
                      <a:cubicBezTo>
                        <a:pt x="1449545" y="1260000"/>
                        <a:pt x="1260000" y="1449545"/>
                        <a:pt x="1260000" y="1683360"/>
                      </a:cubicBezTo>
                      <a:lnTo>
                        <a:pt x="1260000" y="1890000"/>
                      </a:lnTo>
                      <a:cubicBezTo>
                        <a:pt x="1260000" y="2237939"/>
                        <a:pt x="977939" y="2520000"/>
                        <a:pt x="630000" y="2520000"/>
                      </a:cubicBezTo>
                      <a:cubicBezTo>
                        <a:pt x="282061" y="2520000"/>
                        <a:pt x="0" y="2237939"/>
                        <a:pt x="0" y="1890000"/>
                      </a:cubicBezTo>
                      <a:cubicBezTo>
                        <a:pt x="0" y="1542061"/>
                        <a:pt x="282061" y="1260000"/>
                        <a:pt x="630000" y="1260000"/>
                      </a:cubicBezTo>
                      <a:lnTo>
                        <a:pt x="836640" y="1260000"/>
                      </a:lnTo>
                      <a:cubicBezTo>
                        <a:pt x="1070455" y="1260000"/>
                        <a:pt x="1260000" y="1070455"/>
                        <a:pt x="1260000" y="836640"/>
                      </a:cubicBezTo>
                      <a:lnTo>
                        <a:pt x="1260000" y="630000"/>
                      </a:lnTo>
                      <a:cubicBezTo>
                        <a:pt x="1260000" y="282061"/>
                        <a:pt x="1542061" y="0"/>
                        <a:pt x="1890000" y="0"/>
                      </a:cubicBezTo>
                      <a:close/>
                    </a:path>
                  </a:pathLst>
                </a:custGeom>
                <a:solidFill>
                  <a:srgbClr val="F3DA43"/>
                </a:soli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D8C489B-2221-A233-C047-7660F7CF0A1F}"/>
                    </a:ext>
                  </a:extLst>
                </p:cNvPr>
                <p:cNvSpPr/>
                <p:nvPr/>
              </p:nvSpPr>
              <p:spPr>
                <a:xfrm rot="15252511">
                  <a:off x="3877019" y="1574123"/>
                  <a:ext cx="2520000" cy="2520000"/>
                </a:xfrm>
                <a:custGeom>
                  <a:avLst/>
                  <a:gdLst>
                    <a:gd name="connsiteX0" fmla="*/ 1890000 w 2520000"/>
                    <a:gd name="connsiteY0" fmla="*/ 0 h 2520000"/>
                    <a:gd name="connsiteX1" fmla="*/ 2520000 w 2520000"/>
                    <a:gd name="connsiteY1" fmla="*/ 630000 h 2520000"/>
                    <a:gd name="connsiteX2" fmla="*/ 1890000 w 2520000"/>
                    <a:gd name="connsiteY2" fmla="*/ 1260000 h 2520000"/>
                    <a:gd name="connsiteX3" fmla="*/ 1683360 w 2520000"/>
                    <a:gd name="connsiteY3" fmla="*/ 1260000 h 2520000"/>
                    <a:gd name="connsiteX4" fmla="*/ 1260000 w 2520000"/>
                    <a:gd name="connsiteY4" fmla="*/ 1683360 h 2520000"/>
                    <a:gd name="connsiteX5" fmla="*/ 1260000 w 2520000"/>
                    <a:gd name="connsiteY5" fmla="*/ 1890000 h 2520000"/>
                    <a:gd name="connsiteX6" fmla="*/ 630000 w 2520000"/>
                    <a:gd name="connsiteY6" fmla="*/ 2520000 h 2520000"/>
                    <a:gd name="connsiteX7" fmla="*/ 0 w 2520000"/>
                    <a:gd name="connsiteY7" fmla="*/ 1890000 h 2520000"/>
                    <a:gd name="connsiteX8" fmla="*/ 630000 w 2520000"/>
                    <a:gd name="connsiteY8" fmla="*/ 1260000 h 2520000"/>
                    <a:gd name="connsiteX9" fmla="*/ 836640 w 2520000"/>
                    <a:gd name="connsiteY9" fmla="*/ 1260000 h 2520000"/>
                    <a:gd name="connsiteX10" fmla="*/ 1260000 w 2520000"/>
                    <a:gd name="connsiteY10" fmla="*/ 836640 h 2520000"/>
                    <a:gd name="connsiteX11" fmla="*/ 1260000 w 2520000"/>
                    <a:gd name="connsiteY11" fmla="*/ 630000 h 2520000"/>
                    <a:gd name="connsiteX12" fmla="*/ 1890000 w 2520000"/>
                    <a:gd name="connsiteY12" fmla="*/ 0 h 25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0000" h="2520000">
                      <a:moveTo>
                        <a:pt x="1890000" y="0"/>
                      </a:moveTo>
                      <a:cubicBezTo>
                        <a:pt x="2237939" y="0"/>
                        <a:pt x="2520000" y="282061"/>
                        <a:pt x="2520000" y="630000"/>
                      </a:cubicBezTo>
                      <a:cubicBezTo>
                        <a:pt x="2520000" y="977939"/>
                        <a:pt x="2237939" y="1260000"/>
                        <a:pt x="1890000" y="1260000"/>
                      </a:cubicBezTo>
                      <a:lnTo>
                        <a:pt x="1683360" y="1260000"/>
                      </a:lnTo>
                      <a:cubicBezTo>
                        <a:pt x="1449545" y="1260000"/>
                        <a:pt x="1260000" y="1449545"/>
                        <a:pt x="1260000" y="1683360"/>
                      </a:cubicBezTo>
                      <a:lnTo>
                        <a:pt x="1260000" y="1890000"/>
                      </a:lnTo>
                      <a:cubicBezTo>
                        <a:pt x="1260000" y="2237939"/>
                        <a:pt x="977939" y="2520000"/>
                        <a:pt x="630000" y="2520000"/>
                      </a:cubicBezTo>
                      <a:cubicBezTo>
                        <a:pt x="282061" y="2520000"/>
                        <a:pt x="0" y="2237939"/>
                        <a:pt x="0" y="1890000"/>
                      </a:cubicBezTo>
                      <a:cubicBezTo>
                        <a:pt x="0" y="1542061"/>
                        <a:pt x="282061" y="1260000"/>
                        <a:pt x="630000" y="1260000"/>
                      </a:cubicBezTo>
                      <a:lnTo>
                        <a:pt x="836640" y="1260000"/>
                      </a:lnTo>
                      <a:cubicBezTo>
                        <a:pt x="1070455" y="1260000"/>
                        <a:pt x="1260000" y="1070455"/>
                        <a:pt x="1260000" y="836640"/>
                      </a:cubicBezTo>
                      <a:lnTo>
                        <a:pt x="1260000" y="630000"/>
                      </a:lnTo>
                      <a:cubicBezTo>
                        <a:pt x="1260000" y="282061"/>
                        <a:pt x="1542061" y="0"/>
                        <a:pt x="1890000" y="0"/>
                      </a:cubicBezTo>
                      <a:close/>
                    </a:path>
                  </a:pathLst>
                </a:custGeom>
                <a:solidFill>
                  <a:srgbClr val="F3DA43"/>
                </a:soli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9DA15B7F-D343-1667-0BBA-8C14486D43C6}"/>
                    </a:ext>
                  </a:extLst>
                </p:cNvPr>
                <p:cNvSpPr/>
                <p:nvPr/>
              </p:nvSpPr>
              <p:spPr>
                <a:xfrm rot="21539357">
                  <a:off x="5283177" y="1336075"/>
                  <a:ext cx="2520000" cy="2520000"/>
                </a:xfrm>
                <a:custGeom>
                  <a:avLst/>
                  <a:gdLst>
                    <a:gd name="connsiteX0" fmla="*/ 1890000 w 2520000"/>
                    <a:gd name="connsiteY0" fmla="*/ 0 h 2520000"/>
                    <a:gd name="connsiteX1" fmla="*/ 2520000 w 2520000"/>
                    <a:gd name="connsiteY1" fmla="*/ 630000 h 2520000"/>
                    <a:gd name="connsiteX2" fmla="*/ 1890000 w 2520000"/>
                    <a:gd name="connsiteY2" fmla="*/ 1260000 h 2520000"/>
                    <a:gd name="connsiteX3" fmla="*/ 1683360 w 2520000"/>
                    <a:gd name="connsiteY3" fmla="*/ 1260000 h 2520000"/>
                    <a:gd name="connsiteX4" fmla="*/ 1260000 w 2520000"/>
                    <a:gd name="connsiteY4" fmla="*/ 1683360 h 2520000"/>
                    <a:gd name="connsiteX5" fmla="*/ 1260000 w 2520000"/>
                    <a:gd name="connsiteY5" fmla="*/ 1890000 h 2520000"/>
                    <a:gd name="connsiteX6" fmla="*/ 630000 w 2520000"/>
                    <a:gd name="connsiteY6" fmla="*/ 2520000 h 2520000"/>
                    <a:gd name="connsiteX7" fmla="*/ 0 w 2520000"/>
                    <a:gd name="connsiteY7" fmla="*/ 1890000 h 2520000"/>
                    <a:gd name="connsiteX8" fmla="*/ 630000 w 2520000"/>
                    <a:gd name="connsiteY8" fmla="*/ 1260000 h 2520000"/>
                    <a:gd name="connsiteX9" fmla="*/ 836640 w 2520000"/>
                    <a:gd name="connsiteY9" fmla="*/ 1260000 h 2520000"/>
                    <a:gd name="connsiteX10" fmla="*/ 1260000 w 2520000"/>
                    <a:gd name="connsiteY10" fmla="*/ 836640 h 2520000"/>
                    <a:gd name="connsiteX11" fmla="*/ 1260000 w 2520000"/>
                    <a:gd name="connsiteY11" fmla="*/ 630000 h 2520000"/>
                    <a:gd name="connsiteX12" fmla="*/ 1890000 w 2520000"/>
                    <a:gd name="connsiteY12" fmla="*/ 0 h 25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0000" h="2520000">
                      <a:moveTo>
                        <a:pt x="1890000" y="0"/>
                      </a:moveTo>
                      <a:cubicBezTo>
                        <a:pt x="2237939" y="0"/>
                        <a:pt x="2520000" y="282061"/>
                        <a:pt x="2520000" y="630000"/>
                      </a:cubicBezTo>
                      <a:cubicBezTo>
                        <a:pt x="2520000" y="977939"/>
                        <a:pt x="2237939" y="1260000"/>
                        <a:pt x="1890000" y="1260000"/>
                      </a:cubicBezTo>
                      <a:lnTo>
                        <a:pt x="1683360" y="1260000"/>
                      </a:lnTo>
                      <a:cubicBezTo>
                        <a:pt x="1449545" y="1260000"/>
                        <a:pt x="1260000" y="1449545"/>
                        <a:pt x="1260000" y="1683360"/>
                      </a:cubicBezTo>
                      <a:lnTo>
                        <a:pt x="1260000" y="1890000"/>
                      </a:lnTo>
                      <a:cubicBezTo>
                        <a:pt x="1260000" y="2237939"/>
                        <a:pt x="977939" y="2520000"/>
                        <a:pt x="630000" y="2520000"/>
                      </a:cubicBezTo>
                      <a:cubicBezTo>
                        <a:pt x="282061" y="2520000"/>
                        <a:pt x="0" y="2237939"/>
                        <a:pt x="0" y="1890000"/>
                      </a:cubicBezTo>
                      <a:cubicBezTo>
                        <a:pt x="0" y="1542061"/>
                        <a:pt x="282061" y="1260000"/>
                        <a:pt x="630000" y="1260000"/>
                      </a:cubicBezTo>
                      <a:lnTo>
                        <a:pt x="836640" y="1260000"/>
                      </a:lnTo>
                      <a:cubicBezTo>
                        <a:pt x="1070455" y="1260000"/>
                        <a:pt x="1260000" y="1070455"/>
                        <a:pt x="1260000" y="836640"/>
                      </a:cubicBezTo>
                      <a:lnTo>
                        <a:pt x="1260000" y="630000"/>
                      </a:lnTo>
                      <a:cubicBezTo>
                        <a:pt x="1260000" y="282061"/>
                        <a:pt x="1542061" y="0"/>
                        <a:pt x="1890000" y="0"/>
                      </a:cubicBezTo>
                      <a:close/>
                    </a:path>
                  </a:pathLst>
                </a:custGeom>
                <a:solidFill>
                  <a:srgbClr val="F3DA43"/>
                </a:soli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77C2CBC-1C61-F86A-018D-87E2CF66798C}"/>
                  </a:ext>
                </a:extLst>
              </p:cNvPr>
              <p:cNvSpPr/>
              <p:nvPr/>
            </p:nvSpPr>
            <p:spPr>
              <a:xfrm>
                <a:off x="3559454" y="3170203"/>
                <a:ext cx="1057275" cy="8823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E0DB603-0D8D-8093-85B5-4798D39A33F8}"/>
                  </a:ext>
                </a:extLst>
              </p:cNvPr>
              <p:cNvSpPr/>
              <p:nvPr/>
            </p:nvSpPr>
            <p:spPr>
              <a:xfrm>
                <a:off x="8074981" y="2196129"/>
                <a:ext cx="1057275" cy="8823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9180426-318F-1018-2411-0CB9D8C977E8}"/>
                  </a:ext>
                </a:extLst>
              </p:cNvPr>
              <p:cNvSpPr/>
              <p:nvPr/>
            </p:nvSpPr>
            <p:spPr>
              <a:xfrm>
                <a:off x="6595356" y="3242608"/>
                <a:ext cx="1057275" cy="8823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13EAC25-555A-3CBB-1F86-ECF54F8AAF95}"/>
                  </a:ext>
                </a:extLst>
              </p:cNvPr>
              <p:cNvSpPr/>
              <p:nvPr/>
            </p:nvSpPr>
            <p:spPr>
              <a:xfrm>
                <a:off x="5087177" y="2196128"/>
                <a:ext cx="1057275" cy="8823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344640-6AD6-C956-2CF5-389E4C5E7EB2}"/>
                </a:ext>
              </a:extLst>
            </p:cNvPr>
            <p:cNvSpPr txBox="1"/>
            <p:nvPr/>
          </p:nvSpPr>
          <p:spPr>
            <a:xfrm>
              <a:off x="3780395" y="3318990"/>
              <a:ext cx="792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01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DF3810-CE75-B435-9265-6902A607B52D}"/>
                </a:ext>
              </a:extLst>
            </p:cNvPr>
            <p:cNvSpPr txBox="1"/>
            <p:nvPr/>
          </p:nvSpPr>
          <p:spPr>
            <a:xfrm>
              <a:off x="2946993" y="3225499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IN" dirty="0">
                <a:solidFill>
                  <a:srgbClr val="00206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2468A8-F6B2-2101-943A-CCF28E6B3A3C}"/>
                </a:ext>
              </a:extLst>
            </p:cNvPr>
            <p:cNvSpPr txBox="1"/>
            <p:nvPr/>
          </p:nvSpPr>
          <p:spPr>
            <a:xfrm>
              <a:off x="5233404" y="2344542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200" dirty="0">
                  <a:solidFill>
                    <a:srgbClr val="002060"/>
                  </a:solidFill>
                  <a:latin typeface="Bookman Old Style" panose="02050604050505020204" pitchFamily="18" charset="0"/>
                </a:rPr>
                <a:t>02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28D0A97-7585-B3CC-DBF8-DA7B7C9604AC}"/>
              </a:ext>
            </a:extLst>
          </p:cNvPr>
          <p:cNvSpPr txBox="1"/>
          <p:nvPr/>
        </p:nvSpPr>
        <p:spPr>
          <a:xfrm>
            <a:off x="6670925" y="42420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0</a:t>
            </a:r>
            <a:r>
              <a:rPr lang="en-IN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9F952B-B9D2-6D72-6479-AE78C539F4DA}"/>
              </a:ext>
            </a:extLst>
          </p:cNvPr>
          <p:cNvSpPr txBox="1"/>
          <p:nvPr/>
        </p:nvSpPr>
        <p:spPr>
          <a:xfrm>
            <a:off x="8253449" y="3134183"/>
            <a:ext cx="6456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04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113E27-6906-1D6C-06B6-F9D2769DCC6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1708E0-097E-521B-28CA-83F3456EE0DF}"/>
              </a:ext>
            </a:extLst>
          </p:cNvPr>
          <p:cNvSpPr txBox="1"/>
          <p:nvPr/>
        </p:nvSpPr>
        <p:spPr>
          <a:xfrm>
            <a:off x="4578732" y="284803"/>
            <a:ext cx="6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STEPS INVOLVED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59A87C-7E55-74E9-A769-F7943ED4E107}"/>
              </a:ext>
            </a:extLst>
          </p:cNvPr>
          <p:cNvSpPr txBox="1"/>
          <p:nvPr/>
        </p:nvSpPr>
        <p:spPr>
          <a:xfrm>
            <a:off x="642322" y="4463008"/>
            <a:ext cx="2640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Loading Dataset:</a:t>
            </a:r>
          </a:p>
          <a:p>
            <a:r>
              <a:rPr lang="en-IN" dirty="0"/>
              <a:t>To bring our dataset to the code environment for further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874E3D-9228-2A53-6F73-9AE5234FE30B}"/>
              </a:ext>
            </a:extLst>
          </p:cNvPr>
          <p:cNvSpPr txBox="1"/>
          <p:nvPr/>
        </p:nvSpPr>
        <p:spPr>
          <a:xfrm>
            <a:off x="9165667" y="1960196"/>
            <a:ext cx="3074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Data Visualization :</a:t>
            </a:r>
          </a:p>
          <a:p>
            <a:r>
              <a:rPr lang="en-IN" dirty="0"/>
              <a:t>Using various representations in python for analysing columns in the dataset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B5C644-2176-0AAB-0DAD-648CC913CBCA}"/>
              </a:ext>
            </a:extLst>
          </p:cNvPr>
          <p:cNvSpPr txBox="1"/>
          <p:nvPr/>
        </p:nvSpPr>
        <p:spPr>
          <a:xfrm>
            <a:off x="6135991" y="5297088"/>
            <a:ext cx="3056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Statistical Analysis :</a:t>
            </a:r>
          </a:p>
          <a:p>
            <a:r>
              <a:rPr lang="en-IN" dirty="0"/>
              <a:t>Using statistical functions like mean, median, range, standard deviation, etc,.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C1AFF-CA39-F4A5-C5F9-D00C4E9ECCBA}"/>
              </a:ext>
            </a:extLst>
          </p:cNvPr>
          <p:cNvSpPr txBox="1"/>
          <p:nvPr/>
        </p:nvSpPr>
        <p:spPr>
          <a:xfrm>
            <a:off x="2770762" y="1837413"/>
            <a:ext cx="4025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Understanding Dataset and its Integrity </a:t>
            </a:r>
            <a:r>
              <a:rPr lang="en-IN" dirty="0">
                <a:solidFill>
                  <a:srgbClr val="002060"/>
                </a:solidFill>
              </a:rPr>
              <a:t>:</a:t>
            </a:r>
          </a:p>
          <a:p>
            <a:r>
              <a:rPr lang="en-IN" dirty="0"/>
              <a:t>What the dataset contains and finding the goodness of the data source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53D85F5B-7AE2-18E6-61A5-7EF4FA041226}"/>
              </a:ext>
            </a:extLst>
          </p:cNvPr>
          <p:cNvSpPr/>
          <p:nvPr/>
        </p:nvSpPr>
        <p:spPr>
          <a:xfrm>
            <a:off x="9657703" y="5517465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E5435-E9ED-90F7-B45C-C65E47FFC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4D5C38-48E5-99B4-5373-7EDDBAF2BC30}"/>
              </a:ext>
            </a:extLst>
          </p:cNvPr>
          <p:cNvSpPr/>
          <p:nvPr/>
        </p:nvSpPr>
        <p:spPr>
          <a:xfrm>
            <a:off x="0" y="1590040"/>
            <a:ext cx="12192000" cy="36779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4E45C-4A79-8F28-AA10-1476A35A370F}"/>
              </a:ext>
            </a:extLst>
          </p:cNvPr>
          <p:cNvSpPr txBox="1"/>
          <p:nvPr/>
        </p:nvSpPr>
        <p:spPr>
          <a:xfrm>
            <a:off x="1244600" y="2274838"/>
            <a:ext cx="970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     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24900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907AC-2956-BE57-412F-BA4977CC2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5F77C9-F6C3-0433-357F-0350B30CBAE7}"/>
              </a:ext>
            </a:extLst>
          </p:cNvPr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107BC-D991-07D5-30CC-321FA5E92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5" r="1337"/>
          <a:stretch/>
        </p:blipFill>
        <p:spPr>
          <a:xfrm>
            <a:off x="93133" y="1164166"/>
            <a:ext cx="4140198" cy="2755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5FE58-BDCC-F120-3DC6-94916B6D99FC}"/>
              </a:ext>
            </a:extLst>
          </p:cNvPr>
          <p:cNvSpPr txBox="1"/>
          <p:nvPr/>
        </p:nvSpPr>
        <p:spPr>
          <a:xfrm>
            <a:off x="4563534" y="124677"/>
            <a:ext cx="455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A9D49B-5918-1C7E-3FA9-836AA9F4E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" t="3477" b="2065"/>
          <a:stretch/>
        </p:blipFill>
        <p:spPr>
          <a:xfrm>
            <a:off x="7670800" y="3606995"/>
            <a:ext cx="4334933" cy="31263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1A6F0A8-19B0-2E68-C1DA-9EA76E04DE7D}"/>
              </a:ext>
            </a:extLst>
          </p:cNvPr>
          <p:cNvSpPr txBox="1"/>
          <p:nvPr/>
        </p:nvSpPr>
        <p:spPr>
          <a:xfrm>
            <a:off x="4766733" y="1072944"/>
            <a:ext cx="69765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Represents</a:t>
            </a:r>
            <a:r>
              <a:rPr lang="en-IN" sz="2000" dirty="0"/>
              <a:t> the relation between different age groups and the sum of the respective age groups apps installed.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Function</a:t>
            </a:r>
            <a:r>
              <a:rPr lang="en-IN" sz="2000" dirty="0"/>
              <a:t> used to create : bar(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Showcases</a:t>
            </a:r>
            <a:r>
              <a:rPr lang="en-IN" sz="2000" dirty="0"/>
              <a:t> that, most of the age groups have a similar sum number of installed apps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C007F3-563C-04BE-65CE-B21DE48D1C18}"/>
              </a:ext>
            </a:extLst>
          </p:cNvPr>
          <p:cNvSpPr txBox="1"/>
          <p:nvPr/>
        </p:nvSpPr>
        <p:spPr>
          <a:xfrm>
            <a:off x="423333" y="4580466"/>
            <a:ext cx="64177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Concludes</a:t>
            </a:r>
            <a:r>
              <a:rPr lang="en-US" sz="2000" dirty="0"/>
              <a:t> that the age groups 21–30 and 31–40 have the highest total app installations, indicating that young adults use the most apps.</a:t>
            </a:r>
            <a:endParaRPr lang="en-IN" sz="2000" dirty="0"/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Function</a:t>
            </a:r>
            <a:r>
              <a:rPr lang="en-IN" sz="2000" dirty="0"/>
              <a:t> used to create : </a:t>
            </a:r>
            <a:r>
              <a:rPr lang="en-IN" sz="2000" dirty="0" err="1"/>
              <a:t>barh</a:t>
            </a:r>
            <a:r>
              <a:rPr lang="en-IN" sz="2000" dirty="0"/>
              <a:t>( 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538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68CE5-FB30-0581-2B04-557B0EF1D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88302-199A-5941-65F4-C7E46568BC10}"/>
              </a:ext>
            </a:extLst>
          </p:cNvPr>
          <p:cNvSpPr/>
          <p:nvPr/>
        </p:nvSpPr>
        <p:spPr>
          <a:xfrm>
            <a:off x="0" y="-21167"/>
            <a:ext cx="12192000" cy="10574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48881-A32F-DAD5-9C9A-C78AA69AF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39" y="2061435"/>
            <a:ext cx="4458781" cy="2786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511120-56FE-506E-DE9A-C3D5B5F43B91}"/>
              </a:ext>
            </a:extLst>
          </p:cNvPr>
          <p:cNvSpPr txBox="1"/>
          <p:nvPr/>
        </p:nvSpPr>
        <p:spPr>
          <a:xfrm>
            <a:off x="8529320" y="1127141"/>
            <a:ext cx="383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High peak </a:t>
            </a:r>
            <a:r>
              <a:rPr lang="en-IN" dirty="0"/>
              <a:t>indicates - period of higher app usage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F913DCB-B0C9-29B4-FEC5-2D7678B188B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504619" y="1450307"/>
            <a:ext cx="1024701" cy="838897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B7DD8D-DC1D-E430-7447-CDE369A27A3A}"/>
              </a:ext>
            </a:extLst>
          </p:cNvPr>
          <p:cNvSpPr txBox="1"/>
          <p:nvPr/>
        </p:nvSpPr>
        <p:spPr>
          <a:xfrm>
            <a:off x="223520" y="4787459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Low peak </a:t>
            </a:r>
            <a:r>
              <a:rPr lang="en-IN" dirty="0"/>
              <a:t>indicates – period of lower app usage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C5F7248-3BFB-2AA8-A349-70A70A82E4EB}"/>
              </a:ext>
            </a:extLst>
          </p:cNvPr>
          <p:cNvCxnSpPr>
            <a:cxnSpLocks/>
          </p:cNvCxnSpPr>
          <p:nvPr/>
        </p:nvCxnSpPr>
        <p:spPr>
          <a:xfrm flipV="1">
            <a:off x="3616960" y="4422464"/>
            <a:ext cx="1239520" cy="364995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F82A66-1330-25C7-4FCD-BE286BFBEC20}"/>
              </a:ext>
            </a:extLst>
          </p:cNvPr>
          <p:cNvSpPr txBox="1"/>
          <p:nvPr/>
        </p:nvSpPr>
        <p:spPr>
          <a:xfrm>
            <a:off x="5123180" y="143024"/>
            <a:ext cx="515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LINE PLOT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B588F3-EA08-56F5-5DBA-FF3F13C1EAD9}"/>
              </a:ext>
            </a:extLst>
          </p:cNvPr>
          <p:cNvSpPr txBox="1"/>
          <p:nvPr/>
        </p:nvSpPr>
        <p:spPr>
          <a:xfrm>
            <a:off x="6533609" y="5550368"/>
            <a:ext cx="556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Shows</a:t>
            </a:r>
            <a:r>
              <a:rPr lang="en-IN" dirty="0"/>
              <a:t> the fluctuations across the sampled data, in app usage with respect to the time period.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9FAD3A-6CD0-C00F-0D6F-A5D42231436F}"/>
              </a:ext>
            </a:extLst>
          </p:cNvPr>
          <p:cNvSpPr txBox="1"/>
          <p:nvPr/>
        </p:nvSpPr>
        <p:spPr>
          <a:xfrm>
            <a:off x="223520" y="1563710"/>
            <a:ext cx="407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Represents the index of every 5</a:t>
            </a:r>
            <a:r>
              <a:rPr lang="en-IN" baseline="30000" dirty="0"/>
              <a:t>th</a:t>
            </a:r>
            <a:r>
              <a:rPr lang="en-IN" dirty="0"/>
              <a:t> entry from dataset with app usage time.</a:t>
            </a:r>
          </a:p>
        </p:txBody>
      </p:sp>
    </p:spTree>
    <p:extLst>
      <p:ext uri="{BB962C8B-B14F-4D97-AF65-F5344CB8AC3E}">
        <p14:creationId xmlns:p14="http://schemas.microsoft.com/office/powerpoint/2010/main" val="228875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A70CE-6B2C-6F2F-11FE-FC55CC840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1C61D-23AF-F19E-6487-8CB6E31F0AD7}"/>
              </a:ext>
            </a:extLst>
          </p:cNvPr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HISTOGRAM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86952-C344-9E25-5F96-240BDF66F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0" y="1930264"/>
            <a:ext cx="4013200" cy="3993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19332-2D0F-5C8A-48BC-FACF48FC38E4}"/>
              </a:ext>
            </a:extLst>
          </p:cNvPr>
          <p:cNvSpPr txBox="1"/>
          <p:nvPr/>
        </p:nvSpPr>
        <p:spPr>
          <a:xfrm>
            <a:off x="1005840" y="1330960"/>
            <a:ext cx="56286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Represents</a:t>
            </a:r>
            <a:r>
              <a:rPr lang="en-US" sz="1800" dirty="0"/>
              <a:t> how the app usage time is elongated with respect to number of data points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 X-</a:t>
            </a:r>
            <a:r>
              <a:rPr lang="en-US" dirty="0"/>
              <a:t>a</a:t>
            </a:r>
            <a:r>
              <a:rPr lang="en-US" sz="1800" dirty="0"/>
              <a:t>xis represent time intervals (in minutes per day).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</a:t>
            </a:r>
            <a:r>
              <a:rPr lang="en-US" sz="1800" dirty="0"/>
              <a:t>-axis indicating the frequency of days within each interval.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Function </a:t>
            </a:r>
            <a:r>
              <a:rPr lang="en-IN" dirty="0"/>
              <a:t>used to create : hist(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Shows that the app usage times is a </a:t>
            </a:r>
            <a:r>
              <a:rPr lang="en-IN" b="1" dirty="0"/>
              <a:t>right-skewed distribution.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</a:t>
            </a:r>
            <a:r>
              <a:rPr lang="en-US" sz="1800" b="1" dirty="0"/>
              <a:t>eveals</a:t>
            </a:r>
            <a:r>
              <a:rPr lang="en-US" sz="1800" dirty="0"/>
              <a:t> that most users tend to spend typical 	amount of time using apps each day.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</a:t>
            </a:r>
            <a:r>
              <a:rPr lang="en-US" sz="1800" dirty="0"/>
              <a:t>igher frequencies in certain usage time ranges and fewer days with extremely low or high usage.</a:t>
            </a:r>
          </a:p>
        </p:txBody>
      </p:sp>
    </p:spTree>
    <p:extLst>
      <p:ext uri="{BB962C8B-B14F-4D97-AF65-F5344CB8AC3E}">
        <p14:creationId xmlns:p14="http://schemas.microsoft.com/office/powerpoint/2010/main" val="49129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C769E-3F2B-9F9C-8EAF-154E72842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EFB06D-27F3-D54E-1B32-F35A09CBDBD4}"/>
              </a:ext>
            </a:extLst>
          </p:cNvPr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DF40C-676B-D0FA-5193-D680FB7A9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1" y="2091319"/>
            <a:ext cx="4800601" cy="3426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8926EA-D587-586E-C420-5BA3A6AA6F08}"/>
              </a:ext>
            </a:extLst>
          </p:cNvPr>
          <p:cNvSpPr txBox="1"/>
          <p:nvPr/>
        </p:nvSpPr>
        <p:spPr>
          <a:xfrm>
            <a:off x="4744720" y="150967"/>
            <a:ext cx="524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SCATTER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F7DC1-7A2C-AB04-4B7B-6D2E1CDBBDB1}"/>
              </a:ext>
            </a:extLst>
          </p:cNvPr>
          <p:cNvSpPr txBox="1"/>
          <p:nvPr/>
        </p:nvSpPr>
        <p:spPr>
          <a:xfrm>
            <a:off x="675639" y="1186019"/>
            <a:ext cx="1084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Represents</a:t>
            </a:r>
            <a:r>
              <a:rPr lang="en-US" dirty="0"/>
              <a:t> </a:t>
            </a:r>
            <a:r>
              <a:rPr lang="en-US" sz="1800" dirty="0"/>
              <a:t>the relationship between app usage time (in minutes per day) and battery drain (in </a:t>
            </a:r>
            <a:r>
              <a:rPr lang="en-US" sz="1800" dirty="0" err="1"/>
              <a:t>mAh</a:t>
            </a:r>
            <a:r>
              <a:rPr lang="en-US" sz="1800" dirty="0"/>
              <a:t>/day).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DA7E749-DAE5-497E-6F1B-79ADC27F4F4E}"/>
              </a:ext>
            </a:extLst>
          </p:cNvPr>
          <p:cNvCxnSpPr>
            <a:cxnSpLocks/>
          </p:cNvCxnSpPr>
          <p:nvPr/>
        </p:nvCxnSpPr>
        <p:spPr>
          <a:xfrm rot="10800000">
            <a:off x="2976880" y="2275840"/>
            <a:ext cx="1625600" cy="53848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95C515-C929-F411-91BC-D5E79103CB56}"/>
              </a:ext>
            </a:extLst>
          </p:cNvPr>
          <p:cNvSpPr txBox="1"/>
          <p:nvPr/>
        </p:nvSpPr>
        <p:spPr>
          <a:xfrm>
            <a:off x="223520" y="2111639"/>
            <a:ext cx="300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Shows </a:t>
            </a:r>
            <a:r>
              <a:rPr lang="en-IN" dirty="0"/>
              <a:t>colours of the points associated with Battery Drain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EBF05D-EF1D-E812-6E7C-C00FED4C6877}"/>
              </a:ext>
            </a:extLst>
          </p:cNvPr>
          <p:cNvSpPr txBox="1"/>
          <p:nvPr/>
        </p:nvSpPr>
        <p:spPr>
          <a:xfrm>
            <a:off x="8448041" y="2616200"/>
            <a:ext cx="3743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Yellow points highlights </a:t>
            </a:r>
            <a:r>
              <a:rPr lang="en-US" b="1" dirty="0"/>
              <a:t>highest battery drain</a:t>
            </a:r>
            <a:r>
              <a:rPr lang="en-US" dirty="0"/>
              <a:t> value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Suggests</a:t>
            </a:r>
            <a:r>
              <a:rPr lang="en-US" dirty="0"/>
              <a:t> that users who use apps more tend to have higher battery drain.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43B0A2-9120-0494-AAB6-AE17394CCC7D}"/>
              </a:ext>
            </a:extLst>
          </p:cNvPr>
          <p:cNvSpPr txBox="1"/>
          <p:nvPr/>
        </p:nvSpPr>
        <p:spPr>
          <a:xfrm>
            <a:off x="1019811" y="5591935"/>
            <a:ext cx="387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Positive Correlation </a:t>
            </a:r>
            <a:r>
              <a:rPr lang="en-IN" dirty="0"/>
              <a:t>as points rise from left to right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3D05A6-2F94-17A6-0CDA-D701B3D6044A}"/>
              </a:ext>
            </a:extLst>
          </p:cNvPr>
          <p:cNvCxnSpPr>
            <a:cxnSpLocks/>
          </p:cNvCxnSpPr>
          <p:nvPr/>
        </p:nvCxnSpPr>
        <p:spPr>
          <a:xfrm>
            <a:off x="6238240" y="4338320"/>
            <a:ext cx="1991360" cy="145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463A9E-F572-9193-BB16-74D91DFE4883}"/>
              </a:ext>
            </a:extLst>
          </p:cNvPr>
          <p:cNvCxnSpPr/>
          <p:nvPr/>
        </p:nvCxnSpPr>
        <p:spPr>
          <a:xfrm>
            <a:off x="7183120" y="3865203"/>
            <a:ext cx="1046480" cy="1925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E80446-BBAE-686D-0D4F-6959A5BFCB83}"/>
              </a:ext>
            </a:extLst>
          </p:cNvPr>
          <p:cNvSpPr txBox="1"/>
          <p:nvPr/>
        </p:nvSpPr>
        <p:spPr>
          <a:xfrm>
            <a:off x="7508240" y="6053745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Forming Clusters which shows distinct user behaviour.</a:t>
            </a:r>
          </a:p>
        </p:txBody>
      </p:sp>
    </p:spTree>
    <p:extLst>
      <p:ext uri="{BB962C8B-B14F-4D97-AF65-F5344CB8AC3E}">
        <p14:creationId xmlns:p14="http://schemas.microsoft.com/office/powerpoint/2010/main" val="370075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8A2DE-359A-B573-B296-23C527C8E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CC9348-922E-6C02-1F70-0AA24B316BEF}"/>
              </a:ext>
            </a:extLst>
          </p:cNvPr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84349-4B42-44D1-DFE9-FC6DD6B2A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3"/>
          <a:stretch/>
        </p:blipFill>
        <p:spPr>
          <a:xfrm>
            <a:off x="0" y="1888252"/>
            <a:ext cx="5754276" cy="4380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97728-FEA7-1119-0907-14AAD7B00142}"/>
              </a:ext>
            </a:extLst>
          </p:cNvPr>
          <p:cNvSpPr txBox="1"/>
          <p:nvPr/>
        </p:nvSpPr>
        <p:spPr>
          <a:xfrm>
            <a:off x="3931920" y="150967"/>
            <a:ext cx="5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CORRELATION HEATMAP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80E01-AF9D-5AE0-95C2-FA0E4FDA6519}"/>
              </a:ext>
            </a:extLst>
          </p:cNvPr>
          <p:cNvSpPr txBox="1"/>
          <p:nvPr/>
        </p:nvSpPr>
        <p:spPr>
          <a:xfrm>
            <a:off x="6356446" y="2342335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Calculates</a:t>
            </a:r>
            <a:r>
              <a:rPr lang="en-IN" dirty="0"/>
              <a:t> Pearson Correlation Coefficient between pairs of numerical values.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Shows </a:t>
            </a:r>
            <a:r>
              <a:rPr lang="en-US" dirty="0"/>
              <a:t>correlation between each pair of numerical variables.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B844415-BD6A-5731-D7BC-CFB91B4ADC9D}"/>
              </a:ext>
            </a:extLst>
          </p:cNvPr>
          <p:cNvCxnSpPr>
            <a:cxnSpLocks/>
          </p:cNvCxnSpPr>
          <p:nvPr/>
        </p:nvCxnSpPr>
        <p:spPr>
          <a:xfrm flipV="1">
            <a:off x="5354320" y="1655017"/>
            <a:ext cx="1437640" cy="45607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3DFBD5-D9F0-43A9-F22B-B368FC18E6EB}"/>
              </a:ext>
            </a:extLst>
          </p:cNvPr>
          <p:cNvSpPr txBox="1"/>
          <p:nvPr/>
        </p:nvSpPr>
        <p:spPr>
          <a:xfrm>
            <a:off x="6791960" y="144272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 Correlation (Darker blue)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6C8C2AC-6EE9-1651-5274-3039D0936849}"/>
              </a:ext>
            </a:extLst>
          </p:cNvPr>
          <p:cNvCxnSpPr/>
          <p:nvPr/>
        </p:nvCxnSpPr>
        <p:spPr>
          <a:xfrm>
            <a:off x="5354320" y="5202983"/>
            <a:ext cx="1437640" cy="41656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5D3890-E722-B32E-CAB4-EDBDEA4C1551}"/>
              </a:ext>
            </a:extLst>
          </p:cNvPr>
          <p:cNvSpPr txBox="1"/>
          <p:nvPr/>
        </p:nvSpPr>
        <p:spPr>
          <a:xfrm>
            <a:off x="6870700" y="5528794"/>
            <a:ext cx="342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Negative Correlation (Lighter Blue)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7DBD42C-635F-925B-F381-C8C147995248}"/>
              </a:ext>
            </a:extLst>
          </p:cNvPr>
          <p:cNvCxnSpPr/>
          <p:nvPr/>
        </p:nvCxnSpPr>
        <p:spPr>
          <a:xfrm>
            <a:off x="5754276" y="4412966"/>
            <a:ext cx="1437640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5A9A0-EE09-0A94-275D-ADA65811D677}"/>
              </a:ext>
            </a:extLst>
          </p:cNvPr>
          <p:cNvSpPr txBox="1"/>
          <p:nvPr/>
        </p:nvSpPr>
        <p:spPr>
          <a:xfrm>
            <a:off x="7388860" y="4214846"/>
            <a:ext cx="319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Zero or No Correlation </a:t>
            </a:r>
          </a:p>
        </p:txBody>
      </p:sp>
    </p:spTree>
    <p:extLst>
      <p:ext uri="{BB962C8B-B14F-4D97-AF65-F5344CB8AC3E}">
        <p14:creationId xmlns:p14="http://schemas.microsoft.com/office/powerpoint/2010/main" val="378482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