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68" r:id="rId4"/>
    <p:sldId id="260" r:id="rId5"/>
    <p:sldId id="264" r:id="rId6"/>
    <p:sldId id="276" r:id="rId7"/>
    <p:sldId id="278" r:id="rId8"/>
    <p:sldId id="279" r:id="rId9"/>
    <p:sldId id="280" r:id="rId10"/>
    <p:sldId id="263" r:id="rId11"/>
    <p:sldId id="281" r:id="rId12"/>
    <p:sldId id="282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." userId="a2d314111130edf6" providerId="LiveId" clId="{DCFE06E7-0A93-4BD4-B548-9B432D6DB2F1}"/>
    <pc:docChg chg="modSld">
      <pc:chgData name="krishna ." userId="a2d314111130edf6" providerId="LiveId" clId="{DCFE06E7-0A93-4BD4-B548-9B432D6DB2F1}" dt="2022-06-30T16:04:27.417" v="3" actId="20577"/>
      <pc:docMkLst>
        <pc:docMk/>
      </pc:docMkLst>
      <pc:sldChg chg="modSp mod">
        <pc:chgData name="krishna ." userId="a2d314111130edf6" providerId="LiveId" clId="{DCFE06E7-0A93-4BD4-B548-9B432D6DB2F1}" dt="2022-06-30T16:04:27.417" v="3" actId="20577"/>
        <pc:sldMkLst>
          <pc:docMk/>
          <pc:sldMk cId="276583281" sldId="264"/>
        </pc:sldMkLst>
        <pc:spChg chg="mod">
          <ac:chgData name="krishna ." userId="a2d314111130edf6" providerId="LiveId" clId="{DCFE06E7-0A93-4BD4-B548-9B432D6DB2F1}" dt="2022-06-30T16:04:27.417" v="3" actId="20577"/>
          <ac:spMkLst>
            <pc:docMk/>
            <pc:sldMk cId="276583281" sldId="264"/>
            <ac:spMk id="4" creationId="{694F37F6-C549-F711-D058-032D7F1323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0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3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22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51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41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7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3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78CE905-F940-470D-A43B-A7429BC68F63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34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E905-F940-470D-A43B-A7429BC68F63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21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8C56BB-879E-0D83-07E6-C2106A89AFE4}"/>
              </a:ext>
            </a:extLst>
          </p:cNvPr>
          <p:cNvSpPr txBox="1"/>
          <p:nvPr/>
        </p:nvSpPr>
        <p:spPr>
          <a:xfrm>
            <a:off x="1678750" y="409783"/>
            <a:ext cx="7593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      </a:t>
            </a:r>
            <a:r>
              <a:rPr lang="en-US" sz="2800" b="1" dirty="0" smtClean="0"/>
              <a:t>EXPOSYS DATA LABS</a:t>
            </a:r>
            <a:endParaRPr lang="en-IN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2A8526-8DF8-0D65-B2D7-EC844BB38BDC}"/>
              </a:ext>
            </a:extLst>
          </p:cNvPr>
          <p:cNvSpPr txBox="1"/>
          <p:nvPr/>
        </p:nvSpPr>
        <p:spPr>
          <a:xfrm>
            <a:off x="2627288" y="2002552"/>
            <a:ext cx="850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Presentation On  </a:t>
            </a:r>
            <a:r>
              <a:rPr lang="en-IN" sz="2000" b="1" dirty="0"/>
              <a:t>Real-Time Chat </a:t>
            </a:r>
            <a:r>
              <a:rPr lang="en-IN" sz="2000" b="1" dirty="0" smtClean="0"/>
              <a:t>Application</a:t>
            </a:r>
            <a:r>
              <a:rPr lang="en-IN" sz="2000" dirty="0" smtClean="0"/>
              <a:t> </a:t>
            </a:r>
            <a:r>
              <a:rPr lang="en-US" sz="2000" b="1" dirty="0" smtClean="0"/>
              <a:t>Project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1963FF-B991-C13D-24D3-C6D46AC70663}"/>
              </a:ext>
            </a:extLst>
          </p:cNvPr>
          <p:cNvSpPr txBox="1"/>
          <p:nvPr/>
        </p:nvSpPr>
        <p:spPr>
          <a:xfrm>
            <a:off x="3151094" y="3771743"/>
            <a:ext cx="543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 of Project</a:t>
            </a:r>
            <a:r>
              <a:rPr lang="en-US" dirty="0"/>
              <a:t>:  </a:t>
            </a:r>
            <a:r>
              <a:rPr lang="en-US" dirty="0" smtClean="0"/>
              <a:t>“</a:t>
            </a:r>
            <a:r>
              <a:rPr lang="en-IN" b="1" dirty="0"/>
              <a:t>Real-Time </a:t>
            </a:r>
            <a:r>
              <a:rPr lang="en-IN" b="1" dirty="0" smtClean="0"/>
              <a:t>Chat Application</a:t>
            </a:r>
            <a:r>
              <a:rPr lang="en-US" dirty="0" smtClean="0"/>
              <a:t>”.</a:t>
            </a:r>
            <a:endParaRPr lang="en-US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B061129-3119-0207-63CB-41227B5FDF4E}"/>
              </a:ext>
            </a:extLst>
          </p:cNvPr>
          <p:cNvSpPr txBox="1"/>
          <p:nvPr/>
        </p:nvSpPr>
        <p:spPr>
          <a:xfrm>
            <a:off x="3088209" y="4557557"/>
            <a:ext cx="7395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</a:t>
            </a:r>
            <a:r>
              <a:rPr lang="en-US" sz="2000" b="1" dirty="0"/>
              <a:t> </a:t>
            </a:r>
            <a:r>
              <a:rPr lang="en-US" b="1" dirty="0" smtClean="0"/>
              <a:t>By :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Shamrao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12B02CF-3167-36C5-2251-D3708B812494}"/>
              </a:ext>
            </a:extLst>
          </p:cNvPr>
          <p:cNvSpPr/>
          <p:nvPr/>
        </p:nvSpPr>
        <p:spPr>
          <a:xfrm>
            <a:off x="2343956" y="1239999"/>
            <a:ext cx="9271736" cy="5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:\Users\HP\Downloads\158080484722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2" y="109877"/>
            <a:ext cx="1905000" cy="1905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57BF78-639B-1D6D-C7BE-7C09E72E5B27}"/>
              </a:ext>
            </a:extLst>
          </p:cNvPr>
          <p:cNvSpPr txBox="1"/>
          <p:nvPr/>
        </p:nvSpPr>
        <p:spPr>
          <a:xfrm>
            <a:off x="699596" y="406399"/>
            <a:ext cx="7325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Implementation </a:t>
            </a:r>
            <a:r>
              <a:rPr lang="en-US" sz="3200" b="1" dirty="0" smtClean="0"/>
              <a:t>Screenshots: </a:t>
            </a:r>
            <a:endParaRPr lang="en-IN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659ABA7-EF16-BA5C-5598-15086B1BBDF1}"/>
              </a:ext>
            </a:extLst>
          </p:cNvPr>
          <p:cNvSpPr/>
          <p:nvPr/>
        </p:nvSpPr>
        <p:spPr>
          <a:xfrm flipH="1" flipV="1">
            <a:off x="302580" y="1136038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:\Users\HP\OneDrive\Documents\Chatapp 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80" y="1275008"/>
            <a:ext cx="11125200" cy="4752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4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57BF78-639B-1D6D-C7BE-7C09E72E5B27}"/>
              </a:ext>
            </a:extLst>
          </p:cNvPr>
          <p:cNvSpPr txBox="1"/>
          <p:nvPr/>
        </p:nvSpPr>
        <p:spPr>
          <a:xfrm>
            <a:off x="699596" y="406399"/>
            <a:ext cx="7325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Implementation </a:t>
            </a:r>
            <a:r>
              <a:rPr lang="en-US" sz="3200" b="1" dirty="0" smtClean="0"/>
              <a:t>Screenshots: </a:t>
            </a:r>
            <a:endParaRPr lang="en-IN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659ABA7-EF16-BA5C-5598-15086B1BBDF1}"/>
              </a:ext>
            </a:extLst>
          </p:cNvPr>
          <p:cNvSpPr/>
          <p:nvPr/>
        </p:nvSpPr>
        <p:spPr>
          <a:xfrm flipH="1" flipV="1">
            <a:off x="302580" y="1136038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C:\Users\HP\OneDrive\Documents\john ch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81" y="1304363"/>
            <a:ext cx="11125200" cy="4735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57BF78-639B-1D6D-C7BE-7C09E72E5B27}"/>
              </a:ext>
            </a:extLst>
          </p:cNvPr>
          <p:cNvSpPr txBox="1"/>
          <p:nvPr/>
        </p:nvSpPr>
        <p:spPr>
          <a:xfrm>
            <a:off x="699596" y="406399"/>
            <a:ext cx="7325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Implementation </a:t>
            </a:r>
            <a:r>
              <a:rPr lang="en-US" sz="3200" b="1" dirty="0" smtClean="0"/>
              <a:t>Screenshots: </a:t>
            </a:r>
            <a:endParaRPr lang="en-IN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659ABA7-EF16-BA5C-5598-15086B1BBDF1}"/>
              </a:ext>
            </a:extLst>
          </p:cNvPr>
          <p:cNvSpPr/>
          <p:nvPr/>
        </p:nvSpPr>
        <p:spPr>
          <a:xfrm flipH="1" flipV="1">
            <a:off x="302580" y="1136038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C:\Users\HP\OneDrive\Documents\Chatapp ch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80" y="1319960"/>
            <a:ext cx="11125200" cy="473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1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F4A199-339A-5189-C5A8-848E9C7EB90E}"/>
              </a:ext>
            </a:extLst>
          </p:cNvPr>
          <p:cNvSpPr txBox="1"/>
          <p:nvPr/>
        </p:nvSpPr>
        <p:spPr>
          <a:xfrm>
            <a:off x="1618957" y="463901"/>
            <a:ext cx="639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Conclusion: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402AA5-FE70-18CA-6417-9E79E635A135}"/>
              </a:ext>
            </a:extLst>
          </p:cNvPr>
          <p:cNvSpPr txBox="1"/>
          <p:nvPr/>
        </p:nvSpPr>
        <p:spPr>
          <a:xfrm>
            <a:off x="1707734" y="1537489"/>
            <a:ext cx="8238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successful completion of this Real-Time Chat Application project opens up possibilities for its application in various domains, including team collaboration, customer support, and community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phase involved thorough front-end and back-end development, ensuring an engaging user interface and a robust server-side functionality.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CC9A227-BBDA-35FE-42F6-CC02DA5094DC}"/>
              </a:ext>
            </a:extLst>
          </p:cNvPr>
          <p:cNvSpPr/>
          <p:nvPr/>
        </p:nvSpPr>
        <p:spPr>
          <a:xfrm flipH="1" flipV="1">
            <a:off x="264416" y="1156054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75AD48-3E72-F6F7-F365-0B30B0309345}"/>
              </a:ext>
            </a:extLst>
          </p:cNvPr>
          <p:cNvSpPr txBox="1"/>
          <p:nvPr/>
        </p:nvSpPr>
        <p:spPr>
          <a:xfrm>
            <a:off x="1262903" y="440376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References: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1C55DF1-9854-DF60-4510-E71B44E800B7}"/>
              </a:ext>
            </a:extLst>
          </p:cNvPr>
          <p:cNvSpPr/>
          <p:nvPr/>
        </p:nvSpPr>
        <p:spPr>
          <a:xfrm flipH="1" flipV="1">
            <a:off x="311458" y="1093911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F1D184-4614-6E7A-42A7-243857ED140B}"/>
              </a:ext>
            </a:extLst>
          </p:cNvPr>
          <p:cNvSpPr txBox="1"/>
          <p:nvPr/>
        </p:nvSpPr>
        <p:spPr>
          <a:xfrm>
            <a:off x="1262903" y="1669933"/>
            <a:ext cx="8989461" cy="1585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	</a:t>
            </a:r>
            <a:r>
              <a:rPr lang="en-US" b="1" dirty="0">
                <a:solidFill>
                  <a:srgbClr val="1C1D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https://nodejs.org/en</a:t>
            </a:r>
            <a:endParaRPr lang="en-US" sz="1800" b="1" dirty="0">
              <a:solidFill>
                <a:srgbClr val="1C1D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	http://www.w3schools.com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	https://</a:t>
            </a:r>
            <a:r>
              <a:rPr lang="en-US" sz="1800" b="1" dirty="0" smtClean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www.geeksforgeeks.org/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smtClean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4]	https://stackoverflow.com</a:t>
            </a:r>
            <a:r>
              <a:rPr lang="en-US" sz="1800" b="1" dirty="0" smtClean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1800" b="1" dirty="0">
              <a:solidFill>
                <a:srgbClr val="1C1D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6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D853401-B689-9DCF-208C-73C2321483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4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F90589-8617-288F-5F03-8F4B04AF1FF8}"/>
              </a:ext>
            </a:extLst>
          </p:cNvPr>
          <p:cNvSpPr txBox="1"/>
          <p:nvPr/>
        </p:nvSpPr>
        <p:spPr>
          <a:xfrm>
            <a:off x="1014492" y="501442"/>
            <a:ext cx="530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033F3E-0A17-AA96-7AD7-1C7D37DE523B}"/>
              </a:ext>
            </a:extLst>
          </p:cNvPr>
          <p:cNvSpPr txBox="1"/>
          <p:nvPr/>
        </p:nvSpPr>
        <p:spPr>
          <a:xfrm>
            <a:off x="1328973" y="1449904"/>
            <a:ext cx="32318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CDD749-7792-CFCB-BC48-DD4DB5169D42}"/>
              </a:ext>
            </a:extLst>
          </p:cNvPr>
          <p:cNvSpPr/>
          <p:nvPr/>
        </p:nvSpPr>
        <p:spPr>
          <a:xfrm flipH="1" flipV="1">
            <a:off x="533400" y="1173810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EA9EB68-7047-94E6-D9CD-44B6923B732E}"/>
              </a:ext>
            </a:extLst>
          </p:cNvPr>
          <p:cNvSpPr txBox="1"/>
          <p:nvPr/>
        </p:nvSpPr>
        <p:spPr>
          <a:xfrm>
            <a:off x="1076548" y="482693"/>
            <a:ext cx="477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6E74F5-8B88-F86F-4FA5-8243CACEEA7C}"/>
              </a:ext>
            </a:extLst>
          </p:cNvPr>
          <p:cNvSpPr txBox="1"/>
          <p:nvPr/>
        </p:nvSpPr>
        <p:spPr>
          <a:xfrm>
            <a:off x="1575527" y="1785316"/>
            <a:ext cx="9179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age, communication plays a vital role in connecting people from different parts of the world.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Real-Time Chat Application aims to provide a seamless and interactive platform for users to engage in instant messaging.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offers real-time communication capabilities, enabling users to exchange messages, share files, and collaborate efficiently.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us as we explore the features, technologies, and methodology behind our Real-Time Chat Application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BD2BD27-4CE4-AA10-DFC2-5AD5A4BD7F2D}"/>
              </a:ext>
            </a:extLst>
          </p:cNvPr>
          <p:cNvSpPr/>
          <p:nvPr/>
        </p:nvSpPr>
        <p:spPr>
          <a:xfrm flipH="1" flipV="1">
            <a:off x="400235" y="1235954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8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3A89F8-E97D-94E5-6738-A29743BF7E8C}"/>
              </a:ext>
            </a:extLst>
          </p:cNvPr>
          <p:cNvSpPr txBox="1"/>
          <p:nvPr/>
        </p:nvSpPr>
        <p:spPr>
          <a:xfrm>
            <a:off x="699740" y="397119"/>
            <a:ext cx="6721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D9BB59C-226D-859D-587F-E52E820E5BF8}"/>
              </a:ext>
            </a:extLst>
          </p:cNvPr>
          <p:cNvSpPr txBox="1"/>
          <p:nvPr/>
        </p:nvSpPr>
        <p:spPr>
          <a:xfrm>
            <a:off x="879043" y="1748438"/>
            <a:ext cx="917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“Implementation of Real-Time Chat Application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05D2DC3-7AFD-83F0-E832-AA090D6062C8}"/>
              </a:ext>
            </a:extLst>
          </p:cNvPr>
          <p:cNvSpPr/>
          <p:nvPr/>
        </p:nvSpPr>
        <p:spPr>
          <a:xfrm flipH="1" flipV="1">
            <a:off x="293704" y="1168654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4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551A81-0D9E-3282-7839-85281F5E13EA}"/>
              </a:ext>
            </a:extLst>
          </p:cNvPr>
          <p:cNvSpPr txBox="1"/>
          <p:nvPr/>
        </p:nvSpPr>
        <p:spPr>
          <a:xfrm>
            <a:off x="896470" y="465554"/>
            <a:ext cx="5199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FBAA16-DC05-DBDE-FCE6-8F0DAAD393D6}"/>
              </a:ext>
            </a:extLst>
          </p:cNvPr>
          <p:cNvSpPr txBox="1"/>
          <p:nvPr/>
        </p:nvSpPr>
        <p:spPr>
          <a:xfrm>
            <a:off x="777492" y="1381782"/>
            <a:ext cx="55522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	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JavaScript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Node.js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4F37F6-C549-F711-D058-032D7F132390}"/>
              </a:ext>
            </a:extLst>
          </p:cNvPr>
          <p:cNvSpPr txBox="1"/>
          <p:nvPr/>
        </p:nvSpPr>
        <p:spPr>
          <a:xfrm>
            <a:off x="7137647" y="1381782"/>
            <a:ext cx="39505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: Windows  8 and above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 Above 4 GB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Minimum Dual Core processor required.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EAEAF6F-AF86-A242-E8FD-AA47E2FAA96A}"/>
              </a:ext>
            </a:extLst>
          </p:cNvPr>
          <p:cNvSpPr/>
          <p:nvPr/>
        </p:nvSpPr>
        <p:spPr>
          <a:xfrm flipH="1" flipV="1">
            <a:off x="302580" y="1170336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551A81-0D9E-3282-7839-85281F5E13EA}"/>
              </a:ext>
            </a:extLst>
          </p:cNvPr>
          <p:cNvSpPr txBox="1"/>
          <p:nvPr/>
        </p:nvSpPr>
        <p:spPr>
          <a:xfrm>
            <a:off x="896470" y="465554"/>
            <a:ext cx="5199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FBAA16-DC05-DBDE-FCE6-8F0DAAD393D6}"/>
              </a:ext>
            </a:extLst>
          </p:cNvPr>
          <p:cNvSpPr txBox="1"/>
          <p:nvPr/>
        </p:nvSpPr>
        <p:spPr>
          <a:xfrm>
            <a:off x="663779" y="1234705"/>
            <a:ext cx="83665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Steps Involved in a Real-Time Chat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1.Requirement Analysis: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thorough analysis of user requirements and expectations for the chat application.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features such as real-time messaging, file sharing, and user authentication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2.Technology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 HTML, CSS, and JavaScript for the front-end development to create an engaging user interface.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Node.js as the backend technology for its scalability, event-driven architecture, and real-time capabilities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3.Architecture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client-server architecture to facilitate seamless communication between users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EAEAF6F-AF86-A242-E8FD-AA47E2FAA96A}"/>
              </a:ext>
            </a:extLst>
          </p:cNvPr>
          <p:cNvSpPr/>
          <p:nvPr/>
        </p:nvSpPr>
        <p:spPr>
          <a:xfrm flipH="1" flipV="1">
            <a:off x="302580" y="1170336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551A81-0D9E-3282-7839-85281F5E13EA}"/>
              </a:ext>
            </a:extLst>
          </p:cNvPr>
          <p:cNvSpPr txBox="1"/>
          <p:nvPr/>
        </p:nvSpPr>
        <p:spPr>
          <a:xfrm>
            <a:off x="896470" y="465554"/>
            <a:ext cx="5199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FBAA16-DC05-DBDE-FCE6-8F0DAAD393D6}"/>
              </a:ext>
            </a:extLst>
          </p:cNvPr>
          <p:cNvSpPr txBox="1"/>
          <p:nvPr/>
        </p:nvSpPr>
        <p:spPr>
          <a:xfrm>
            <a:off x="663779" y="1368034"/>
            <a:ext cx="83665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4.Database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a database system (e.g., MySQL, MongoDB) to store user information, chat logs, and other relevant data.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data security and privacy through proper encryption and access control measures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an intuitive and user-friendly interface using HTML, CSS, and JavaScript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6.Testing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Quality Assurance: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rigorous testing to identify and fix any bugs or issues in the application.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the application's performance, reliability, and security through comprehensive quality assurance measures.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EAEAF6F-AF86-A242-E8FD-AA47E2FAA96A}"/>
              </a:ext>
            </a:extLst>
          </p:cNvPr>
          <p:cNvSpPr/>
          <p:nvPr/>
        </p:nvSpPr>
        <p:spPr>
          <a:xfrm flipH="1" flipV="1">
            <a:off x="302580" y="1170336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9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551A81-0D9E-3282-7839-85281F5E13EA}"/>
              </a:ext>
            </a:extLst>
          </p:cNvPr>
          <p:cNvSpPr txBox="1"/>
          <p:nvPr/>
        </p:nvSpPr>
        <p:spPr>
          <a:xfrm>
            <a:off x="896470" y="465554"/>
            <a:ext cx="5199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Implementation : 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FBAA16-DC05-DBDE-FCE6-8F0DAAD393D6}"/>
              </a:ext>
            </a:extLst>
          </p:cNvPr>
          <p:cNvSpPr txBox="1"/>
          <p:nvPr/>
        </p:nvSpPr>
        <p:spPr>
          <a:xfrm>
            <a:off x="663779" y="1368034"/>
            <a:ext cx="83665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1.Front-end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HTML, CSS, and JavaScript to create an engaging and interactive user interface.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responsive layout to ensure optimal viewing across various devices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2.Back-end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the server-side functionality using Node.js, a powerful and scalable JavaScript runtime.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libraries and frameworks like Express.js to handle routing and HTTP requests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3.Real-Time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to enable real-time messaging between users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EAEAF6F-AF86-A242-E8FD-AA47E2FAA96A}"/>
              </a:ext>
            </a:extLst>
          </p:cNvPr>
          <p:cNvSpPr/>
          <p:nvPr/>
        </p:nvSpPr>
        <p:spPr>
          <a:xfrm flipH="1" flipV="1">
            <a:off x="302580" y="1170336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74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551A81-0D9E-3282-7839-85281F5E13EA}"/>
              </a:ext>
            </a:extLst>
          </p:cNvPr>
          <p:cNvSpPr txBox="1"/>
          <p:nvPr/>
        </p:nvSpPr>
        <p:spPr>
          <a:xfrm>
            <a:off x="896470" y="465554"/>
            <a:ext cx="5199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Implementation : 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FBAA16-DC05-DBDE-FCE6-8F0DAAD393D6}"/>
              </a:ext>
            </a:extLst>
          </p:cNvPr>
          <p:cNvSpPr txBox="1"/>
          <p:nvPr/>
        </p:nvSpPr>
        <p:spPr>
          <a:xfrm>
            <a:off x="663779" y="1368034"/>
            <a:ext cx="83665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4.Database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a database system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MongoDB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store user information and chat history.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database queries and transactions to retrieve and store data efficiently.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5.Deployment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the chat application on a suitable hosting platform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Configured server environments and optimized application performance for production use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secure authentication system to ensure only authorized users can access the chat application.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encryption techniques and industry best practices for password storage and user validation.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EAEAF6F-AF86-A242-E8FD-AA47E2FAA96A}"/>
              </a:ext>
            </a:extLst>
          </p:cNvPr>
          <p:cNvSpPr/>
          <p:nvPr/>
        </p:nvSpPr>
        <p:spPr>
          <a:xfrm flipH="1" flipV="1">
            <a:off x="302580" y="1170336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9427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1890</TotalTime>
  <Words>492</Words>
  <Application>Microsoft Office PowerPoint</Application>
  <PresentationFormat>Custom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swatiw360@gmail.com</dc:creator>
  <cp:lastModifiedBy>HP</cp:lastModifiedBy>
  <cp:revision>68</cp:revision>
  <dcterms:created xsi:type="dcterms:W3CDTF">2022-05-30T15:06:55Z</dcterms:created>
  <dcterms:modified xsi:type="dcterms:W3CDTF">2023-05-20T17:23:32Z</dcterms:modified>
</cp:coreProperties>
</file>