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718" r:id="rId2"/>
    <p:sldMasterId id="2147483746" r:id="rId3"/>
    <p:sldMasterId id="2147483803" r:id="rId4"/>
  </p:sldMasterIdLst>
  <p:notesMasterIdLst>
    <p:notesMasterId r:id="rId31"/>
  </p:notesMasterIdLst>
  <p:handoutMasterIdLst>
    <p:handoutMasterId r:id="rId32"/>
  </p:handoutMasterIdLst>
  <p:sldIdLst>
    <p:sldId id="283" r:id="rId5"/>
    <p:sldId id="337" r:id="rId6"/>
    <p:sldId id="317" r:id="rId7"/>
    <p:sldId id="325" r:id="rId8"/>
    <p:sldId id="313" r:id="rId9"/>
    <p:sldId id="335" r:id="rId10"/>
    <p:sldId id="316" r:id="rId11"/>
    <p:sldId id="328" r:id="rId12"/>
    <p:sldId id="329" r:id="rId13"/>
    <p:sldId id="304" r:id="rId14"/>
    <p:sldId id="324" r:id="rId15"/>
    <p:sldId id="306" r:id="rId16"/>
    <p:sldId id="308" r:id="rId17"/>
    <p:sldId id="338" r:id="rId18"/>
    <p:sldId id="309" r:id="rId19"/>
    <p:sldId id="310" r:id="rId20"/>
    <p:sldId id="326" r:id="rId21"/>
    <p:sldId id="312" r:id="rId22"/>
    <p:sldId id="314" r:id="rId23"/>
    <p:sldId id="336" r:id="rId24"/>
    <p:sldId id="332" r:id="rId25"/>
    <p:sldId id="327" r:id="rId26"/>
    <p:sldId id="333" r:id="rId27"/>
    <p:sldId id="330" r:id="rId28"/>
    <p:sldId id="331" r:id="rId29"/>
    <p:sldId id="320" r:id="rId30"/>
  </p:sldIdLst>
  <p:sldSz cx="9144000" cy="6858000" type="screen4x3"/>
  <p:notesSz cx="7010400" cy="9296400"/>
  <p:custDataLst>
    <p:tags r:id="rId33"/>
  </p:custDataLst>
  <p:defaultTextStyle>
    <a:defPPr>
      <a:defRPr lang="en-PH"/>
    </a:defPPr>
    <a:lvl1pPr algn="l" rtl="0" eaLnBrk="0" fontAlgn="base" hangingPunct="0">
      <a:spcBef>
        <a:spcPct val="0"/>
      </a:spcBef>
      <a:spcAft>
        <a:spcPct val="0"/>
      </a:spcAft>
      <a:defRPr sz="1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mn-ea"/>
        <a:cs typeface="+mn-cs"/>
      </a:defRPr>
    </a:lvl5pPr>
    <a:lvl6pPr marL="2286000" algn="l" defTabSz="914400" rtl="0" eaLnBrk="1" latinLnBrk="0" hangingPunct="1">
      <a:defRPr sz="1400" kern="1200">
        <a:solidFill>
          <a:schemeClr val="tx1"/>
        </a:solidFill>
        <a:latin typeface="Verdana" panose="020B0604030504040204" pitchFamily="34" charset="0"/>
        <a:ea typeface="+mn-ea"/>
        <a:cs typeface="+mn-cs"/>
      </a:defRPr>
    </a:lvl6pPr>
    <a:lvl7pPr marL="2743200" algn="l" defTabSz="914400" rtl="0" eaLnBrk="1" latinLnBrk="0" hangingPunct="1">
      <a:defRPr sz="1400" kern="1200">
        <a:solidFill>
          <a:schemeClr val="tx1"/>
        </a:solidFill>
        <a:latin typeface="Verdana" panose="020B0604030504040204" pitchFamily="34" charset="0"/>
        <a:ea typeface="+mn-ea"/>
        <a:cs typeface="+mn-cs"/>
      </a:defRPr>
    </a:lvl7pPr>
    <a:lvl8pPr marL="3200400" algn="l" defTabSz="914400" rtl="0" eaLnBrk="1" latinLnBrk="0" hangingPunct="1">
      <a:defRPr sz="1400" kern="1200">
        <a:solidFill>
          <a:schemeClr val="tx1"/>
        </a:solidFill>
        <a:latin typeface="Verdana" panose="020B0604030504040204" pitchFamily="34" charset="0"/>
        <a:ea typeface="+mn-ea"/>
        <a:cs typeface="+mn-cs"/>
      </a:defRPr>
    </a:lvl8pPr>
    <a:lvl9pPr marL="3657600" algn="l" defTabSz="914400" rtl="0" eaLnBrk="1" latinLnBrk="0" hangingPunct="1">
      <a:defRPr sz="1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09E"/>
    <a:srgbClr val="6F6F6F"/>
    <a:srgbClr val="878787"/>
    <a:srgbClr val="FFFFFF"/>
    <a:srgbClr val="575757"/>
    <a:srgbClr val="141313"/>
    <a:srgbClr val="6F6F57"/>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396" autoAdjust="0"/>
  </p:normalViewPr>
  <p:slideViewPr>
    <p:cSldViewPr snapToGrid="0">
      <p:cViewPr varScale="1">
        <p:scale>
          <a:sx n="74" d="100"/>
          <a:sy n="74" d="100"/>
        </p:scale>
        <p:origin x="66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spcBef>
                <a:spcPct val="0"/>
              </a:spcBef>
              <a:defRPr sz="1200" dirty="0"/>
            </a:lvl1pPr>
          </a:lstStyle>
          <a:p>
            <a:pPr>
              <a:defRPr/>
            </a:pPr>
            <a:endParaRPr lang="en-GB"/>
          </a:p>
        </p:txBody>
      </p:sp>
      <p:sp>
        <p:nvSpPr>
          <p:cNvPr id="215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spcBef>
                <a:spcPct val="0"/>
              </a:spcBef>
              <a:defRPr sz="1200" dirty="0"/>
            </a:lvl1pPr>
          </a:lstStyle>
          <a:p>
            <a:pPr>
              <a:defRPr/>
            </a:pPr>
            <a:endParaRPr lang="en-GB"/>
          </a:p>
        </p:txBody>
      </p:sp>
      <p:sp>
        <p:nvSpPr>
          <p:cNvPr id="215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spcBef>
                <a:spcPct val="0"/>
              </a:spcBef>
              <a:defRPr sz="1200" dirty="0"/>
            </a:lvl1pPr>
          </a:lstStyle>
          <a:p>
            <a:pPr>
              <a:defRPr/>
            </a:pPr>
            <a:endParaRPr lang="en-GB"/>
          </a:p>
        </p:txBody>
      </p:sp>
      <p:sp>
        <p:nvSpPr>
          <p:cNvPr id="215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spcBef>
                <a:spcPct val="0"/>
              </a:spcBef>
              <a:defRPr sz="1200"/>
            </a:lvl1pPr>
          </a:lstStyle>
          <a:p>
            <a:pPr>
              <a:defRPr/>
            </a:pPr>
            <a:fld id="{81F9B0D3-9D98-498D-9006-A7F95B46BF2B}" type="slidenum">
              <a:rPr lang="en-GB"/>
              <a:pPr>
                <a:defRPr/>
              </a:pPr>
              <a:t>‹#›</a:t>
            </a:fld>
            <a:endParaRPr lang="en-GB" dirty="0"/>
          </a:p>
        </p:txBody>
      </p:sp>
      <p:pic>
        <p:nvPicPr>
          <p:cNvPr id="19462" name="Picture 6" descr="logo_su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66675"/>
            <a:ext cx="6477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511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8" descr="logo_su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66675"/>
            <a:ext cx="6477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spcBef>
                <a:spcPct val="0"/>
              </a:spcBef>
              <a:defRPr sz="1200" dirty="0"/>
            </a:lvl1pPr>
          </a:lstStyle>
          <a:p>
            <a:pPr>
              <a:defRPr/>
            </a:pPr>
            <a:endParaRPr lang="en-GB"/>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spcBef>
                <a:spcPct val="0"/>
              </a:spcBef>
              <a:defRPr sz="1200" dirty="0"/>
            </a:lvl1pPr>
          </a:lstStyle>
          <a:p>
            <a:pPr>
              <a:defRPr/>
            </a:pPr>
            <a:endParaRPr lang="en-GB"/>
          </a:p>
        </p:txBody>
      </p:sp>
      <p:sp>
        <p:nvSpPr>
          <p:cNvPr id="18437"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spcBef>
                <a:spcPct val="0"/>
              </a:spcBef>
              <a:defRPr sz="1200" dirty="0"/>
            </a:lvl1pPr>
          </a:lstStyle>
          <a:p>
            <a:pPr>
              <a:defRPr/>
            </a:pPr>
            <a:endParaRPr lang="en-GB"/>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spcBef>
                <a:spcPct val="0"/>
              </a:spcBef>
              <a:defRPr sz="1200"/>
            </a:lvl1pPr>
          </a:lstStyle>
          <a:p>
            <a:pPr>
              <a:defRPr/>
            </a:pPr>
            <a:fld id="{CE7BA1AD-CE45-4578-A271-7189345ED670}" type="slidenum">
              <a:rPr lang="en-GB"/>
              <a:pPr>
                <a:defRPr/>
              </a:pPr>
              <a:t>‹#›</a:t>
            </a:fld>
            <a:endParaRPr lang="en-GB" dirty="0"/>
          </a:p>
        </p:txBody>
      </p:sp>
    </p:spTree>
    <p:extLst>
      <p:ext uri="{BB962C8B-B14F-4D97-AF65-F5344CB8AC3E}">
        <p14:creationId xmlns:p14="http://schemas.microsoft.com/office/powerpoint/2010/main" val="45689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53D94178-FA32-479D-8D7E-02396BC4E71A}" type="slidenum">
              <a:rPr lang="en-PH" altLang="en-US" sz="1200" smtClean="0"/>
              <a:pPr algn="r">
                <a:spcBef>
                  <a:spcPct val="0"/>
                </a:spcBef>
              </a:pPr>
              <a:t>1</a:t>
            </a:fld>
            <a:endParaRPr lang="en-PH" altLang="en-US" sz="1200" smtClean="0"/>
          </a:p>
        </p:txBody>
      </p:sp>
    </p:spTree>
    <p:extLst>
      <p:ext uri="{BB962C8B-B14F-4D97-AF65-F5344CB8AC3E}">
        <p14:creationId xmlns:p14="http://schemas.microsoft.com/office/powerpoint/2010/main" val="73498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10</a:t>
            </a:fld>
            <a:endParaRPr lang="en-PH" altLang="en-US" sz="1200" smtClean="0"/>
          </a:p>
        </p:txBody>
      </p:sp>
    </p:spTree>
    <p:extLst>
      <p:ext uri="{BB962C8B-B14F-4D97-AF65-F5344CB8AC3E}">
        <p14:creationId xmlns:p14="http://schemas.microsoft.com/office/powerpoint/2010/main" val="56975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11</a:t>
            </a:fld>
            <a:endParaRPr lang="en-PH" altLang="en-US" sz="1200" smtClean="0"/>
          </a:p>
        </p:txBody>
      </p:sp>
    </p:spTree>
    <p:extLst>
      <p:ext uri="{BB962C8B-B14F-4D97-AF65-F5344CB8AC3E}">
        <p14:creationId xmlns:p14="http://schemas.microsoft.com/office/powerpoint/2010/main" val="591960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12</a:t>
            </a:fld>
            <a:endParaRPr lang="en-PH" altLang="en-US" sz="1200" smtClean="0"/>
          </a:p>
        </p:txBody>
      </p:sp>
    </p:spTree>
    <p:extLst>
      <p:ext uri="{BB962C8B-B14F-4D97-AF65-F5344CB8AC3E}">
        <p14:creationId xmlns:p14="http://schemas.microsoft.com/office/powerpoint/2010/main" val="974786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13</a:t>
            </a:fld>
            <a:endParaRPr lang="en-PH" altLang="en-US" sz="1200" smtClean="0"/>
          </a:p>
        </p:txBody>
      </p:sp>
    </p:spTree>
    <p:extLst>
      <p:ext uri="{BB962C8B-B14F-4D97-AF65-F5344CB8AC3E}">
        <p14:creationId xmlns:p14="http://schemas.microsoft.com/office/powerpoint/2010/main" val="158017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14</a:t>
            </a:fld>
            <a:endParaRPr lang="en-PH" altLang="en-US" sz="1200" smtClean="0"/>
          </a:p>
        </p:txBody>
      </p:sp>
    </p:spTree>
    <p:extLst>
      <p:ext uri="{BB962C8B-B14F-4D97-AF65-F5344CB8AC3E}">
        <p14:creationId xmlns:p14="http://schemas.microsoft.com/office/powerpoint/2010/main" val="2521702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15</a:t>
            </a:fld>
            <a:endParaRPr lang="en-PH" altLang="en-US" sz="1200" smtClean="0"/>
          </a:p>
        </p:txBody>
      </p:sp>
    </p:spTree>
    <p:extLst>
      <p:ext uri="{BB962C8B-B14F-4D97-AF65-F5344CB8AC3E}">
        <p14:creationId xmlns:p14="http://schemas.microsoft.com/office/powerpoint/2010/main" val="376686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16</a:t>
            </a:fld>
            <a:endParaRPr lang="en-PH" altLang="en-US" sz="1200" smtClean="0"/>
          </a:p>
        </p:txBody>
      </p:sp>
    </p:spTree>
    <p:extLst>
      <p:ext uri="{BB962C8B-B14F-4D97-AF65-F5344CB8AC3E}">
        <p14:creationId xmlns:p14="http://schemas.microsoft.com/office/powerpoint/2010/main" val="257665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17</a:t>
            </a:fld>
            <a:endParaRPr lang="en-PH" altLang="en-US" sz="1200" smtClean="0"/>
          </a:p>
        </p:txBody>
      </p:sp>
    </p:spTree>
    <p:extLst>
      <p:ext uri="{BB962C8B-B14F-4D97-AF65-F5344CB8AC3E}">
        <p14:creationId xmlns:p14="http://schemas.microsoft.com/office/powerpoint/2010/main" val="297080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18</a:t>
            </a:fld>
            <a:endParaRPr lang="en-PH" altLang="en-US" sz="1200" smtClean="0"/>
          </a:p>
        </p:txBody>
      </p:sp>
    </p:spTree>
    <p:extLst>
      <p:ext uri="{BB962C8B-B14F-4D97-AF65-F5344CB8AC3E}">
        <p14:creationId xmlns:p14="http://schemas.microsoft.com/office/powerpoint/2010/main" val="971322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19</a:t>
            </a:fld>
            <a:endParaRPr lang="en-PH" altLang="en-US" sz="1200" smtClean="0"/>
          </a:p>
        </p:txBody>
      </p:sp>
    </p:spTree>
    <p:extLst>
      <p:ext uri="{BB962C8B-B14F-4D97-AF65-F5344CB8AC3E}">
        <p14:creationId xmlns:p14="http://schemas.microsoft.com/office/powerpoint/2010/main" val="141252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a:t>
            </a:fld>
            <a:endParaRPr lang="en-PH" altLang="en-US" sz="1200" smtClean="0"/>
          </a:p>
        </p:txBody>
      </p:sp>
    </p:spTree>
    <p:extLst>
      <p:ext uri="{BB962C8B-B14F-4D97-AF65-F5344CB8AC3E}">
        <p14:creationId xmlns:p14="http://schemas.microsoft.com/office/powerpoint/2010/main" val="1357273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20</a:t>
            </a:fld>
            <a:endParaRPr lang="en-PH" altLang="en-US" sz="1200" smtClean="0"/>
          </a:p>
        </p:txBody>
      </p:sp>
    </p:spTree>
    <p:extLst>
      <p:ext uri="{BB962C8B-B14F-4D97-AF65-F5344CB8AC3E}">
        <p14:creationId xmlns:p14="http://schemas.microsoft.com/office/powerpoint/2010/main" val="3629221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21</a:t>
            </a:fld>
            <a:endParaRPr lang="en-PH" altLang="en-US" sz="1200" smtClean="0"/>
          </a:p>
        </p:txBody>
      </p:sp>
    </p:spTree>
    <p:extLst>
      <p:ext uri="{BB962C8B-B14F-4D97-AF65-F5344CB8AC3E}">
        <p14:creationId xmlns:p14="http://schemas.microsoft.com/office/powerpoint/2010/main" val="16148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22</a:t>
            </a:fld>
            <a:endParaRPr lang="en-PH" altLang="en-US" sz="1200" smtClean="0"/>
          </a:p>
        </p:txBody>
      </p:sp>
    </p:spTree>
    <p:extLst>
      <p:ext uri="{BB962C8B-B14F-4D97-AF65-F5344CB8AC3E}">
        <p14:creationId xmlns:p14="http://schemas.microsoft.com/office/powerpoint/2010/main" val="122693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23</a:t>
            </a:fld>
            <a:endParaRPr lang="en-PH" altLang="en-US" sz="1200" smtClean="0"/>
          </a:p>
        </p:txBody>
      </p:sp>
    </p:spTree>
    <p:extLst>
      <p:ext uri="{BB962C8B-B14F-4D97-AF65-F5344CB8AC3E}">
        <p14:creationId xmlns:p14="http://schemas.microsoft.com/office/powerpoint/2010/main" val="146503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24</a:t>
            </a:fld>
            <a:endParaRPr lang="en-PH" altLang="en-US" sz="1200" smtClean="0"/>
          </a:p>
        </p:txBody>
      </p:sp>
    </p:spTree>
    <p:extLst>
      <p:ext uri="{BB962C8B-B14F-4D97-AF65-F5344CB8AC3E}">
        <p14:creationId xmlns:p14="http://schemas.microsoft.com/office/powerpoint/2010/main" val="237628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25</a:t>
            </a:fld>
            <a:endParaRPr lang="en-PH" altLang="en-US" sz="1200" smtClean="0"/>
          </a:p>
        </p:txBody>
      </p:sp>
    </p:spTree>
    <p:extLst>
      <p:ext uri="{BB962C8B-B14F-4D97-AF65-F5344CB8AC3E}">
        <p14:creationId xmlns:p14="http://schemas.microsoft.com/office/powerpoint/2010/main" val="3489559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26</a:t>
            </a:fld>
            <a:endParaRPr lang="en-PH" altLang="en-US" sz="1200" smtClean="0"/>
          </a:p>
        </p:txBody>
      </p:sp>
    </p:spTree>
    <p:extLst>
      <p:ext uri="{BB962C8B-B14F-4D97-AF65-F5344CB8AC3E}">
        <p14:creationId xmlns:p14="http://schemas.microsoft.com/office/powerpoint/2010/main" val="970050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3</a:t>
            </a:fld>
            <a:endParaRPr lang="en-PH" altLang="en-US" sz="1200" smtClean="0"/>
          </a:p>
        </p:txBody>
      </p:sp>
    </p:spTree>
    <p:extLst>
      <p:ext uri="{BB962C8B-B14F-4D97-AF65-F5344CB8AC3E}">
        <p14:creationId xmlns:p14="http://schemas.microsoft.com/office/powerpoint/2010/main" val="197779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4</a:t>
            </a:fld>
            <a:endParaRPr lang="en-PH" altLang="en-US" sz="1200" smtClean="0"/>
          </a:p>
        </p:txBody>
      </p:sp>
    </p:spTree>
    <p:extLst>
      <p:ext uri="{BB962C8B-B14F-4D97-AF65-F5344CB8AC3E}">
        <p14:creationId xmlns:p14="http://schemas.microsoft.com/office/powerpoint/2010/main" val="348651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5</a:t>
            </a:fld>
            <a:endParaRPr lang="en-PH" altLang="en-US" sz="1200" smtClean="0"/>
          </a:p>
        </p:txBody>
      </p:sp>
    </p:spTree>
    <p:extLst>
      <p:ext uri="{BB962C8B-B14F-4D97-AF65-F5344CB8AC3E}">
        <p14:creationId xmlns:p14="http://schemas.microsoft.com/office/powerpoint/2010/main" val="125564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6</a:t>
            </a:fld>
            <a:endParaRPr lang="en-PH" altLang="en-US" sz="1200" smtClean="0"/>
          </a:p>
        </p:txBody>
      </p:sp>
    </p:spTree>
    <p:extLst>
      <p:ext uri="{BB962C8B-B14F-4D97-AF65-F5344CB8AC3E}">
        <p14:creationId xmlns:p14="http://schemas.microsoft.com/office/powerpoint/2010/main" val="462098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7</a:t>
            </a:fld>
            <a:endParaRPr lang="en-PH" altLang="en-US" sz="1200" smtClean="0"/>
          </a:p>
        </p:txBody>
      </p:sp>
    </p:spTree>
    <p:extLst>
      <p:ext uri="{BB962C8B-B14F-4D97-AF65-F5344CB8AC3E}">
        <p14:creationId xmlns:p14="http://schemas.microsoft.com/office/powerpoint/2010/main" val="271272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8</a:t>
            </a:fld>
            <a:endParaRPr lang="en-PH" altLang="en-US" sz="1200" smtClean="0"/>
          </a:p>
        </p:txBody>
      </p:sp>
    </p:spTree>
    <p:extLst>
      <p:ext uri="{BB962C8B-B14F-4D97-AF65-F5344CB8AC3E}">
        <p14:creationId xmlns:p14="http://schemas.microsoft.com/office/powerpoint/2010/main" val="408651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fld id="{6C3F559C-A90C-4055-A184-EDC3E5DFB666}" type="slidenum">
              <a:rPr lang="en-PH" altLang="en-US" sz="1200" smtClean="0"/>
              <a:pPr algn="r">
                <a:spcBef>
                  <a:spcPct val="0"/>
                </a:spcBef>
              </a:pPr>
              <a:t>9</a:t>
            </a:fld>
            <a:endParaRPr lang="en-PH" altLang="en-US" sz="1200" smtClean="0"/>
          </a:p>
        </p:txBody>
      </p:sp>
    </p:spTree>
    <p:extLst>
      <p:ext uri="{BB962C8B-B14F-4D97-AF65-F5344CB8AC3E}">
        <p14:creationId xmlns:p14="http://schemas.microsoft.com/office/powerpoint/2010/main" val="386847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1"/>
            <a:ext cx="7048500" cy="100706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21116"/>
            <a:ext cx="7050169" cy="475187"/>
          </a:xfrm>
          <a:prstGeom prst="rect">
            <a:avLst/>
          </a:prstGeom>
        </p:spPr>
        <p:txBody>
          <a:bodyPr/>
          <a:lstStyle>
            <a:lvl1pPr marL="0" indent="0">
              <a:buFontTx/>
              <a:buNone/>
              <a:defRPr sz="2200" b="0">
                <a:solidFill>
                  <a:srgbClr val="575757"/>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234381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Content-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 </a:t>
            </a:r>
            <a:fld id="{A8FDB7DD-3C7E-4506-B00C-EA5FABE05BB4}" type="slidenum">
              <a:rPr lang="en-GB"/>
              <a:pPr>
                <a:defRPr/>
              </a:pPr>
              <a:t>‹#›</a:t>
            </a:fld>
            <a:endParaRPr lang="en-GB"/>
          </a:p>
        </p:txBody>
      </p:sp>
    </p:spTree>
    <p:extLst>
      <p:ext uri="{BB962C8B-B14F-4D97-AF65-F5344CB8AC3E}">
        <p14:creationId xmlns:p14="http://schemas.microsoft.com/office/powerpoint/2010/main" val="44514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5_Content-page">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 </a:t>
            </a:r>
            <a:fld id="{A5721A20-3498-4EB5-B236-92BB24C5146C}" type="slidenum">
              <a:rPr lang="en-GB"/>
              <a:pPr>
                <a:defRPr/>
              </a:pPr>
              <a:t>‹#›</a:t>
            </a:fld>
            <a:endParaRPr lang="en-GB"/>
          </a:p>
        </p:txBody>
      </p:sp>
    </p:spTree>
    <p:extLst>
      <p:ext uri="{BB962C8B-B14F-4D97-AF65-F5344CB8AC3E}">
        <p14:creationId xmlns:p14="http://schemas.microsoft.com/office/powerpoint/2010/main" val="399725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6_Content-pag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 </a:t>
            </a:r>
            <a:fld id="{654082C1-6E05-4FF9-BD52-9D9A4DE103AF}" type="slidenum">
              <a:rPr lang="en-GB"/>
              <a:pPr>
                <a:defRPr/>
              </a:pPr>
              <a:t>‹#›</a:t>
            </a:fld>
            <a:endParaRPr lang="en-GB"/>
          </a:p>
        </p:txBody>
      </p:sp>
    </p:spTree>
    <p:extLst>
      <p:ext uri="{BB962C8B-B14F-4D97-AF65-F5344CB8AC3E}">
        <p14:creationId xmlns:p14="http://schemas.microsoft.com/office/powerpoint/2010/main" val="409069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hapter page">
    <p:spTree>
      <p:nvGrpSpPr>
        <p:cNvPr id="1" name=""/>
        <p:cNvGrpSpPr/>
        <p:nvPr/>
      </p:nvGrpSpPr>
      <p:grpSpPr>
        <a:xfrm>
          <a:off x="0" y="0"/>
          <a:ext cx="0" cy="0"/>
          <a:chOff x="0" y="0"/>
          <a:chExt cx="0" cy="0"/>
        </a:xfrm>
      </p:grpSpPr>
      <p:grpSp>
        <p:nvGrpSpPr>
          <p:cNvPr id="4" name="Grouper 7"/>
          <p:cNvGrpSpPr>
            <a:grpSpLocks/>
          </p:cNvGrpSpPr>
          <p:nvPr/>
        </p:nvGrpSpPr>
        <p:grpSpPr bwMode="auto">
          <a:xfrm>
            <a:off x="160338" y="6226175"/>
            <a:ext cx="655637" cy="515938"/>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3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pic>
        <p:nvPicPr>
          <p:cNvPr id="31" name="Picture 11" descr="cover-slide-M8A1422-SHINE.jpg"/>
          <p:cNvPicPr>
            <a:picLocks noChangeAspect="1"/>
          </p:cNvPicPr>
          <p:nvPr/>
        </p:nvPicPr>
        <p:blipFill>
          <a:blip r:embed="rId2">
            <a:extLst>
              <a:ext uri="{28A0092B-C50C-407E-A947-70E740481C1C}">
                <a14:useLocalDpi xmlns:a14="http://schemas.microsoft.com/office/drawing/2010/main" val="0"/>
              </a:ext>
            </a:extLst>
          </a:blip>
          <a:srcRect b="4564"/>
          <a:stretch>
            <a:fillRect/>
          </a:stretch>
        </p:blipFill>
        <p:spPr bwMode="auto">
          <a:xfrm>
            <a:off x="0" y="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ctrTitle"/>
          </p:nvPr>
        </p:nvSpPr>
        <p:spPr>
          <a:xfrm>
            <a:off x="1035538" y="4644929"/>
            <a:ext cx="7072924" cy="898790"/>
          </a:xfrm>
          <a:prstGeom prst="rect">
            <a:avLst/>
          </a:prstGeom>
        </p:spPr>
        <p:txBody>
          <a:bodyPr/>
          <a:lstStyle>
            <a:lvl1pPr>
              <a:defRPr/>
            </a:lvl1pPr>
          </a:lstStyle>
          <a:p>
            <a:r>
              <a:rPr lang="en-US" smtClean="0"/>
              <a:t>Click to edit Master title style</a:t>
            </a:r>
            <a:endParaRPr lang="en-GB" dirty="0"/>
          </a:p>
        </p:txBody>
      </p:sp>
      <p:sp>
        <p:nvSpPr>
          <p:cNvPr id="18" name="Rectangle 3"/>
          <p:cNvSpPr>
            <a:spLocks noGrp="1" noChangeArrowheads="1"/>
          </p:cNvSpPr>
          <p:nvPr>
            <p:ph type="subTitle" idx="1"/>
          </p:nvPr>
        </p:nvSpPr>
        <p:spPr>
          <a:xfrm>
            <a:off x="1036917" y="5618788"/>
            <a:ext cx="7071545" cy="663479"/>
          </a:xfrm>
          <a:prstGeom prst="rect">
            <a:avLst/>
          </a:prstGeom>
        </p:spPr>
        <p:txBody>
          <a:bodyPr anchor="ctr"/>
          <a:lstStyle>
            <a:lvl1pPr marL="0" indent="0">
              <a:lnSpc>
                <a:spcPct val="50000"/>
              </a:lnSpc>
              <a:buFontTx/>
              <a:buNone/>
              <a:defRPr sz="2200" b="0"/>
            </a:lvl1pPr>
          </a:lstStyle>
          <a:p>
            <a:r>
              <a:rPr lang="en-US" smtClean="0"/>
              <a:t>Click to edit Master subtitle style</a:t>
            </a:r>
            <a:endParaRPr lang="en-US" dirty="0" smtClean="0"/>
          </a:p>
        </p:txBody>
      </p:sp>
      <p:sp>
        <p:nvSpPr>
          <p:cNvPr id="32" name="Rectangle 6"/>
          <p:cNvSpPr>
            <a:spLocks noGrp="1" noChangeArrowheads="1"/>
          </p:cNvSpPr>
          <p:nvPr>
            <p:ph type="sldNum" sz="quarter" idx="10"/>
          </p:nvPr>
        </p:nvSpPr>
        <p:spPr bwMode="auto">
          <a:xfrm>
            <a:off x="8358188" y="6429375"/>
            <a:ext cx="271462" cy="304800"/>
          </a:xfrm>
          <a:prstGeom prst="rect">
            <a:avLst/>
          </a:prstGeom>
          <a:ln>
            <a:miter lim="800000"/>
            <a:headEnd/>
            <a:tailEnd/>
          </a:ln>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07DBA656-7B49-4B7C-A800-EEE5AAB13959}" type="slidenum">
              <a:rPr lang="en-GB"/>
              <a:pPr>
                <a:defRPr/>
              </a:pPr>
              <a:t>‹#›</a:t>
            </a:fld>
            <a:endParaRPr lang="en-GB"/>
          </a:p>
        </p:txBody>
      </p:sp>
    </p:spTree>
    <p:extLst>
      <p:ext uri="{BB962C8B-B14F-4D97-AF65-F5344CB8AC3E}">
        <p14:creationId xmlns:p14="http://schemas.microsoft.com/office/powerpoint/2010/main" val="170639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hapter page">
    <p:spTree>
      <p:nvGrpSpPr>
        <p:cNvPr id="1" name=""/>
        <p:cNvGrpSpPr/>
        <p:nvPr/>
      </p:nvGrpSpPr>
      <p:grpSpPr>
        <a:xfrm>
          <a:off x="0" y="0"/>
          <a:ext cx="0" cy="0"/>
          <a:chOff x="0" y="0"/>
          <a:chExt cx="0" cy="0"/>
        </a:xfrm>
      </p:grpSpPr>
      <p:grpSp>
        <p:nvGrpSpPr>
          <p:cNvPr id="4" name="Grouper 7"/>
          <p:cNvGrpSpPr>
            <a:grpSpLocks/>
          </p:cNvGrpSpPr>
          <p:nvPr/>
        </p:nvGrpSpPr>
        <p:grpSpPr bwMode="auto">
          <a:xfrm>
            <a:off x="160338" y="6226175"/>
            <a:ext cx="655637" cy="515938"/>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3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pic>
        <p:nvPicPr>
          <p:cNvPr id="31" name="Picture 11" descr="cover-slide-M8A1422-SHINE.jpg"/>
          <p:cNvPicPr>
            <a:picLocks noChangeAspect="1"/>
          </p:cNvPicPr>
          <p:nvPr/>
        </p:nvPicPr>
        <p:blipFill>
          <a:blip r:embed="rId2">
            <a:extLst>
              <a:ext uri="{28A0092B-C50C-407E-A947-70E740481C1C}">
                <a14:useLocalDpi xmlns:a14="http://schemas.microsoft.com/office/drawing/2010/main" val="0"/>
              </a:ext>
            </a:extLst>
          </a:blip>
          <a:srcRect b="4564"/>
          <a:stretch>
            <a:fillRect/>
          </a:stretch>
        </p:blipFill>
        <p:spPr bwMode="auto">
          <a:xfrm>
            <a:off x="0" y="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ctrTitle"/>
          </p:nvPr>
        </p:nvSpPr>
        <p:spPr>
          <a:xfrm>
            <a:off x="1035538" y="4644929"/>
            <a:ext cx="7072924" cy="898790"/>
          </a:xfrm>
          <a:prstGeom prst="rect">
            <a:avLst/>
          </a:prstGeom>
        </p:spPr>
        <p:txBody>
          <a:bodyPr/>
          <a:lstStyle>
            <a:lvl1pPr>
              <a:defRPr/>
            </a:lvl1pPr>
          </a:lstStyle>
          <a:p>
            <a:r>
              <a:rPr lang="en-US" smtClean="0"/>
              <a:t>Click to edit Master title style</a:t>
            </a:r>
            <a:endParaRPr lang="en-GB" dirty="0"/>
          </a:p>
        </p:txBody>
      </p:sp>
      <p:sp>
        <p:nvSpPr>
          <p:cNvPr id="18" name="Rectangle 3"/>
          <p:cNvSpPr>
            <a:spLocks noGrp="1" noChangeArrowheads="1"/>
          </p:cNvSpPr>
          <p:nvPr>
            <p:ph type="subTitle" idx="1"/>
          </p:nvPr>
        </p:nvSpPr>
        <p:spPr>
          <a:xfrm>
            <a:off x="1036917" y="5618788"/>
            <a:ext cx="7071545" cy="663479"/>
          </a:xfrm>
          <a:prstGeom prst="rect">
            <a:avLst/>
          </a:prstGeom>
        </p:spPr>
        <p:txBody>
          <a:bodyPr anchor="ctr"/>
          <a:lstStyle>
            <a:lvl1pPr marL="0" indent="0">
              <a:lnSpc>
                <a:spcPct val="50000"/>
              </a:lnSpc>
              <a:buFontTx/>
              <a:buNone/>
              <a:defRPr sz="2200" b="0"/>
            </a:lvl1pPr>
          </a:lstStyle>
          <a:p>
            <a:r>
              <a:rPr lang="en-US" smtClean="0"/>
              <a:t>Click to edit Master subtitle style</a:t>
            </a:r>
            <a:endParaRPr lang="en-US" dirty="0" smtClean="0"/>
          </a:p>
        </p:txBody>
      </p:sp>
      <p:sp>
        <p:nvSpPr>
          <p:cNvPr id="32" name="Rectangle 6"/>
          <p:cNvSpPr>
            <a:spLocks noGrp="1" noChangeArrowheads="1"/>
          </p:cNvSpPr>
          <p:nvPr>
            <p:ph type="sldNum" sz="quarter" idx="10"/>
          </p:nvPr>
        </p:nvSpPr>
        <p:spPr bwMode="auto">
          <a:xfrm>
            <a:off x="8358188" y="6429375"/>
            <a:ext cx="271462" cy="304800"/>
          </a:xfrm>
          <a:prstGeom prst="rect">
            <a:avLst/>
          </a:prstGeom>
          <a:ln>
            <a:miter lim="800000"/>
            <a:headEnd/>
            <a:tailEnd/>
          </a:ln>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581D67D3-FD03-4669-8FC6-B3F605D1BD2B}" type="slidenum">
              <a:rPr lang="en-GB"/>
              <a:pPr>
                <a:defRPr/>
              </a:pPr>
              <a:t>‹#›</a:t>
            </a:fld>
            <a:endParaRPr lang="en-GB"/>
          </a:p>
        </p:txBody>
      </p:sp>
    </p:spTree>
    <p:extLst>
      <p:ext uri="{BB962C8B-B14F-4D97-AF65-F5344CB8AC3E}">
        <p14:creationId xmlns:p14="http://schemas.microsoft.com/office/powerpoint/2010/main" val="3520077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hapter page">
    <p:spTree>
      <p:nvGrpSpPr>
        <p:cNvPr id="1" name=""/>
        <p:cNvGrpSpPr/>
        <p:nvPr/>
      </p:nvGrpSpPr>
      <p:grpSpPr>
        <a:xfrm>
          <a:off x="0" y="0"/>
          <a:ext cx="0" cy="0"/>
          <a:chOff x="0" y="0"/>
          <a:chExt cx="0" cy="0"/>
        </a:xfrm>
      </p:grpSpPr>
      <p:grpSp>
        <p:nvGrpSpPr>
          <p:cNvPr id="4" name="Grouper 7"/>
          <p:cNvGrpSpPr>
            <a:grpSpLocks/>
          </p:cNvGrpSpPr>
          <p:nvPr/>
        </p:nvGrpSpPr>
        <p:grpSpPr bwMode="auto">
          <a:xfrm>
            <a:off x="160338" y="6226175"/>
            <a:ext cx="655637" cy="515938"/>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3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pic>
        <p:nvPicPr>
          <p:cNvPr id="31" name="Picture 11" descr="cover-slide-M8A1422-SHINE.jpg"/>
          <p:cNvPicPr>
            <a:picLocks noChangeAspect="1"/>
          </p:cNvPicPr>
          <p:nvPr/>
        </p:nvPicPr>
        <p:blipFill>
          <a:blip r:embed="rId2">
            <a:extLst>
              <a:ext uri="{28A0092B-C50C-407E-A947-70E740481C1C}">
                <a14:useLocalDpi xmlns:a14="http://schemas.microsoft.com/office/drawing/2010/main" val="0"/>
              </a:ext>
            </a:extLst>
          </a:blip>
          <a:srcRect b="4564"/>
          <a:stretch>
            <a:fillRect/>
          </a:stretch>
        </p:blipFill>
        <p:spPr bwMode="auto">
          <a:xfrm>
            <a:off x="0" y="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ctrTitle"/>
          </p:nvPr>
        </p:nvSpPr>
        <p:spPr>
          <a:xfrm>
            <a:off x="1035538" y="4644929"/>
            <a:ext cx="7072924" cy="898790"/>
          </a:xfrm>
          <a:prstGeom prst="rect">
            <a:avLst/>
          </a:prstGeom>
        </p:spPr>
        <p:txBody>
          <a:bodyPr/>
          <a:lstStyle>
            <a:lvl1pPr>
              <a:defRPr/>
            </a:lvl1pPr>
          </a:lstStyle>
          <a:p>
            <a:r>
              <a:rPr lang="en-US" smtClean="0"/>
              <a:t>Click to edit Master title style</a:t>
            </a:r>
            <a:endParaRPr lang="en-GB" dirty="0"/>
          </a:p>
        </p:txBody>
      </p:sp>
      <p:sp>
        <p:nvSpPr>
          <p:cNvPr id="18" name="Rectangle 3"/>
          <p:cNvSpPr>
            <a:spLocks noGrp="1" noChangeArrowheads="1"/>
          </p:cNvSpPr>
          <p:nvPr>
            <p:ph type="subTitle" idx="1"/>
          </p:nvPr>
        </p:nvSpPr>
        <p:spPr>
          <a:xfrm>
            <a:off x="1036917" y="5618788"/>
            <a:ext cx="7071545" cy="663479"/>
          </a:xfrm>
          <a:prstGeom prst="rect">
            <a:avLst/>
          </a:prstGeom>
        </p:spPr>
        <p:txBody>
          <a:bodyPr anchor="ctr"/>
          <a:lstStyle>
            <a:lvl1pPr marL="0" indent="0">
              <a:lnSpc>
                <a:spcPct val="50000"/>
              </a:lnSpc>
              <a:buFontTx/>
              <a:buNone/>
              <a:defRPr sz="2200" b="0"/>
            </a:lvl1pPr>
          </a:lstStyle>
          <a:p>
            <a:r>
              <a:rPr lang="en-US" smtClean="0"/>
              <a:t>Click to edit Master subtitle style</a:t>
            </a:r>
            <a:endParaRPr lang="en-US" dirty="0" smtClean="0"/>
          </a:p>
        </p:txBody>
      </p:sp>
      <p:sp>
        <p:nvSpPr>
          <p:cNvPr id="32" name="Rectangle 6"/>
          <p:cNvSpPr>
            <a:spLocks noGrp="1" noChangeArrowheads="1"/>
          </p:cNvSpPr>
          <p:nvPr>
            <p:ph type="sldNum" sz="quarter" idx="10"/>
          </p:nvPr>
        </p:nvSpPr>
        <p:spPr bwMode="auto">
          <a:xfrm>
            <a:off x="8358188" y="6429375"/>
            <a:ext cx="271462" cy="304800"/>
          </a:xfrm>
          <a:prstGeom prst="rect">
            <a:avLst/>
          </a:prstGeom>
          <a:ln>
            <a:miter lim="800000"/>
            <a:headEnd/>
            <a:tailEnd/>
          </a:ln>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7DEC8310-74A1-4553-A8A9-D0974AD96FE6}" type="slidenum">
              <a:rPr lang="en-GB"/>
              <a:pPr>
                <a:defRPr/>
              </a:pPr>
              <a:t>‹#›</a:t>
            </a:fld>
            <a:endParaRPr lang="en-GB"/>
          </a:p>
        </p:txBody>
      </p:sp>
    </p:spTree>
    <p:extLst>
      <p:ext uri="{BB962C8B-B14F-4D97-AF65-F5344CB8AC3E}">
        <p14:creationId xmlns:p14="http://schemas.microsoft.com/office/powerpoint/2010/main" val="4120767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hapter page">
    <p:spTree>
      <p:nvGrpSpPr>
        <p:cNvPr id="1" name=""/>
        <p:cNvGrpSpPr/>
        <p:nvPr/>
      </p:nvGrpSpPr>
      <p:grpSpPr>
        <a:xfrm>
          <a:off x="0" y="0"/>
          <a:ext cx="0" cy="0"/>
          <a:chOff x="0" y="0"/>
          <a:chExt cx="0" cy="0"/>
        </a:xfrm>
      </p:grpSpPr>
      <p:grpSp>
        <p:nvGrpSpPr>
          <p:cNvPr id="4" name="Grouper 7"/>
          <p:cNvGrpSpPr>
            <a:grpSpLocks/>
          </p:cNvGrpSpPr>
          <p:nvPr/>
        </p:nvGrpSpPr>
        <p:grpSpPr bwMode="auto">
          <a:xfrm>
            <a:off x="160338" y="6226175"/>
            <a:ext cx="655637" cy="515938"/>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3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pic>
        <p:nvPicPr>
          <p:cNvPr id="31" name="Picture 11" descr="cover-slide-M8A1422-SHINE.jpg"/>
          <p:cNvPicPr>
            <a:picLocks noChangeAspect="1"/>
          </p:cNvPicPr>
          <p:nvPr/>
        </p:nvPicPr>
        <p:blipFill>
          <a:blip r:embed="rId2">
            <a:extLst>
              <a:ext uri="{28A0092B-C50C-407E-A947-70E740481C1C}">
                <a14:useLocalDpi xmlns:a14="http://schemas.microsoft.com/office/drawing/2010/main" val="0"/>
              </a:ext>
            </a:extLst>
          </a:blip>
          <a:srcRect b="4564"/>
          <a:stretch>
            <a:fillRect/>
          </a:stretch>
        </p:blipFill>
        <p:spPr bwMode="auto">
          <a:xfrm>
            <a:off x="0" y="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ctrTitle"/>
          </p:nvPr>
        </p:nvSpPr>
        <p:spPr>
          <a:xfrm>
            <a:off x="1035538" y="4644929"/>
            <a:ext cx="7072924" cy="898790"/>
          </a:xfrm>
          <a:prstGeom prst="rect">
            <a:avLst/>
          </a:prstGeom>
        </p:spPr>
        <p:txBody>
          <a:bodyPr/>
          <a:lstStyle>
            <a:lvl1pPr>
              <a:defRPr/>
            </a:lvl1pPr>
          </a:lstStyle>
          <a:p>
            <a:r>
              <a:rPr lang="en-US" smtClean="0"/>
              <a:t>Click to edit Master title style</a:t>
            </a:r>
            <a:endParaRPr lang="en-GB" dirty="0"/>
          </a:p>
        </p:txBody>
      </p:sp>
      <p:sp>
        <p:nvSpPr>
          <p:cNvPr id="18" name="Rectangle 3"/>
          <p:cNvSpPr>
            <a:spLocks noGrp="1" noChangeArrowheads="1"/>
          </p:cNvSpPr>
          <p:nvPr>
            <p:ph type="subTitle" idx="1"/>
          </p:nvPr>
        </p:nvSpPr>
        <p:spPr>
          <a:xfrm>
            <a:off x="1036917" y="5618788"/>
            <a:ext cx="7071545" cy="663479"/>
          </a:xfrm>
          <a:prstGeom prst="rect">
            <a:avLst/>
          </a:prstGeom>
        </p:spPr>
        <p:txBody>
          <a:bodyPr anchor="ctr"/>
          <a:lstStyle>
            <a:lvl1pPr marL="0" indent="0">
              <a:lnSpc>
                <a:spcPct val="50000"/>
              </a:lnSpc>
              <a:buFontTx/>
              <a:buNone/>
              <a:defRPr sz="2200" b="0"/>
            </a:lvl1pPr>
          </a:lstStyle>
          <a:p>
            <a:r>
              <a:rPr lang="en-US" smtClean="0"/>
              <a:t>Click to edit Master subtitle style</a:t>
            </a:r>
            <a:endParaRPr lang="en-US" dirty="0" smtClean="0"/>
          </a:p>
        </p:txBody>
      </p:sp>
      <p:sp>
        <p:nvSpPr>
          <p:cNvPr id="32" name="Rectangle 6"/>
          <p:cNvSpPr>
            <a:spLocks noGrp="1" noChangeArrowheads="1"/>
          </p:cNvSpPr>
          <p:nvPr>
            <p:ph type="sldNum" sz="quarter" idx="10"/>
          </p:nvPr>
        </p:nvSpPr>
        <p:spPr bwMode="auto">
          <a:xfrm>
            <a:off x="8358188" y="6429375"/>
            <a:ext cx="271462" cy="304800"/>
          </a:xfrm>
          <a:prstGeom prst="rect">
            <a:avLst/>
          </a:prstGeom>
          <a:ln>
            <a:miter lim="800000"/>
            <a:headEnd/>
            <a:tailEnd/>
          </a:ln>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C9B7B0CD-5C50-430F-BC04-EC48B0043E7B}" type="slidenum">
              <a:rPr lang="en-GB"/>
              <a:pPr>
                <a:defRPr/>
              </a:pPr>
              <a:t>‹#›</a:t>
            </a:fld>
            <a:endParaRPr lang="en-GB"/>
          </a:p>
        </p:txBody>
      </p:sp>
    </p:spTree>
    <p:extLst>
      <p:ext uri="{BB962C8B-B14F-4D97-AF65-F5344CB8AC3E}">
        <p14:creationId xmlns:p14="http://schemas.microsoft.com/office/powerpoint/2010/main" val="2094155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hapter page">
    <p:spTree>
      <p:nvGrpSpPr>
        <p:cNvPr id="1" name=""/>
        <p:cNvGrpSpPr/>
        <p:nvPr/>
      </p:nvGrpSpPr>
      <p:grpSpPr>
        <a:xfrm>
          <a:off x="0" y="0"/>
          <a:ext cx="0" cy="0"/>
          <a:chOff x="0" y="0"/>
          <a:chExt cx="0" cy="0"/>
        </a:xfrm>
      </p:grpSpPr>
      <p:grpSp>
        <p:nvGrpSpPr>
          <p:cNvPr id="4" name="Grouper 7"/>
          <p:cNvGrpSpPr>
            <a:grpSpLocks/>
          </p:cNvGrpSpPr>
          <p:nvPr/>
        </p:nvGrpSpPr>
        <p:grpSpPr bwMode="auto">
          <a:xfrm>
            <a:off x="160338" y="6226175"/>
            <a:ext cx="655637" cy="515938"/>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3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pic>
        <p:nvPicPr>
          <p:cNvPr id="31" name="Picture 11" descr="cover-slide-M8A1422-SHINE.jpg"/>
          <p:cNvPicPr>
            <a:picLocks noChangeAspect="1"/>
          </p:cNvPicPr>
          <p:nvPr/>
        </p:nvPicPr>
        <p:blipFill>
          <a:blip r:embed="rId2">
            <a:extLst>
              <a:ext uri="{28A0092B-C50C-407E-A947-70E740481C1C}">
                <a14:useLocalDpi xmlns:a14="http://schemas.microsoft.com/office/drawing/2010/main" val="0"/>
              </a:ext>
            </a:extLst>
          </a:blip>
          <a:srcRect b="4564"/>
          <a:stretch>
            <a:fillRect/>
          </a:stretch>
        </p:blipFill>
        <p:spPr bwMode="auto">
          <a:xfrm>
            <a:off x="0" y="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ctrTitle"/>
          </p:nvPr>
        </p:nvSpPr>
        <p:spPr>
          <a:xfrm>
            <a:off x="1035538" y="4644929"/>
            <a:ext cx="7072924" cy="898790"/>
          </a:xfrm>
          <a:prstGeom prst="rect">
            <a:avLst/>
          </a:prstGeom>
        </p:spPr>
        <p:txBody>
          <a:bodyPr/>
          <a:lstStyle>
            <a:lvl1pPr>
              <a:defRPr/>
            </a:lvl1pPr>
          </a:lstStyle>
          <a:p>
            <a:r>
              <a:rPr lang="en-US" smtClean="0"/>
              <a:t>Click to edit Master title style</a:t>
            </a:r>
            <a:endParaRPr lang="en-GB" dirty="0"/>
          </a:p>
        </p:txBody>
      </p:sp>
      <p:sp>
        <p:nvSpPr>
          <p:cNvPr id="18" name="Rectangle 3"/>
          <p:cNvSpPr>
            <a:spLocks noGrp="1" noChangeArrowheads="1"/>
          </p:cNvSpPr>
          <p:nvPr>
            <p:ph type="subTitle" idx="1"/>
          </p:nvPr>
        </p:nvSpPr>
        <p:spPr>
          <a:xfrm>
            <a:off x="1036917" y="5618788"/>
            <a:ext cx="7071545" cy="663479"/>
          </a:xfrm>
          <a:prstGeom prst="rect">
            <a:avLst/>
          </a:prstGeom>
        </p:spPr>
        <p:txBody>
          <a:bodyPr anchor="ctr"/>
          <a:lstStyle>
            <a:lvl1pPr marL="0" indent="0">
              <a:lnSpc>
                <a:spcPct val="50000"/>
              </a:lnSpc>
              <a:buFontTx/>
              <a:buNone/>
              <a:defRPr sz="2200" b="0"/>
            </a:lvl1pPr>
          </a:lstStyle>
          <a:p>
            <a:r>
              <a:rPr lang="en-US" smtClean="0"/>
              <a:t>Click to edit Master subtitle style</a:t>
            </a:r>
            <a:endParaRPr lang="en-US" dirty="0" smtClean="0"/>
          </a:p>
        </p:txBody>
      </p:sp>
      <p:sp>
        <p:nvSpPr>
          <p:cNvPr id="32" name="Rectangle 6"/>
          <p:cNvSpPr>
            <a:spLocks noGrp="1" noChangeArrowheads="1"/>
          </p:cNvSpPr>
          <p:nvPr>
            <p:ph type="sldNum" sz="quarter" idx="10"/>
          </p:nvPr>
        </p:nvSpPr>
        <p:spPr bwMode="auto">
          <a:xfrm>
            <a:off x="8358188" y="6429375"/>
            <a:ext cx="271462" cy="304800"/>
          </a:xfrm>
          <a:prstGeom prst="rect">
            <a:avLst/>
          </a:prstGeom>
          <a:ln>
            <a:miter lim="800000"/>
            <a:headEnd/>
            <a:tailEnd/>
          </a:ln>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062E26CA-1925-4D53-9E7D-EBDD056B1D4B}" type="slidenum">
              <a:rPr lang="en-GB"/>
              <a:pPr>
                <a:defRPr/>
              </a:pPr>
              <a:t>‹#›</a:t>
            </a:fld>
            <a:endParaRPr lang="en-GB"/>
          </a:p>
        </p:txBody>
      </p:sp>
    </p:spTree>
    <p:extLst>
      <p:ext uri="{BB962C8B-B14F-4D97-AF65-F5344CB8AC3E}">
        <p14:creationId xmlns:p14="http://schemas.microsoft.com/office/powerpoint/2010/main" val="2443555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ank you-Page">
    <p:spTree>
      <p:nvGrpSpPr>
        <p:cNvPr id="1" name=""/>
        <p:cNvGrpSpPr/>
        <p:nvPr/>
      </p:nvGrpSpPr>
      <p:grpSpPr>
        <a:xfrm>
          <a:off x="0" y="0"/>
          <a:ext cx="0" cy="0"/>
          <a:chOff x="0" y="0"/>
          <a:chExt cx="0" cy="0"/>
        </a:xfrm>
      </p:grpSpPr>
      <p:grpSp>
        <p:nvGrpSpPr>
          <p:cNvPr id="3" name="Grouper 7"/>
          <p:cNvGrpSpPr>
            <a:grpSpLocks/>
          </p:cNvGrpSpPr>
          <p:nvPr/>
        </p:nvGrpSpPr>
        <p:grpSpPr bwMode="auto">
          <a:xfrm>
            <a:off x="7712075" y="5767388"/>
            <a:ext cx="1143000" cy="898525"/>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7"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8"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pic>
        <p:nvPicPr>
          <p:cNvPr id="28" name="Image 1" descr="shutterstock_144725191.jpg"/>
          <p:cNvPicPr>
            <a:picLocks noChangeAspect="1"/>
          </p:cNvPicPr>
          <p:nvPr/>
        </p:nvPicPr>
        <p:blipFill>
          <a:blip r:embed="rId2">
            <a:extLst>
              <a:ext uri="{28A0092B-C50C-407E-A947-70E740481C1C}">
                <a14:useLocalDpi xmlns:a14="http://schemas.microsoft.com/office/drawing/2010/main" val="0"/>
              </a:ext>
            </a:extLst>
          </a:blip>
          <a:srcRect t="5730" b="4245"/>
          <a:stretch>
            <a:fillRect/>
          </a:stretch>
        </p:blipFill>
        <p:spPr bwMode="auto">
          <a:xfrm>
            <a:off x="0" y="0"/>
            <a:ext cx="9144000" cy="548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856907"/>
            <a:ext cx="7048500" cy="665510"/>
          </a:xfrm>
          <a:prstGeom prst="rect">
            <a:avLst/>
          </a:prstGeom>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91406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hank you-Page">
    <p:spTree>
      <p:nvGrpSpPr>
        <p:cNvPr id="1" name=""/>
        <p:cNvGrpSpPr/>
        <p:nvPr/>
      </p:nvGrpSpPr>
      <p:grpSpPr>
        <a:xfrm>
          <a:off x="0" y="0"/>
          <a:ext cx="0" cy="0"/>
          <a:chOff x="0" y="0"/>
          <a:chExt cx="0" cy="0"/>
        </a:xfrm>
      </p:grpSpPr>
      <p:grpSp>
        <p:nvGrpSpPr>
          <p:cNvPr id="3" name="Grouper 7"/>
          <p:cNvGrpSpPr>
            <a:grpSpLocks/>
          </p:cNvGrpSpPr>
          <p:nvPr/>
        </p:nvGrpSpPr>
        <p:grpSpPr bwMode="auto">
          <a:xfrm>
            <a:off x="7712075" y="5767388"/>
            <a:ext cx="1143000" cy="898525"/>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7"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8"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pic>
        <p:nvPicPr>
          <p:cNvPr id="28" name="Image 1" descr="shutterstock_275789651-2.jpg"/>
          <p:cNvPicPr>
            <a:picLocks noChangeAspect="1"/>
          </p:cNvPicPr>
          <p:nvPr/>
        </p:nvPicPr>
        <p:blipFill>
          <a:blip r:embed="rId2">
            <a:extLst>
              <a:ext uri="{28A0092B-C50C-407E-A947-70E740481C1C}">
                <a14:useLocalDpi xmlns:a14="http://schemas.microsoft.com/office/drawing/2010/main" val="0"/>
              </a:ext>
            </a:extLst>
          </a:blip>
          <a:srcRect t="9895"/>
          <a:stretch>
            <a:fillRect/>
          </a:stretch>
        </p:blipFill>
        <p:spPr bwMode="auto">
          <a:xfrm>
            <a:off x="0" y="0"/>
            <a:ext cx="914400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856907"/>
            <a:ext cx="7048500" cy="665510"/>
          </a:xfrm>
          <a:prstGeom prst="rect">
            <a:avLst/>
          </a:prstGeom>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11935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0"/>
            <a:ext cx="7048500" cy="98901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19717"/>
            <a:ext cx="7050169" cy="461192"/>
          </a:xfrm>
          <a:prstGeom prst="rect">
            <a:avLst/>
          </a:prstGeom>
        </p:spPr>
        <p:txBody>
          <a:bodyPr/>
          <a:lstStyle>
            <a:lvl1pPr marL="0" indent="0">
              <a:buFontTx/>
              <a:buNone/>
              <a:defRPr sz="2200" b="0">
                <a:solidFill>
                  <a:srgbClr val="575757"/>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1719220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hank you-Page">
    <p:spTree>
      <p:nvGrpSpPr>
        <p:cNvPr id="1" name=""/>
        <p:cNvGrpSpPr/>
        <p:nvPr/>
      </p:nvGrpSpPr>
      <p:grpSpPr>
        <a:xfrm>
          <a:off x="0" y="0"/>
          <a:ext cx="0" cy="0"/>
          <a:chOff x="0" y="0"/>
          <a:chExt cx="0" cy="0"/>
        </a:xfrm>
      </p:grpSpPr>
      <p:grpSp>
        <p:nvGrpSpPr>
          <p:cNvPr id="3" name="Grouper 7"/>
          <p:cNvGrpSpPr>
            <a:grpSpLocks/>
          </p:cNvGrpSpPr>
          <p:nvPr/>
        </p:nvGrpSpPr>
        <p:grpSpPr bwMode="auto">
          <a:xfrm>
            <a:off x="7712075" y="5767388"/>
            <a:ext cx="1143000" cy="898525"/>
            <a:chOff x="1871663" y="1109663"/>
            <a:chExt cx="6838950" cy="5370512"/>
          </a:xfrm>
        </p:grpSpPr>
        <p:sp>
          <p:nvSpPr>
            <p:cNvPr id="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7"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8"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pic>
        <p:nvPicPr>
          <p:cNvPr id="28" name="Image 1" descr="shutterstock_274821560.jpg"/>
          <p:cNvPicPr>
            <a:picLocks noChangeAspect="1"/>
          </p:cNvPicPr>
          <p:nvPr/>
        </p:nvPicPr>
        <p:blipFill>
          <a:blip r:embed="rId2">
            <a:extLst>
              <a:ext uri="{28A0092B-C50C-407E-A947-70E740481C1C}">
                <a14:useLocalDpi xmlns:a14="http://schemas.microsoft.com/office/drawing/2010/main" val="0"/>
              </a:ext>
            </a:extLst>
          </a:blip>
          <a:srcRect t="7289" b="2730"/>
          <a:stretch>
            <a:fillRect/>
          </a:stretch>
        </p:blipFill>
        <p:spPr bwMode="auto">
          <a:xfrm>
            <a:off x="0" y="0"/>
            <a:ext cx="9144000" cy="548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856907"/>
            <a:ext cx="7048500" cy="665510"/>
          </a:xfrm>
          <a:prstGeom prst="rect">
            <a:avLst/>
          </a:prstGeom>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15979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0"/>
            <a:ext cx="7048500" cy="98901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19717"/>
            <a:ext cx="7050169" cy="461192"/>
          </a:xfrm>
          <a:prstGeom prst="rect">
            <a:avLst/>
          </a:prstGeom>
        </p:spPr>
        <p:txBody>
          <a:bodyPr/>
          <a:lstStyle>
            <a:lvl1pPr marL="0" indent="0">
              <a:buFontTx/>
              <a:buNone/>
              <a:defRPr sz="2200" b="0">
                <a:solidFill>
                  <a:srgbClr val="575757"/>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114637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0"/>
            <a:ext cx="7048500" cy="98901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17147"/>
            <a:ext cx="7050169" cy="459072"/>
          </a:xfrm>
          <a:prstGeom prst="rect">
            <a:avLst/>
          </a:prstGeom>
        </p:spPr>
        <p:txBody>
          <a:bodyPr/>
          <a:lstStyle>
            <a:lvl1pPr marL="0" indent="0">
              <a:buFontTx/>
              <a:buNone/>
              <a:defRPr sz="2200" b="0">
                <a:solidFill>
                  <a:srgbClr val="575757"/>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97935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0"/>
            <a:ext cx="7048500" cy="98901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17146"/>
            <a:ext cx="7050169" cy="459793"/>
          </a:xfrm>
          <a:prstGeom prst="rect">
            <a:avLst/>
          </a:prstGeom>
        </p:spPr>
        <p:txBody>
          <a:bodyPr/>
          <a:lstStyle>
            <a:lvl1pPr marL="0" indent="0">
              <a:buFontTx/>
              <a:buNone/>
              <a:defRPr sz="2200" b="0">
                <a:solidFill>
                  <a:srgbClr val="575757"/>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323947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Front-cover">
    <p:spTree>
      <p:nvGrpSpPr>
        <p:cNvPr id="1" name=""/>
        <p:cNvGrpSpPr/>
        <p:nvPr/>
      </p:nvGrpSpPr>
      <p:grpSpPr>
        <a:xfrm>
          <a:off x="0" y="0"/>
          <a:ext cx="0" cy="0"/>
          <a:chOff x="0" y="0"/>
          <a:chExt cx="0" cy="0"/>
        </a:xfrm>
      </p:grpSpPr>
      <p:pic>
        <p:nvPicPr>
          <p:cNvPr id="5" name="Image 3" descr="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323528" y="5589240"/>
            <a:ext cx="7048500" cy="989012"/>
          </a:xfrm>
          <a:prstGeom prst="rect">
            <a:avLst/>
          </a:prstGeom>
        </p:spPr>
        <p:txBody>
          <a:bodyPr/>
          <a:lstStyle/>
          <a:p>
            <a:r>
              <a:rPr lang="en-US" smtClean="0"/>
              <a:t>Click to edit Master title style</a:t>
            </a:r>
            <a:endParaRPr lang="en-US" dirty="0"/>
          </a:p>
        </p:txBody>
      </p:sp>
      <p:sp>
        <p:nvSpPr>
          <p:cNvPr id="6" name="Rectangle 3"/>
          <p:cNvSpPr>
            <a:spLocks noGrp="1" noChangeArrowheads="1"/>
          </p:cNvSpPr>
          <p:nvPr>
            <p:ph type="subTitle" idx="1"/>
          </p:nvPr>
        </p:nvSpPr>
        <p:spPr>
          <a:xfrm>
            <a:off x="323527" y="6117146"/>
            <a:ext cx="7050169" cy="459793"/>
          </a:xfrm>
          <a:prstGeom prst="rect">
            <a:avLst/>
          </a:prstGeom>
        </p:spPr>
        <p:txBody>
          <a:bodyPr/>
          <a:lstStyle>
            <a:lvl1pPr marL="0" indent="0">
              <a:buFontTx/>
              <a:buNone/>
              <a:defRPr sz="2200" b="0">
                <a:solidFill>
                  <a:srgbClr val="6F6F6F"/>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252494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_Content-page">
    <p:spTree>
      <p:nvGrpSpPr>
        <p:cNvPr id="1" name=""/>
        <p:cNvGrpSpPr/>
        <p:nvPr/>
      </p:nvGrpSpPr>
      <p:grpSpPr>
        <a:xfrm>
          <a:off x="0" y="0"/>
          <a:ext cx="0" cy="0"/>
          <a:chOff x="0" y="0"/>
          <a:chExt cx="0" cy="0"/>
        </a:xfrm>
      </p:grpSpPr>
      <p:grpSp>
        <p:nvGrpSpPr>
          <p:cNvPr id="4" name="Group 30"/>
          <p:cNvGrpSpPr>
            <a:grpSpLocks/>
          </p:cNvGrpSpPr>
          <p:nvPr/>
        </p:nvGrpSpPr>
        <p:grpSpPr bwMode="auto">
          <a:xfrm>
            <a:off x="0" y="2578100"/>
            <a:ext cx="9144000" cy="1752600"/>
            <a:chOff x="0" y="1624"/>
            <a:chExt cx="5760" cy="1104"/>
          </a:xfrm>
        </p:grpSpPr>
        <p:pic>
          <p:nvPicPr>
            <p:cNvPr id="5" name="Picture 21" descr="ombre"/>
            <p:cNvPicPr>
              <a:picLocks noChangeAspect="1" noChangeArrowheads="1"/>
            </p:cNvPicPr>
            <p:nvPr/>
          </p:nvPicPr>
          <p:blipFill>
            <a:blip r:embed="rId2">
              <a:extLst>
                <a:ext uri="{28A0092B-C50C-407E-A947-70E740481C1C}">
                  <a14:useLocalDpi xmlns:a14="http://schemas.microsoft.com/office/drawing/2010/main" val="0"/>
                </a:ext>
              </a:extLst>
            </a:blip>
            <a:srcRect b="12102"/>
            <a:stretch>
              <a:fillRect/>
            </a:stretch>
          </p:blipFill>
          <p:spPr bwMode="auto">
            <a:xfrm>
              <a:off x="0" y="1624"/>
              <a:ext cx="5760"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8"/>
            <p:cNvSpPr>
              <a:spLocks/>
            </p:cNvSpPr>
            <p:nvPr/>
          </p:nvSpPr>
          <p:spPr bwMode="auto">
            <a:xfrm>
              <a:off x="0" y="1788"/>
              <a:ext cx="5760" cy="642"/>
            </a:xfrm>
            <a:custGeom>
              <a:avLst/>
              <a:gdLst>
                <a:gd name="T0" fmla="*/ 0 w 5760"/>
                <a:gd name="T1" fmla="*/ 642 h 642"/>
                <a:gd name="T2" fmla="*/ 2520 w 5760"/>
                <a:gd name="T3" fmla="*/ 212 h 642"/>
                <a:gd name="T4" fmla="*/ 2760 w 5760"/>
                <a:gd name="T5" fmla="*/ 354 h 642"/>
                <a:gd name="T6" fmla="*/ 2802 w 5760"/>
                <a:gd name="T7" fmla="*/ 416 h 642"/>
                <a:gd name="T8" fmla="*/ 3208 w 5760"/>
                <a:gd name="T9" fmla="*/ 452 h 642"/>
                <a:gd name="T10" fmla="*/ 5760 w 5760"/>
                <a:gd name="T11" fmla="*/ 0 h 6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642">
                  <a:moveTo>
                    <a:pt x="0" y="642"/>
                  </a:moveTo>
                  <a:cubicBezTo>
                    <a:pt x="0" y="642"/>
                    <a:pt x="1260" y="427"/>
                    <a:pt x="2520" y="212"/>
                  </a:cubicBezTo>
                  <a:cubicBezTo>
                    <a:pt x="2664" y="182"/>
                    <a:pt x="2760" y="354"/>
                    <a:pt x="2760" y="354"/>
                  </a:cubicBezTo>
                  <a:cubicBezTo>
                    <a:pt x="2760" y="354"/>
                    <a:pt x="2781" y="385"/>
                    <a:pt x="2802" y="416"/>
                  </a:cubicBezTo>
                  <a:cubicBezTo>
                    <a:pt x="2880" y="526"/>
                    <a:pt x="3208" y="452"/>
                    <a:pt x="3208" y="452"/>
                  </a:cubicBezTo>
                  <a:lnTo>
                    <a:pt x="5760" y="0"/>
                  </a:lnTo>
                </a:path>
              </a:pathLst>
            </a:custGeom>
            <a:noFill/>
            <a:ln w="25400">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PH"/>
            </a:p>
          </p:txBody>
        </p:sp>
      </p:grpSp>
      <p:sp>
        <p:nvSpPr>
          <p:cNvPr id="7" name="TextBox 36"/>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grpSp>
        <p:nvGrpSpPr>
          <p:cNvPr id="8" name="Grouper 7"/>
          <p:cNvGrpSpPr>
            <a:grpSpLocks/>
          </p:cNvGrpSpPr>
          <p:nvPr/>
        </p:nvGrpSpPr>
        <p:grpSpPr bwMode="auto">
          <a:xfrm>
            <a:off x="160338" y="6226175"/>
            <a:ext cx="655637" cy="515938"/>
            <a:chOff x="1871663" y="1109663"/>
            <a:chExt cx="6838950" cy="5370512"/>
          </a:xfrm>
        </p:grpSpPr>
        <p:sp>
          <p:nvSpPr>
            <p:cNvPr id="9"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1"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2"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3"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4"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5"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6"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7"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8"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9"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1"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2"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3"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4"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5"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6"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7"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8"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9"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30"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31"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4098" name="Rectangle 2"/>
          <p:cNvSpPr>
            <a:spLocks noGrp="1" noChangeArrowheads="1"/>
          </p:cNvSpPr>
          <p:nvPr>
            <p:ph type="ctrTitle"/>
          </p:nvPr>
        </p:nvSpPr>
        <p:spPr>
          <a:xfrm>
            <a:off x="1028700" y="2255838"/>
            <a:ext cx="7048500" cy="989012"/>
          </a:xfrm>
        </p:spPr>
        <p:txBody>
          <a:bodyPr/>
          <a:lstStyle>
            <a:lvl1pPr>
              <a:defRPr/>
            </a:lvl1pPr>
          </a:lstStyle>
          <a:p>
            <a:r>
              <a:rPr lang="en-US" smtClean="0"/>
              <a:t>Click to edit Master title style</a:t>
            </a:r>
            <a:endParaRPr lang="en-GB" dirty="0"/>
          </a:p>
        </p:txBody>
      </p:sp>
      <p:sp>
        <p:nvSpPr>
          <p:cNvPr id="4099" name="Rectangle 3"/>
          <p:cNvSpPr>
            <a:spLocks noGrp="1" noChangeArrowheads="1"/>
          </p:cNvSpPr>
          <p:nvPr>
            <p:ph type="subTitle" idx="1"/>
          </p:nvPr>
        </p:nvSpPr>
        <p:spPr>
          <a:xfrm>
            <a:off x="1066800" y="4102100"/>
            <a:ext cx="7010400" cy="774700"/>
          </a:xfrm>
        </p:spPr>
        <p:txBody>
          <a:bodyPr/>
          <a:lstStyle>
            <a:lvl1pPr marL="0" indent="0">
              <a:buFontTx/>
              <a:buNone/>
              <a:defRPr sz="2200" b="0"/>
            </a:lvl1pPr>
          </a:lstStyle>
          <a:p>
            <a:r>
              <a:rPr lang="en-US" smtClean="0"/>
              <a:t>Click to edit Master subtitle style</a:t>
            </a:r>
            <a:endParaRPr lang="en-GB" dirty="0"/>
          </a:p>
        </p:txBody>
      </p:sp>
      <p:sp>
        <p:nvSpPr>
          <p:cNvPr id="32" name="Rectangle 6"/>
          <p:cNvSpPr>
            <a:spLocks noGrp="1" noChangeArrowheads="1"/>
          </p:cNvSpPr>
          <p:nvPr>
            <p:ph type="sldNum" sz="quarter" idx="10"/>
          </p:nvPr>
        </p:nvSpPr>
        <p:spPr/>
        <p:txBody>
          <a:bodyPr/>
          <a:lstStyle>
            <a:lvl1pPr algn="r">
              <a:spcBef>
                <a:spcPct val="0"/>
              </a:spcBef>
              <a:defRPr sz="900" dirty="0" smtClean="0"/>
            </a:lvl1pPr>
          </a:lstStyle>
          <a:p>
            <a:pPr>
              <a:defRPr/>
            </a:pPr>
            <a:r>
              <a:rPr lang="en-US"/>
              <a:t> </a:t>
            </a:r>
            <a:fld id="{C2AAA444-0D34-4C02-A1C1-E8B4AD6AFD8F}" type="slidenum">
              <a:rPr lang="en-GB"/>
              <a:pPr>
                <a:defRPr/>
              </a:pPr>
              <a:t>‹#›</a:t>
            </a:fld>
            <a:endParaRPr lang="en-GB"/>
          </a:p>
        </p:txBody>
      </p:sp>
    </p:spTree>
    <p:extLst>
      <p:ext uri="{BB962C8B-B14F-4D97-AF65-F5344CB8AC3E}">
        <p14:creationId xmlns:p14="http://schemas.microsoft.com/office/powerpoint/2010/main" val="287678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Content-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solidFill>
            <a:srgbClr val="FFFFFF"/>
          </a:solidFill>
        </p:spPr>
        <p:txBody>
          <a:bodyPr/>
          <a:lstStyle>
            <a:lvl1pPr>
              <a:defRPr baseline="0"/>
            </a:lvl1pPr>
            <a:lvl2pPr>
              <a:defRPr>
                <a:solidFill>
                  <a:srgbClr val="575757"/>
                </a:solidFill>
              </a:defRPr>
            </a:lvl2pPr>
            <a:lvl3pPr>
              <a:defRPr>
                <a:solidFill>
                  <a:srgbClr val="6F6F6F"/>
                </a:solidFill>
              </a:defRPr>
            </a:lvl3pPr>
            <a:lvl4pPr>
              <a:buClr>
                <a:srgbClr val="878787"/>
              </a:buClr>
              <a:defRPr>
                <a:solidFill>
                  <a:srgbClr val="878787"/>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 </a:t>
            </a:r>
            <a:fld id="{4791ADEB-DF08-48C3-9EA8-616D64589E3A}" type="slidenum">
              <a:rPr lang="en-GB"/>
              <a:pPr>
                <a:defRPr/>
              </a:pPr>
              <a:t>‹#›</a:t>
            </a:fld>
            <a:endParaRPr lang="en-GB"/>
          </a:p>
        </p:txBody>
      </p:sp>
    </p:spTree>
    <p:extLst>
      <p:ext uri="{BB962C8B-B14F-4D97-AF65-F5344CB8AC3E}">
        <p14:creationId xmlns:p14="http://schemas.microsoft.com/office/powerpoint/2010/main" val="82612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Content-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535113"/>
            <a:ext cx="3962400" cy="4648200"/>
          </a:xfrm>
        </p:spPr>
        <p:txBody>
          <a:bodyPr/>
          <a:lstStyle>
            <a:lvl1pPr>
              <a:defRPr sz="1800"/>
            </a:lvl1pPr>
            <a:lvl2pPr>
              <a:defRPr sz="1700">
                <a:solidFill>
                  <a:srgbClr val="575757"/>
                </a:solidFill>
              </a:defRPr>
            </a:lvl2pPr>
            <a:lvl3pPr>
              <a:defRPr sz="1600">
                <a:solidFill>
                  <a:srgbClr val="6F6F6F"/>
                </a:solidFill>
              </a:defRPr>
            </a:lvl3pPr>
            <a:lvl4pPr>
              <a:buClr>
                <a:srgbClr val="878787"/>
              </a:buClr>
              <a:defRPr sz="1500">
                <a:solidFill>
                  <a:srgbClr val="878787"/>
                </a:solidFill>
              </a:defRPr>
            </a:lvl4pPr>
            <a:lvl5pPr>
              <a:defRPr sz="14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4" name="Content Placeholder 3"/>
          <p:cNvSpPr>
            <a:spLocks noGrp="1"/>
          </p:cNvSpPr>
          <p:nvPr>
            <p:ph sz="half" idx="2"/>
          </p:nvPr>
        </p:nvSpPr>
        <p:spPr>
          <a:xfrm>
            <a:off x="4648200" y="1535113"/>
            <a:ext cx="3962400" cy="4648200"/>
          </a:xfrm>
        </p:spPr>
        <p:txBody>
          <a:bodyPr/>
          <a:lstStyle>
            <a:lvl1pPr>
              <a:defRPr sz="1800"/>
            </a:lvl1pPr>
            <a:lvl2pPr>
              <a:defRPr sz="1700">
                <a:solidFill>
                  <a:srgbClr val="575757"/>
                </a:solidFill>
              </a:defRPr>
            </a:lvl2pPr>
            <a:lvl3pPr>
              <a:defRPr sz="1600">
                <a:solidFill>
                  <a:srgbClr val="6F6F6F"/>
                </a:solidFill>
              </a:defRPr>
            </a:lvl3pPr>
            <a:lvl4pPr>
              <a:buClr>
                <a:srgbClr val="878787"/>
              </a:buClr>
              <a:defRPr sz="1500">
                <a:solidFill>
                  <a:srgbClr val="878787"/>
                </a:solidFill>
              </a:defRPr>
            </a:lvl4pPr>
            <a:lvl5pPr>
              <a:defRPr sz="14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 </a:t>
            </a:r>
            <a:fld id="{EAE9FDF5-B70B-4B4C-81BF-A5A4A38C2161}" type="slidenum">
              <a:rPr lang="en-GB"/>
              <a:pPr>
                <a:defRPr/>
              </a:pPr>
              <a:t>‹#›</a:t>
            </a:fld>
            <a:endParaRPr lang="en-GB"/>
          </a:p>
        </p:txBody>
      </p:sp>
    </p:spTree>
    <p:extLst>
      <p:ext uri="{BB962C8B-B14F-4D97-AF65-F5344CB8AC3E}">
        <p14:creationId xmlns:p14="http://schemas.microsoft.com/office/powerpoint/2010/main" val="270836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er 7"/>
          <p:cNvGrpSpPr>
            <a:grpSpLocks/>
          </p:cNvGrpSpPr>
          <p:nvPr/>
        </p:nvGrpSpPr>
        <p:grpSpPr bwMode="auto">
          <a:xfrm>
            <a:off x="7712075" y="5767388"/>
            <a:ext cx="1143000" cy="898525"/>
            <a:chOff x="1871663" y="1109663"/>
            <a:chExt cx="6838950" cy="5370512"/>
          </a:xfrm>
        </p:grpSpPr>
        <p:sp>
          <p:nvSpPr>
            <p:cNvPr id="1028"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29"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0"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1"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2"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3"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4"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5"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6"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7"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8"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39"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0"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1"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2"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3"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4"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5"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6"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7"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8"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49"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1050"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
        <p:nvSpPr>
          <p:cNvPr id="52" name="Espace réservé du texte 34"/>
          <p:cNvSpPr txBox="1">
            <a:spLocks/>
          </p:cNvSpPr>
          <p:nvPr/>
        </p:nvSpPr>
        <p:spPr>
          <a:xfrm>
            <a:off x="0" y="6569075"/>
            <a:ext cx="9144000" cy="346075"/>
          </a:xfrm>
          <a:prstGeom prst="rect">
            <a:avLst/>
          </a:prstGeom>
        </p:spPr>
        <p:txBody>
          <a:bodyPr/>
          <a:lstStyle>
            <a:lvl1pPr marL="0" indent="0" algn="ctr" rtl="0" eaLnBrk="1" fontAlgn="base" hangingPunct="1">
              <a:spcBef>
                <a:spcPct val="0"/>
              </a:spcBef>
              <a:spcAft>
                <a:spcPct val="40000"/>
              </a:spcAft>
              <a:buNone/>
              <a:defRPr sz="800" b="0">
                <a:solidFill>
                  <a:schemeClr val="tx1"/>
                </a:solidFill>
                <a:latin typeface="+mn-lt"/>
                <a:ea typeface="+mn-ea"/>
                <a:cs typeface="+mn-cs"/>
              </a:defRPr>
            </a:lvl1pPr>
            <a:lvl2pPr marL="569913" indent="-290513" algn="l" rtl="0" eaLnBrk="1" fontAlgn="base" hangingPunct="1">
              <a:spcBef>
                <a:spcPct val="0"/>
              </a:spcBef>
              <a:spcAft>
                <a:spcPct val="40000"/>
              </a:spcAft>
              <a:buBlip>
                <a:blip r:embed="rId8"/>
              </a:buBlip>
              <a:defRPr sz="1700">
                <a:solidFill>
                  <a:schemeClr val="folHlink"/>
                </a:solidFill>
                <a:latin typeface="+mn-lt"/>
              </a:defRPr>
            </a:lvl2pPr>
            <a:lvl3pPr marL="857250" indent="-285750" algn="l" rtl="0" eaLnBrk="1" fontAlgn="base" hangingPunct="1">
              <a:spcBef>
                <a:spcPct val="0"/>
              </a:spcBef>
              <a:spcAft>
                <a:spcPct val="40000"/>
              </a:spcAft>
              <a:buBlip>
                <a:blip r:embed="rId9"/>
              </a:buBlip>
              <a:defRPr sz="1600">
                <a:solidFill>
                  <a:schemeClr val="tx1"/>
                </a:solidFill>
                <a:latin typeface="+mn-lt"/>
              </a:defRPr>
            </a:lvl3pPr>
            <a:lvl4pPr marL="1073150" indent="-214313" algn="l" rtl="0" eaLnBrk="1" fontAlgn="base" hangingPunct="1">
              <a:spcBef>
                <a:spcPct val="0"/>
              </a:spcBef>
              <a:spcAft>
                <a:spcPct val="40000"/>
              </a:spcAft>
              <a:buClr>
                <a:schemeClr val="tx1"/>
              </a:buClr>
              <a:buSzPct val="90000"/>
              <a:buFont typeface="Wingdings" pitchFamily="2" charset="2"/>
              <a:buChar char="n"/>
              <a:defRPr sz="1500">
                <a:solidFill>
                  <a:schemeClr val="folHlink"/>
                </a:solidFill>
                <a:latin typeface="+mn-lt"/>
              </a:defRPr>
            </a:lvl4pPr>
            <a:lvl5pPr marL="12731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pPr>
              <a:defRPr/>
            </a:pPr>
            <a:r>
              <a:rPr lang="fr-FR" dirty="0" smtClean="0">
                <a:solidFill>
                  <a:srgbClr val="6F6F6F"/>
                </a:solidFill>
              </a:rPr>
              <a:t>CWT CONFIDENTIAL</a:t>
            </a:r>
            <a:endParaRPr lang="fr-FR" dirty="0">
              <a:solidFill>
                <a:srgbClr val="6F6F6F"/>
              </a:solidFill>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800" b="1">
          <a:solidFill>
            <a:schemeClr val="accent1"/>
          </a:solidFill>
          <a:latin typeface="Verdana" pitchFamily="34" charset="0"/>
        </a:defRPr>
      </a:lvl2pPr>
      <a:lvl3pPr algn="l" rtl="0" eaLnBrk="1" fontAlgn="base" hangingPunct="1">
        <a:spcBef>
          <a:spcPct val="0"/>
        </a:spcBef>
        <a:spcAft>
          <a:spcPct val="0"/>
        </a:spcAft>
        <a:defRPr sz="2800" b="1">
          <a:solidFill>
            <a:schemeClr val="accent1"/>
          </a:solidFill>
          <a:latin typeface="Verdana" pitchFamily="34" charset="0"/>
        </a:defRPr>
      </a:lvl3pPr>
      <a:lvl4pPr algn="l" rtl="0" eaLnBrk="1" fontAlgn="base" hangingPunct="1">
        <a:spcBef>
          <a:spcPct val="0"/>
        </a:spcBef>
        <a:spcAft>
          <a:spcPct val="0"/>
        </a:spcAft>
        <a:defRPr sz="2800" b="1">
          <a:solidFill>
            <a:schemeClr val="accent1"/>
          </a:solidFill>
          <a:latin typeface="Verdana" pitchFamily="34" charset="0"/>
        </a:defRPr>
      </a:lvl4pPr>
      <a:lvl5pPr algn="l" rtl="0" eaLnBrk="1" fontAlgn="base" hangingPunct="1">
        <a:spcBef>
          <a:spcPct val="0"/>
        </a:spcBef>
        <a:spcAft>
          <a:spcPct val="0"/>
        </a:spcAft>
        <a:defRPr sz="2800" b="1">
          <a:solidFill>
            <a:schemeClr val="accent1"/>
          </a:solidFill>
          <a:latin typeface="Verdana" pitchFamily="34" charset="0"/>
        </a:defRPr>
      </a:lvl5pPr>
      <a:lvl6pPr marL="457200" algn="l" rtl="0" eaLnBrk="1" fontAlgn="base" hangingPunct="1">
        <a:spcBef>
          <a:spcPct val="0"/>
        </a:spcBef>
        <a:spcAft>
          <a:spcPct val="0"/>
        </a:spcAft>
        <a:defRPr sz="2800" b="1">
          <a:solidFill>
            <a:schemeClr val="hlink"/>
          </a:solidFill>
          <a:latin typeface="Verdana" pitchFamily="34" charset="0"/>
        </a:defRPr>
      </a:lvl6pPr>
      <a:lvl7pPr marL="914400" algn="l" rtl="0" eaLnBrk="1" fontAlgn="base" hangingPunct="1">
        <a:spcBef>
          <a:spcPct val="0"/>
        </a:spcBef>
        <a:spcAft>
          <a:spcPct val="0"/>
        </a:spcAft>
        <a:defRPr sz="2800" b="1">
          <a:solidFill>
            <a:schemeClr val="hlink"/>
          </a:solidFill>
          <a:latin typeface="Verdana" pitchFamily="34" charset="0"/>
        </a:defRPr>
      </a:lvl7pPr>
      <a:lvl8pPr marL="1371600" algn="l" rtl="0" eaLnBrk="1" fontAlgn="base" hangingPunct="1">
        <a:spcBef>
          <a:spcPct val="0"/>
        </a:spcBef>
        <a:spcAft>
          <a:spcPct val="0"/>
        </a:spcAft>
        <a:defRPr sz="2800" b="1">
          <a:solidFill>
            <a:schemeClr val="hlink"/>
          </a:solidFill>
          <a:latin typeface="Verdana" pitchFamily="34" charset="0"/>
        </a:defRPr>
      </a:lvl8pPr>
      <a:lvl9pPr marL="1828800" algn="l" rtl="0" eaLnBrk="1" fontAlgn="base" hangingPunct="1">
        <a:spcBef>
          <a:spcPct val="0"/>
        </a:spcBef>
        <a:spcAft>
          <a:spcPct val="0"/>
        </a:spcAft>
        <a:defRPr sz="2800" b="1">
          <a:solidFill>
            <a:schemeClr val="hlink"/>
          </a:solidFill>
          <a:latin typeface="Verdana" pitchFamily="34" charset="0"/>
        </a:defRPr>
      </a:lvl9pPr>
    </p:titleStyle>
    <p:bodyStyle>
      <a:lvl1pPr marL="277813" indent="-277813" algn="l" rtl="0" eaLnBrk="1" fontAlgn="base" hangingPunct="1">
        <a:spcBef>
          <a:spcPct val="0"/>
        </a:spcBef>
        <a:spcAft>
          <a:spcPct val="40000"/>
        </a:spcAft>
        <a:buBlip>
          <a:blip r:embed="rId10"/>
        </a:buBlip>
        <a:defRPr b="1">
          <a:solidFill>
            <a:schemeClr val="tx1"/>
          </a:solidFill>
          <a:latin typeface="+mn-lt"/>
          <a:ea typeface="+mn-ea"/>
          <a:cs typeface="+mn-cs"/>
        </a:defRPr>
      </a:lvl1pPr>
      <a:lvl2pPr marL="569913" indent="-290513" algn="l" rtl="0" eaLnBrk="1" fontAlgn="base" hangingPunct="1">
        <a:spcBef>
          <a:spcPct val="0"/>
        </a:spcBef>
        <a:spcAft>
          <a:spcPct val="40000"/>
        </a:spcAft>
        <a:buBlip>
          <a:blip r:embed="rId8"/>
        </a:buBlip>
        <a:defRPr sz="1700">
          <a:solidFill>
            <a:schemeClr val="folHlink"/>
          </a:solidFill>
          <a:latin typeface="+mn-lt"/>
        </a:defRPr>
      </a:lvl2pPr>
      <a:lvl3pPr marL="857250" indent="-285750" algn="l" rtl="0" eaLnBrk="1" fontAlgn="base" hangingPunct="1">
        <a:spcBef>
          <a:spcPct val="0"/>
        </a:spcBef>
        <a:spcAft>
          <a:spcPct val="40000"/>
        </a:spcAft>
        <a:buBlip>
          <a:blip r:embed="rId9"/>
        </a:buBlip>
        <a:defRPr sz="1600">
          <a:solidFill>
            <a:schemeClr val="tx1"/>
          </a:solidFill>
          <a:latin typeface="+mn-lt"/>
        </a:defRPr>
      </a:lvl3pPr>
      <a:lvl4pPr marL="1073150" indent="-214313" algn="l" rtl="0" eaLnBrk="1" fontAlgn="base" hangingPunct="1">
        <a:spcBef>
          <a:spcPct val="0"/>
        </a:spcBef>
        <a:spcAft>
          <a:spcPct val="40000"/>
        </a:spcAft>
        <a:buClr>
          <a:schemeClr val="tx1"/>
        </a:buClr>
        <a:buSzPct val="90000"/>
        <a:buFont typeface="Wingdings" panose="05000000000000000000" pitchFamily="2" charset="2"/>
        <a:buChar char="n"/>
        <a:defRPr sz="1500">
          <a:solidFill>
            <a:schemeClr val="folHlink"/>
          </a:solidFill>
          <a:latin typeface="+mn-lt"/>
        </a:defRPr>
      </a:lvl4pPr>
      <a:lvl5pPr marL="1273175" indent="-198438" algn="l" rtl="0" eaLnBrk="1" fontAlgn="base" hangingPunct="1">
        <a:spcBef>
          <a:spcPct val="0"/>
        </a:spcBef>
        <a:spcAft>
          <a:spcPct val="40000"/>
        </a:spcAft>
        <a:buSzPct val="80000"/>
        <a:buFont typeface="Wingdings" panose="05000000000000000000" pitchFamily="2" charset="2"/>
        <a:buChar char="o"/>
        <a:defRPr sz="1400">
          <a:solidFill>
            <a:schemeClr val="tx1"/>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Box 10"/>
          <p:cNvSpPr txBox="1">
            <a:spLocks noChangeArrowheads="1"/>
          </p:cNvSpPr>
          <p:nvPr/>
        </p:nvSpPr>
        <p:spPr bwMode="auto">
          <a:xfrm>
            <a:off x="7042150" y="6559550"/>
            <a:ext cx="17287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eaLnBrk="1" hangingPunct="1"/>
            <a:r>
              <a:rPr lang="en-US" altLang="en-US" sz="900">
                <a:solidFill>
                  <a:srgbClr val="6F6F6F"/>
                </a:solidFill>
              </a:rPr>
              <a:t>© 2015 CWT</a:t>
            </a:r>
          </a:p>
        </p:txBody>
      </p:sp>
      <p:sp>
        <p:nvSpPr>
          <p:cNvPr id="2051" name="Rectangle 2"/>
          <p:cNvSpPr>
            <a:spLocks noGrp="1" noChangeArrowheads="1"/>
          </p:cNvSpPr>
          <p:nvPr>
            <p:ph type="title"/>
          </p:nvPr>
        </p:nvSpPr>
        <p:spPr bwMode="auto">
          <a:xfrm>
            <a:off x="533400" y="304800"/>
            <a:ext cx="807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PH" altLang="en-US" smtClean="0"/>
          </a:p>
        </p:txBody>
      </p:sp>
      <p:sp>
        <p:nvSpPr>
          <p:cNvPr id="2052" name="Rectangle 3"/>
          <p:cNvSpPr>
            <a:spLocks noGrp="1" noChangeArrowheads="1"/>
          </p:cNvSpPr>
          <p:nvPr>
            <p:ph type="body" idx="1"/>
          </p:nvPr>
        </p:nvSpPr>
        <p:spPr bwMode="auto">
          <a:xfrm>
            <a:off x="533400" y="1535113"/>
            <a:ext cx="807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First level bullet</a:t>
            </a:r>
          </a:p>
          <a:p>
            <a:pPr lvl="1"/>
            <a:r>
              <a:rPr lang="en-US" altLang="en-US" smtClean="0"/>
              <a:t>Second level bullet</a:t>
            </a:r>
          </a:p>
          <a:p>
            <a:pPr lvl="2"/>
            <a:r>
              <a:rPr lang="en-US" altLang="en-US" smtClean="0"/>
              <a:t>Third level bullet</a:t>
            </a:r>
          </a:p>
          <a:p>
            <a:pPr lvl="3"/>
            <a:r>
              <a:rPr lang="en-US" altLang="en-US" smtClean="0"/>
              <a:t>Fourth level bullet</a:t>
            </a:r>
          </a:p>
        </p:txBody>
      </p:sp>
      <p:sp>
        <p:nvSpPr>
          <p:cNvPr id="1030" name="Rectangle 6"/>
          <p:cNvSpPr>
            <a:spLocks noGrp="1" noChangeArrowheads="1"/>
          </p:cNvSpPr>
          <p:nvPr>
            <p:ph type="sldNum" sz="quarter" idx="4"/>
          </p:nvPr>
        </p:nvSpPr>
        <p:spPr bwMode="auto">
          <a:xfrm>
            <a:off x="8358188" y="6429375"/>
            <a:ext cx="271462" cy="304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1" hangingPunct="1">
              <a:spcBef>
                <a:spcPct val="0"/>
              </a:spcBef>
              <a:defRPr sz="900" b="1" dirty="0" smtClean="0">
                <a:solidFill>
                  <a:srgbClr val="6F6F6F"/>
                </a:solidFill>
              </a:defRPr>
            </a:lvl1pPr>
          </a:lstStyle>
          <a:p>
            <a:pPr>
              <a:defRPr/>
            </a:pPr>
            <a:r>
              <a:rPr lang="en-US"/>
              <a:t> </a:t>
            </a:r>
            <a:fld id="{C445F3E6-57B9-4708-A91C-C054D18D302C}" type="slidenum">
              <a:rPr lang="en-GB"/>
              <a:pPr>
                <a:defRPr/>
              </a:pPr>
              <a:t>‹#›</a:t>
            </a:fld>
            <a:endParaRPr lang="en-GB"/>
          </a:p>
        </p:txBody>
      </p:sp>
      <p:grpSp>
        <p:nvGrpSpPr>
          <p:cNvPr id="2054" name="Grouper 7"/>
          <p:cNvGrpSpPr>
            <a:grpSpLocks/>
          </p:cNvGrpSpPr>
          <p:nvPr/>
        </p:nvGrpSpPr>
        <p:grpSpPr bwMode="auto">
          <a:xfrm>
            <a:off x="160338" y="6226175"/>
            <a:ext cx="655637" cy="515938"/>
            <a:chOff x="1871663" y="1109663"/>
            <a:chExt cx="6838950" cy="5370512"/>
          </a:xfrm>
        </p:grpSpPr>
        <p:sp>
          <p:nvSpPr>
            <p:cNvPr id="2055" name="Freeform 1"/>
            <p:cNvSpPr>
              <a:spLocks noChangeArrowheads="1"/>
            </p:cNvSpPr>
            <p:nvPr/>
          </p:nvSpPr>
          <p:spPr bwMode="auto">
            <a:xfrm>
              <a:off x="5177156" y="5454506"/>
              <a:ext cx="3519214" cy="1025669"/>
            </a:xfrm>
            <a:custGeom>
              <a:avLst/>
              <a:gdLst>
                <a:gd name="T0" fmla="*/ 719255474 w 9774"/>
                <a:gd name="T1" fmla="*/ 148430042 h 2835"/>
                <a:gd name="T2" fmla="*/ 998764023 w 9774"/>
                <a:gd name="T3" fmla="*/ 52487119 h 2835"/>
                <a:gd name="T4" fmla="*/ 1144093087 w 9774"/>
                <a:gd name="T5" fmla="*/ 4057452 h 2835"/>
                <a:gd name="T6" fmla="*/ 1191153483 w 9774"/>
                <a:gd name="T7" fmla="*/ 916409 h 2835"/>
                <a:gd name="T8" fmla="*/ 1225508486 w 9774"/>
                <a:gd name="T9" fmla="*/ 10602198 h 2835"/>
                <a:gd name="T10" fmla="*/ 1249492358 w 9774"/>
                <a:gd name="T11" fmla="*/ 31544658 h 2835"/>
                <a:gd name="T12" fmla="*/ 1263104738 w 9774"/>
                <a:gd name="T13" fmla="*/ 57330013 h 2835"/>
                <a:gd name="T14" fmla="*/ 1266994093 w 9774"/>
                <a:gd name="T15" fmla="*/ 83900810 h 2835"/>
                <a:gd name="T16" fmla="*/ 1265438279 w 9774"/>
                <a:gd name="T17" fmla="*/ 260472170 h 2835"/>
                <a:gd name="T18" fmla="*/ 1252603625 w 9774"/>
                <a:gd name="T19" fmla="*/ 240315151 h 2835"/>
                <a:gd name="T20" fmla="*/ 1231861002 w 9774"/>
                <a:gd name="T21" fmla="*/ 223430143 h 2835"/>
                <a:gd name="T22" fmla="*/ 1203080428 w 9774"/>
                <a:gd name="T23" fmla="*/ 212173471 h 2835"/>
                <a:gd name="T24" fmla="*/ 1168854686 w 9774"/>
                <a:gd name="T25" fmla="*/ 208901460 h 2835"/>
                <a:gd name="T26" fmla="*/ 1128924893 w 9774"/>
                <a:gd name="T27" fmla="*/ 216100318 h 2835"/>
                <a:gd name="T28" fmla="*/ 1027414976 w 9774"/>
                <a:gd name="T29" fmla="*/ 250000940 h 2835"/>
                <a:gd name="T30" fmla="*/ 739220370 w 9774"/>
                <a:gd name="T31" fmla="*/ 351572199 h 2835"/>
                <a:gd name="T32" fmla="*/ 684252005 w 9774"/>
                <a:gd name="T33" fmla="*/ 368587813 h 2835"/>
                <a:gd name="T34" fmla="*/ 660268133 w 9774"/>
                <a:gd name="T35" fmla="*/ 370943776 h 2835"/>
                <a:gd name="T36" fmla="*/ 641080963 w 9774"/>
                <a:gd name="T37" fmla="*/ 366100882 h 2835"/>
                <a:gd name="T38" fmla="*/ 627468583 w 9774"/>
                <a:gd name="T39" fmla="*/ 354844210 h 2835"/>
                <a:gd name="T40" fmla="*/ 618652905 w 9774"/>
                <a:gd name="T41" fmla="*/ 337043155 h 2835"/>
                <a:gd name="T42" fmla="*/ 613856203 w 9774"/>
                <a:gd name="T43" fmla="*/ 312959289 h 2835"/>
                <a:gd name="T44" fmla="*/ 606725960 w 9774"/>
                <a:gd name="T45" fmla="*/ 272644889 h 2835"/>
                <a:gd name="T46" fmla="*/ 594020928 w 9774"/>
                <a:gd name="T47" fmla="*/ 237042779 h 2835"/>
                <a:gd name="T48" fmla="*/ 582742088 w 9774"/>
                <a:gd name="T49" fmla="*/ 223430143 h 2835"/>
                <a:gd name="T50" fmla="*/ 570037056 w 9774"/>
                <a:gd name="T51" fmla="*/ 214529796 h 2835"/>
                <a:gd name="T52" fmla="*/ 554739241 w 9774"/>
                <a:gd name="T53" fmla="*/ 209686540 h 2835"/>
                <a:gd name="T54" fmla="*/ 515717156 w 9774"/>
                <a:gd name="T55" fmla="*/ 211257424 h 2835"/>
                <a:gd name="T56" fmla="*/ 446228702 w 9774"/>
                <a:gd name="T57" fmla="*/ 229058479 h 2835"/>
                <a:gd name="T58" fmla="*/ 375184794 w 9774"/>
                <a:gd name="T59" fmla="*/ 252487870 h 2835"/>
                <a:gd name="T60" fmla="*/ 187462776 w 9774"/>
                <a:gd name="T61" fmla="*/ 320158146 h 2835"/>
                <a:gd name="T62" fmla="*/ 97231699 w 9774"/>
                <a:gd name="T63" fmla="*/ 349215874 h 2835"/>
                <a:gd name="T64" fmla="*/ 67803019 w 9774"/>
                <a:gd name="T65" fmla="*/ 354059130 h 2835"/>
                <a:gd name="T66" fmla="*/ 43041060 w 9774"/>
                <a:gd name="T67" fmla="*/ 351572199 h 2835"/>
                <a:gd name="T68" fmla="*/ 21520710 w 9774"/>
                <a:gd name="T69" fmla="*/ 342671491 h 2835"/>
                <a:gd name="T70" fmla="*/ 6352516 w 9774"/>
                <a:gd name="T71" fmla="*/ 324215961 h 2835"/>
                <a:gd name="T72" fmla="*/ 0 w 9774"/>
                <a:gd name="T73" fmla="*/ 293587350 h 2835"/>
                <a:gd name="T74" fmla="*/ 3240889 w 9774"/>
                <a:gd name="T75" fmla="*/ 108901084 h 2835"/>
                <a:gd name="T76" fmla="*/ 19187170 w 9774"/>
                <a:gd name="T77" fmla="*/ 130759592 h 2835"/>
                <a:gd name="T78" fmla="*/ 36818525 w 9774"/>
                <a:gd name="T79" fmla="*/ 142016264 h 2835"/>
                <a:gd name="T80" fmla="*/ 58987341 w 9774"/>
                <a:gd name="T81" fmla="*/ 147644600 h 2835"/>
                <a:gd name="T82" fmla="*/ 88545642 w 9774"/>
                <a:gd name="T83" fmla="*/ 143586786 h 2835"/>
                <a:gd name="T84" fmla="*/ 162052712 w 9774"/>
                <a:gd name="T85" fmla="*/ 120157395 h 2835"/>
                <a:gd name="T86" fmla="*/ 401502207 w 9774"/>
                <a:gd name="T87" fmla="*/ 34817031 h 2835"/>
                <a:gd name="T88" fmla="*/ 459063355 w 9774"/>
                <a:gd name="T89" fmla="*/ 16230534 h 2835"/>
                <a:gd name="T90" fmla="*/ 506123391 w 9774"/>
                <a:gd name="T91" fmla="*/ 4842894 h 2835"/>
                <a:gd name="T92" fmla="*/ 546053184 w 9774"/>
                <a:gd name="T93" fmla="*/ 1701489 h 2835"/>
                <a:gd name="T94" fmla="*/ 577167299 w 9774"/>
                <a:gd name="T95" fmla="*/ 8900709 h 2835"/>
                <a:gd name="T96" fmla="*/ 599466096 w 9774"/>
                <a:gd name="T97" fmla="*/ 27486844 h 2835"/>
                <a:gd name="T98" fmla="*/ 612300389 w 9774"/>
                <a:gd name="T99" fmla="*/ 58115455 h 2835"/>
                <a:gd name="T100" fmla="*/ 626690856 w 9774"/>
                <a:gd name="T101" fmla="*/ 125916698 h 2835"/>
                <a:gd name="T102" fmla="*/ 636284261 w 9774"/>
                <a:gd name="T103" fmla="*/ 148430042 h 2835"/>
                <a:gd name="T104" fmla="*/ 653008269 w 9774"/>
                <a:gd name="T105" fmla="*/ 160471794 h 2835"/>
                <a:gd name="T106" fmla="*/ 679455302 w 9774"/>
                <a:gd name="T107" fmla="*/ 160471794 h 28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74" h="2835">
                  <a:moveTo>
                    <a:pt x="5326" y="1202"/>
                  </a:moveTo>
                  <a:lnTo>
                    <a:pt x="5326" y="1202"/>
                  </a:lnTo>
                  <a:lnTo>
                    <a:pt x="5548" y="1134"/>
                  </a:lnTo>
                  <a:lnTo>
                    <a:pt x="5863" y="1029"/>
                  </a:lnTo>
                  <a:lnTo>
                    <a:pt x="6706" y="740"/>
                  </a:lnTo>
                  <a:lnTo>
                    <a:pt x="7704" y="401"/>
                  </a:lnTo>
                  <a:lnTo>
                    <a:pt x="8683" y="74"/>
                  </a:lnTo>
                  <a:lnTo>
                    <a:pt x="8825" y="31"/>
                  </a:lnTo>
                  <a:lnTo>
                    <a:pt x="8954" y="7"/>
                  </a:lnTo>
                  <a:lnTo>
                    <a:pt x="9077" y="0"/>
                  </a:lnTo>
                  <a:lnTo>
                    <a:pt x="9188" y="7"/>
                  </a:lnTo>
                  <a:lnTo>
                    <a:pt x="9287" y="19"/>
                  </a:lnTo>
                  <a:lnTo>
                    <a:pt x="9373" y="50"/>
                  </a:lnTo>
                  <a:lnTo>
                    <a:pt x="9453" y="81"/>
                  </a:lnTo>
                  <a:lnTo>
                    <a:pt x="9527" y="130"/>
                  </a:lnTo>
                  <a:lnTo>
                    <a:pt x="9582" y="179"/>
                  </a:lnTo>
                  <a:lnTo>
                    <a:pt x="9638" y="241"/>
                  </a:lnTo>
                  <a:lnTo>
                    <a:pt x="9681" y="303"/>
                  </a:lnTo>
                  <a:lnTo>
                    <a:pt x="9712" y="370"/>
                  </a:lnTo>
                  <a:lnTo>
                    <a:pt x="9743" y="438"/>
                  </a:lnTo>
                  <a:lnTo>
                    <a:pt x="9761" y="506"/>
                  </a:lnTo>
                  <a:lnTo>
                    <a:pt x="9773" y="574"/>
                  </a:lnTo>
                  <a:lnTo>
                    <a:pt x="9773" y="641"/>
                  </a:lnTo>
                  <a:lnTo>
                    <a:pt x="9773" y="2046"/>
                  </a:lnTo>
                  <a:lnTo>
                    <a:pt x="9761" y="1990"/>
                  </a:lnTo>
                  <a:lnTo>
                    <a:pt x="9736" y="1941"/>
                  </a:lnTo>
                  <a:lnTo>
                    <a:pt x="9706" y="1885"/>
                  </a:lnTo>
                  <a:lnTo>
                    <a:pt x="9662" y="1836"/>
                  </a:lnTo>
                  <a:lnTo>
                    <a:pt x="9619" y="1793"/>
                  </a:lnTo>
                  <a:lnTo>
                    <a:pt x="9564" y="1750"/>
                  </a:lnTo>
                  <a:lnTo>
                    <a:pt x="9502" y="1707"/>
                  </a:lnTo>
                  <a:lnTo>
                    <a:pt x="9435" y="1676"/>
                  </a:lnTo>
                  <a:lnTo>
                    <a:pt x="9361" y="1645"/>
                  </a:lnTo>
                  <a:lnTo>
                    <a:pt x="9280" y="1621"/>
                  </a:lnTo>
                  <a:lnTo>
                    <a:pt x="9195" y="1608"/>
                  </a:lnTo>
                  <a:lnTo>
                    <a:pt x="9108" y="1602"/>
                  </a:lnTo>
                  <a:lnTo>
                    <a:pt x="9016" y="1596"/>
                  </a:lnTo>
                  <a:lnTo>
                    <a:pt x="8917" y="1608"/>
                  </a:lnTo>
                  <a:lnTo>
                    <a:pt x="8813" y="1627"/>
                  </a:lnTo>
                  <a:lnTo>
                    <a:pt x="8708" y="1651"/>
                  </a:lnTo>
                  <a:lnTo>
                    <a:pt x="8344" y="1769"/>
                  </a:lnTo>
                  <a:lnTo>
                    <a:pt x="7925" y="1910"/>
                  </a:lnTo>
                  <a:lnTo>
                    <a:pt x="7014" y="2230"/>
                  </a:lnTo>
                  <a:lnTo>
                    <a:pt x="6109" y="2551"/>
                  </a:lnTo>
                  <a:lnTo>
                    <a:pt x="5702" y="2686"/>
                  </a:lnTo>
                  <a:lnTo>
                    <a:pt x="5351" y="2797"/>
                  </a:lnTo>
                  <a:lnTo>
                    <a:pt x="5278" y="2816"/>
                  </a:lnTo>
                  <a:lnTo>
                    <a:pt x="5210" y="2828"/>
                  </a:lnTo>
                  <a:lnTo>
                    <a:pt x="5148" y="2834"/>
                  </a:lnTo>
                  <a:lnTo>
                    <a:pt x="5093" y="2834"/>
                  </a:lnTo>
                  <a:lnTo>
                    <a:pt x="5037" y="2828"/>
                  </a:lnTo>
                  <a:lnTo>
                    <a:pt x="4994" y="2816"/>
                  </a:lnTo>
                  <a:lnTo>
                    <a:pt x="4945" y="2797"/>
                  </a:lnTo>
                  <a:lnTo>
                    <a:pt x="4908" y="2773"/>
                  </a:lnTo>
                  <a:lnTo>
                    <a:pt x="4871" y="2747"/>
                  </a:lnTo>
                  <a:lnTo>
                    <a:pt x="4840" y="2711"/>
                  </a:lnTo>
                  <a:lnTo>
                    <a:pt x="4815" y="2674"/>
                  </a:lnTo>
                  <a:lnTo>
                    <a:pt x="4791" y="2625"/>
                  </a:lnTo>
                  <a:lnTo>
                    <a:pt x="4772" y="2575"/>
                  </a:lnTo>
                  <a:lnTo>
                    <a:pt x="4754" y="2520"/>
                  </a:lnTo>
                  <a:lnTo>
                    <a:pt x="4741" y="2458"/>
                  </a:lnTo>
                  <a:lnTo>
                    <a:pt x="4735" y="2391"/>
                  </a:lnTo>
                  <a:lnTo>
                    <a:pt x="4711" y="2224"/>
                  </a:lnTo>
                  <a:lnTo>
                    <a:pt x="4680" y="2083"/>
                  </a:lnTo>
                  <a:lnTo>
                    <a:pt x="4643" y="1959"/>
                  </a:lnTo>
                  <a:lnTo>
                    <a:pt x="4600" y="1855"/>
                  </a:lnTo>
                  <a:lnTo>
                    <a:pt x="4582" y="1811"/>
                  </a:lnTo>
                  <a:lnTo>
                    <a:pt x="4551" y="1774"/>
                  </a:lnTo>
                  <a:lnTo>
                    <a:pt x="4526" y="1737"/>
                  </a:lnTo>
                  <a:lnTo>
                    <a:pt x="4495" y="1707"/>
                  </a:lnTo>
                  <a:lnTo>
                    <a:pt x="4464" y="1682"/>
                  </a:lnTo>
                  <a:lnTo>
                    <a:pt x="4434" y="1658"/>
                  </a:lnTo>
                  <a:lnTo>
                    <a:pt x="4397" y="1639"/>
                  </a:lnTo>
                  <a:lnTo>
                    <a:pt x="4360" y="1627"/>
                  </a:lnTo>
                  <a:lnTo>
                    <a:pt x="4316" y="1614"/>
                  </a:lnTo>
                  <a:lnTo>
                    <a:pt x="4279" y="1602"/>
                  </a:lnTo>
                  <a:lnTo>
                    <a:pt x="4187" y="1596"/>
                  </a:lnTo>
                  <a:lnTo>
                    <a:pt x="4089" y="1602"/>
                  </a:lnTo>
                  <a:lnTo>
                    <a:pt x="3978" y="1614"/>
                  </a:lnTo>
                  <a:lnTo>
                    <a:pt x="3860" y="1639"/>
                  </a:lnTo>
                  <a:lnTo>
                    <a:pt x="3731" y="1670"/>
                  </a:lnTo>
                  <a:lnTo>
                    <a:pt x="3442" y="1750"/>
                  </a:lnTo>
                  <a:lnTo>
                    <a:pt x="3196" y="1824"/>
                  </a:lnTo>
                  <a:lnTo>
                    <a:pt x="2894" y="1929"/>
                  </a:lnTo>
                  <a:lnTo>
                    <a:pt x="2198" y="2181"/>
                  </a:lnTo>
                  <a:lnTo>
                    <a:pt x="1822" y="2310"/>
                  </a:lnTo>
                  <a:lnTo>
                    <a:pt x="1446" y="2446"/>
                  </a:lnTo>
                  <a:lnTo>
                    <a:pt x="1089" y="2563"/>
                  </a:lnTo>
                  <a:lnTo>
                    <a:pt x="750" y="2668"/>
                  </a:lnTo>
                  <a:lnTo>
                    <a:pt x="639" y="2692"/>
                  </a:lnTo>
                  <a:lnTo>
                    <a:pt x="584" y="2699"/>
                  </a:lnTo>
                  <a:lnTo>
                    <a:pt x="523" y="2705"/>
                  </a:lnTo>
                  <a:lnTo>
                    <a:pt x="461" y="2705"/>
                  </a:lnTo>
                  <a:lnTo>
                    <a:pt x="393" y="2699"/>
                  </a:lnTo>
                  <a:lnTo>
                    <a:pt x="332" y="2686"/>
                  </a:lnTo>
                  <a:lnTo>
                    <a:pt x="277" y="2668"/>
                  </a:lnTo>
                  <a:lnTo>
                    <a:pt x="222" y="2649"/>
                  </a:lnTo>
                  <a:lnTo>
                    <a:pt x="166" y="2618"/>
                  </a:lnTo>
                  <a:lnTo>
                    <a:pt x="123" y="2575"/>
                  </a:lnTo>
                  <a:lnTo>
                    <a:pt x="80" y="2532"/>
                  </a:lnTo>
                  <a:lnTo>
                    <a:pt x="49" y="2477"/>
                  </a:lnTo>
                  <a:lnTo>
                    <a:pt x="25" y="2409"/>
                  </a:lnTo>
                  <a:lnTo>
                    <a:pt x="7" y="2335"/>
                  </a:lnTo>
                  <a:lnTo>
                    <a:pt x="0" y="2243"/>
                  </a:lnTo>
                  <a:lnTo>
                    <a:pt x="0" y="777"/>
                  </a:lnTo>
                  <a:lnTo>
                    <a:pt x="25" y="832"/>
                  </a:lnTo>
                  <a:lnTo>
                    <a:pt x="62" y="900"/>
                  </a:lnTo>
                  <a:lnTo>
                    <a:pt x="117" y="968"/>
                  </a:lnTo>
                  <a:lnTo>
                    <a:pt x="148" y="999"/>
                  </a:lnTo>
                  <a:lnTo>
                    <a:pt x="191" y="1029"/>
                  </a:lnTo>
                  <a:lnTo>
                    <a:pt x="234" y="1060"/>
                  </a:lnTo>
                  <a:lnTo>
                    <a:pt x="284" y="1085"/>
                  </a:lnTo>
                  <a:lnTo>
                    <a:pt x="332" y="1103"/>
                  </a:lnTo>
                  <a:lnTo>
                    <a:pt x="393" y="1115"/>
                  </a:lnTo>
                  <a:lnTo>
                    <a:pt x="455" y="1128"/>
                  </a:lnTo>
                  <a:lnTo>
                    <a:pt x="523" y="1128"/>
                  </a:lnTo>
                  <a:lnTo>
                    <a:pt x="602" y="1115"/>
                  </a:lnTo>
                  <a:lnTo>
                    <a:pt x="683" y="1097"/>
                  </a:lnTo>
                  <a:lnTo>
                    <a:pt x="935" y="1023"/>
                  </a:lnTo>
                  <a:lnTo>
                    <a:pt x="1250" y="918"/>
                  </a:lnTo>
                  <a:lnTo>
                    <a:pt x="1983" y="666"/>
                  </a:lnTo>
                  <a:lnTo>
                    <a:pt x="2746" y="389"/>
                  </a:lnTo>
                  <a:lnTo>
                    <a:pt x="3097" y="266"/>
                  </a:lnTo>
                  <a:lnTo>
                    <a:pt x="3405" y="167"/>
                  </a:lnTo>
                  <a:lnTo>
                    <a:pt x="3541" y="124"/>
                  </a:lnTo>
                  <a:lnTo>
                    <a:pt x="3670" y="87"/>
                  </a:lnTo>
                  <a:lnTo>
                    <a:pt x="3793" y="56"/>
                  </a:lnTo>
                  <a:lnTo>
                    <a:pt x="3904" y="37"/>
                  </a:lnTo>
                  <a:lnTo>
                    <a:pt x="4015" y="19"/>
                  </a:lnTo>
                  <a:lnTo>
                    <a:pt x="4119" y="13"/>
                  </a:lnTo>
                  <a:lnTo>
                    <a:pt x="4212" y="13"/>
                  </a:lnTo>
                  <a:lnTo>
                    <a:pt x="4298" y="26"/>
                  </a:lnTo>
                  <a:lnTo>
                    <a:pt x="4378" y="44"/>
                  </a:lnTo>
                  <a:lnTo>
                    <a:pt x="4452" y="68"/>
                  </a:lnTo>
                  <a:lnTo>
                    <a:pt x="4519" y="105"/>
                  </a:lnTo>
                  <a:lnTo>
                    <a:pt x="4575" y="155"/>
                  </a:lnTo>
                  <a:lnTo>
                    <a:pt x="4624" y="210"/>
                  </a:lnTo>
                  <a:lnTo>
                    <a:pt x="4667" y="278"/>
                  </a:lnTo>
                  <a:lnTo>
                    <a:pt x="4698" y="358"/>
                  </a:lnTo>
                  <a:lnTo>
                    <a:pt x="4723" y="444"/>
                  </a:lnTo>
                  <a:lnTo>
                    <a:pt x="4797" y="814"/>
                  </a:lnTo>
                  <a:lnTo>
                    <a:pt x="4834" y="962"/>
                  </a:lnTo>
                  <a:lnTo>
                    <a:pt x="4852" y="1023"/>
                  </a:lnTo>
                  <a:lnTo>
                    <a:pt x="4883" y="1085"/>
                  </a:lnTo>
                  <a:lnTo>
                    <a:pt x="4908" y="1134"/>
                  </a:lnTo>
                  <a:lnTo>
                    <a:pt x="4945" y="1171"/>
                  </a:lnTo>
                  <a:lnTo>
                    <a:pt x="4988" y="1202"/>
                  </a:lnTo>
                  <a:lnTo>
                    <a:pt x="5037" y="1226"/>
                  </a:lnTo>
                  <a:lnTo>
                    <a:pt x="5093" y="1239"/>
                  </a:lnTo>
                  <a:lnTo>
                    <a:pt x="5160" y="1239"/>
                  </a:lnTo>
                  <a:lnTo>
                    <a:pt x="5241" y="1226"/>
                  </a:lnTo>
                  <a:lnTo>
                    <a:pt x="5326" y="1202"/>
                  </a:lnTo>
                </a:path>
              </a:pathLst>
            </a:custGeom>
            <a:solidFill>
              <a:srgbClr val="E30613"/>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56" name="Freeform 2"/>
            <p:cNvSpPr>
              <a:spLocks noChangeArrowheads="1"/>
            </p:cNvSpPr>
            <p:nvPr/>
          </p:nvSpPr>
          <p:spPr bwMode="auto">
            <a:xfrm>
              <a:off x="2584054" y="1138154"/>
              <a:ext cx="926112" cy="1253595"/>
            </a:xfrm>
            <a:custGeom>
              <a:avLst/>
              <a:gdLst>
                <a:gd name="T0" fmla="*/ 328846697 w 2588"/>
                <a:gd name="T1" fmla="*/ 394007950 h 3462"/>
                <a:gd name="T2" fmla="*/ 323340482 w 2588"/>
                <a:gd name="T3" fmla="*/ 426262855 h 3462"/>
                <a:gd name="T4" fmla="*/ 283899133 w 2588"/>
                <a:gd name="T5" fmla="*/ 443308054 h 3462"/>
                <a:gd name="T6" fmla="*/ 231012340 w 2588"/>
                <a:gd name="T7" fmla="*/ 452879480 h 3462"/>
                <a:gd name="T8" fmla="*/ 197205674 w 2588"/>
                <a:gd name="T9" fmla="*/ 453797407 h 3462"/>
                <a:gd name="T10" fmla="*/ 162502597 w 2588"/>
                <a:gd name="T11" fmla="*/ 449732819 h 3462"/>
                <a:gd name="T12" fmla="*/ 130872723 w 2588"/>
                <a:gd name="T13" fmla="*/ 441734723 h 3462"/>
                <a:gd name="T14" fmla="*/ 102444520 w 2588"/>
                <a:gd name="T15" fmla="*/ 428754113 h 3462"/>
                <a:gd name="T16" fmla="*/ 77345739 w 2588"/>
                <a:gd name="T17" fmla="*/ 412626479 h 3462"/>
                <a:gd name="T18" fmla="*/ 55192053 w 2588"/>
                <a:gd name="T19" fmla="*/ 391647773 h 3462"/>
                <a:gd name="T20" fmla="*/ 37007979 w 2588"/>
                <a:gd name="T21" fmla="*/ 368177810 h 3462"/>
                <a:gd name="T22" fmla="*/ 22025577 w 2588"/>
                <a:gd name="T23" fmla="*/ 340774339 h 3462"/>
                <a:gd name="T24" fmla="*/ 11012789 w 2588"/>
                <a:gd name="T25" fmla="*/ 310092764 h 3462"/>
                <a:gd name="T26" fmla="*/ 3841504 w 2588"/>
                <a:gd name="T27" fmla="*/ 276133448 h 3462"/>
                <a:gd name="T28" fmla="*/ 0 w 2588"/>
                <a:gd name="T29" fmla="*/ 226832982 h 3462"/>
                <a:gd name="T30" fmla="*/ 768301 w 2588"/>
                <a:gd name="T31" fmla="*/ 196938254 h 3462"/>
                <a:gd name="T32" fmla="*/ 7811476 w 2588"/>
                <a:gd name="T33" fmla="*/ 155767326 h 3462"/>
                <a:gd name="T34" fmla="*/ 18952374 w 2588"/>
                <a:gd name="T35" fmla="*/ 121021525 h 3462"/>
                <a:gd name="T36" fmla="*/ 37007979 w 2588"/>
                <a:gd name="T37" fmla="*/ 85488516 h 3462"/>
                <a:gd name="T38" fmla="*/ 54423752 w 2588"/>
                <a:gd name="T39" fmla="*/ 63722964 h 3462"/>
                <a:gd name="T40" fmla="*/ 85156857 w 2588"/>
                <a:gd name="T41" fmla="*/ 36319493 h 3462"/>
                <a:gd name="T42" fmla="*/ 115890321 w 2588"/>
                <a:gd name="T43" fmla="*/ 17700964 h 3462"/>
                <a:gd name="T44" fmla="*/ 147520194 w 2588"/>
                <a:gd name="T45" fmla="*/ 7211611 h 3462"/>
                <a:gd name="T46" fmla="*/ 196309263 w 2588"/>
                <a:gd name="T47" fmla="*/ 0 h 3462"/>
                <a:gd name="T48" fmla="*/ 233445352 w 2588"/>
                <a:gd name="T49" fmla="*/ 655766 h 3462"/>
                <a:gd name="T50" fmla="*/ 282362531 w 2588"/>
                <a:gd name="T51" fmla="*/ 7211611 h 3462"/>
                <a:gd name="T52" fmla="*/ 324108783 w 2588"/>
                <a:gd name="T53" fmla="*/ 19274295 h 3462"/>
                <a:gd name="T54" fmla="*/ 323340482 w 2588"/>
                <a:gd name="T55" fmla="*/ 49955869 h 3462"/>
                <a:gd name="T56" fmla="*/ 315400897 w 2588"/>
                <a:gd name="T57" fmla="*/ 81555009 h 3462"/>
                <a:gd name="T58" fmla="*/ 283130832 w 2588"/>
                <a:gd name="T59" fmla="*/ 65296295 h 3462"/>
                <a:gd name="T60" fmla="*/ 238951568 w 2588"/>
                <a:gd name="T61" fmla="*/ 54806942 h 3462"/>
                <a:gd name="T62" fmla="*/ 201943588 w 2588"/>
                <a:gd name="T63" fmla="*/ 54806942 h 3462"/>
                <a:gd name="T64" fmla="*/ 156099613 w 2588"/>
                <a:gd name="T65" fmla="*/ 66083141 h 3462"/>
                <a:gd name="T66" fmla="*/ 119091633 w 2588"/>
                <a:gd name="T67" fmla="*/ 90339951 h 3462"/>
                <a:gd name="T68" fmla="*/ 92968333 w 2588"/>
                <a:gd name="T69" fmla="*/ 125872598 h 3462"/>
                <a:gd name="T70" fmla="*/ 76449329 w 2588"/>
                <a:gd name="T71" fmla="*/ 171108113 h 3462"/>
                <a:gd name="T72" fmla="*/ 70942756 w 2588"/>
                <a:gd name="T73" fmla="*/ 225259652 h 3462"/>
                <a:gd name="T74" fmla="*/ 74015959 w 2588"/>
                <a:gd name="T75" fmla="*/ 266430579 h 3462"/>
                <a:gd name="T76" fmla="*/ 88230418 w 2588"/>
                <a:gd name="T77" fmla="*/ 316517529 h 3462"/>
                <a:gd name="T78" fmla="*/ 112817117 w 2588"/>
                <a:gd name="T79" fmla="*/ 354410353 h 3462"/>
                <a:gd name="T80" fmla="*/ 145855125 w 2588"/>
                <a:gd name="T81" fmla="*/ 380240493 h 3462"/>
                <a:gd name="T82" fmla="*/ 186064775 w 2588"/>
                <a:gd name="T83" fmla="*/ 394007950 h 3462"/>
                <a:gd name="T84" fmla="*/ 216029580 w 2588"/>
                <a:gd name="T85" fmla="*/ 396499208 h 3462"/>
                <a:gd name="T86" fmla="*/ 246122852 w 2588"/>
                <a:gd name="T87" fmla="*/ 394007950 h 3462"/>
                <a:gd name="T88" fmla="*/ 285435734 w 2588"/>
                <a:gd name="T89" fmla="*/ 382731751 h 3462"/>
                <a:gd name="T90" fmla="*/ 319370510 w 2588"/>
                <a:gd name="T91" fmla="*/ 364113222 h 34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588" h="3462">
                  <a:moveTo>
                    <a:pt x="2587" y="2753"/>
                  </a:moveTo>
                  <a:lnTo>
                    <a:pt x="2587" y="2753"/>
                  </a:lnTo>
                  <a:lnTo>
                    <a:pt x="2568" y="3005"/>
                  </a:lnTo>
                  <a:lnTo>
                    <a:pt x="2555" y="3221"/>
                  </a:lnTo>
                  <a:lnTo>
                    <a:pt x="2525" y="3251"/>
                  </a:lnTo>
                  <a:lnTo>
                    <a:pt x="2402" y="3313"/>
                  </a:lnTo>
                  <a:lnTo>
                    <a:pt x="2315" y="3344"/>
                  </a:lnTo>
                  <a:lnTo>
                    <a:pt x="2217" y="3381"/>
                  </a:lnTo>
                  <a:lnTo>
                    <a:pt x="2094" y="3412"/>
                  </a:lnTo>
                  <a:lnTo>
                    <a:pt x="1959" y="3436"/>
                  </a:lnTo>
                  <a:lnTo>
                    <a:pt x="1804" y="3454"/>
                  </a:lnTo>
                  <a:lnTo>
                    <a:pt x="1638" y="3461"/>
                  </a:lnTo>
                  <a:lnTo>
                    <a:pt x="1540" y="3461"/>
                  </a:lnTo>
                  <a:lnTo>
                    <a:pt x="1447" y="3454"/>
                  </a:lnTo>
                  <a:lnTo>
                    <a:pt x="1361" y="3442"/>
                  </a:lnTo>
                  <a:lnTo>
                    <a:pt x="1269" y="3430"/>
                  </a:lnTo>
                  <a:lnTo>
                    <a:pt x="1182" y="3412"/>
                  </a:lnTo>
                  <a:lnTo>
                    <a:pt x="1102" y="3393"/>
                  </a:lnTo>
                  <a:lnTo>
                    <a:pt x="1022" y="3369"/>
                  </a:lnTo>
                  <a:lnTo>
                    <a:pt x="948" y="3338"/>
                  </a:lnTo>
                  <a:lnTo>
                    <a:pt x="874" y="3307"/>
                  </a:lnTo>
                  <a:lnTo>
                    <a:pt x="800" y="3270"/>
                  </a:lnTo>
                  <a:lnTo>
                    <a:pt x="733" y="3233"/>
                  </a:lnTo>
                  <a:lnTo>
                    <a:pt x="665" y="3190"/>
                  </a:lnTo>
                  <a:lnTo>
                    <a:pt x="604" y="3147"/>
                  </a:lnTo>
                  <a:lnTo>
                    <a:pt x="542" y="3098"/>
                  </a:lnTo>
                  <a:lnTo>
                    <a:pt x="486" y="3042"/>
                  </a:lnTo>
                  <a:lnTo>
                    <a:pt x="431" y="2987"/>
                  </a:lnTo>
                  <a:lnTo>
                    <a:pt x="382" y="2931"/>
                  </a:lnTo>
                  <a:lnTo>
                    <a:pt x="333" y="2869"/>
                  </a:lnTo>
                  <a:lnTo>
                    <a:pt x="289" y="2808"/>
                  </a:lnTo>
                  <a:lnTo>
                    <a:pt x="246" y="2740"/>
                  </a:lnTo>
                  <a:lnTo>
                    <a:pt x="209" y="2666"/>
                  </a:lnTo>
                  <a:lnTo>
                    <a:pt x="172" y="2599"/>
                  </a:lnTo>
                  <a:lnTo>
                    <a:pt x="141" y="2518"/>
                  </a:lnTo>
                  <a:lnTo>
                    <a:pt x="111" y="2444"/>
                  </a:lnTo>
                  <a:lnTo>
                    <a:pt x="86" y="2365"/>
                  </a:lnTo>
                  <a:lnTo>
                    <a:pt x="61" y="2278"/>
                  </a:lnTo>
                  <a:lnTo>
                    <a:pt x="43" y="2192"/>
                  </a:lnTo>
                  <a:lnTo>
                    <a:pt x="30" y="2106"/>
                  </a:lnTo>
                  <a:lnTo>
                    <a:pt x="19" y="2014"/>
                  </a:lnTo>
                  <a:lnTo>
                    <a:pt x="6" y="1921"/>
                  </a:lnTo>
                  <a:lnTo>
                    <a:pt x="0" y="1730"/>
                  </a:lnTo>
                  <a:lnTo>
                    <a:pt x="0" y="1625"/>
                  </a:lnTo>
                  <a:lnTo>
                    <a:pt x="6" y="1502"/>
                  </a:lnTo>
                  <a:lnTo>
                    <a:pt x="24" y="1355"/>
                  </a:lnTo>
                  <a:lnTo>
                    <a:pt x="43" y="1268"/>
                  </a:lnTo>
                  <a:lnTo>
                    <a:pt x="61" y="1188"/>
                  </a:lnTo>
                  <a:lnTo>
                    <a:pt x="86" y="1102"/>
                  </a:lnTo>
                  <a:lnTo>
                    <a:pt x="111" y="1015"/>
                  </a:lnTo>
                  <a:lnTo>
                    <a:pt x="148" y="923"/>
                  </a:lnTo>
                  <a:lnTo>
                    <a:pt x="191" y="831"/>
                  </a:lnTo>
                  <a:lnTo>
                    <a:pt x="234" y="744"/>
                  </a:lnTo>
                  <a:lnTo>
                    <a:pt x="289" y="652"/>
                  </a:lnTo>
                  <a:lnTo>
                    <a:pt x="357" y="566"/>
                  </a:lnTo>
                  <a:lnTo>
                    <a:pt x="425" y="486"/>
                  </a:lnTo>
                  <a:lnTo>
                    <a:pt x="505" y="406"/>
                  </a:lnTo>
                  <a:lnTo>
                    <a:pt x="585" y="338"/>
                  </a:lnTo>
                  <a:lnTo>
                    <a:pt x="665" y="277"/>
                  </a:lnTo>
                  <a:lnTo>
                    <a:pt x="745" y="221"/>
                  </a:lnTo>
                  <a:lnTo>
                    <a:pt x="825" y="178"/>
                  </a:lnTo>
                  <a:lnTo>
                    <a:pt x="905" y="135"/>
                  </a:lnTo>
                  <a:lnTo>
                    <a:pt x="992" y="104"/>
                  </a:lnTo>
                  <a:lnTo>
                    <a:pt x="1071" y="79"/>
                  </a:lnTo>
                  <a:lnTo>
                    <a:pt x="1152" y="55"/>
                  </a:lnTo>
                  <a:lnTo>
                    <a:pt x="1237" y="36"/>
                  </a:lnTo>
                  <a:lnTo>
                    <a:pt x="1392" y="11"/>
                  </a:lnTo>
                  <a:lnTo>
                    <a:pt x="1533" y="0"/>
                  </a:lnTo>
                  <a:lnTo>
                    <a:pt x="1669" y="0"/>
                  </a:lnTo>
                  <a:lnTo>
                    <a:pt x="1823" y="5"/>
                  </a:lnTo>
                  <a:lnTo>
                    <a:pt x="1964" y="11"/>
                  </a:lnTo>
                  <a:lnTo>
                    <a:pt x="2094" y="30"/>
                  </a:lnTo>
                  <a:lnTo>
                    <a:pt x="2205" y="55"/>
                  </a:lnTo>
                  <a:lnTo>
                    <a:pt x="2303" y="79"/>
                  </a:lnTo>
                  <a:lnTo>
                    <a:pt x="2389" y="104"/>
                  </a:lnTo>
                  <a:lnTo>
                    <a:pt x="2531" y="147"/>
                  </a:lnTo>
                  <a:lnTo>
                    <a:pt x="2550" y="184"/>
                  </a:lnTo>
                  <a:lnTo>
                    <a:pt x="2525" y="381"/>
                  </a:lnTo>
                  <a:lnTo>
                    <a:pt x="2507" y="603"/>
                  </a:lnTo>
                  <a:lnTo>
                    <a:pt x="2463" y="622"/>
                  </a:lnTo>
                  <a:lnTo>
                    <a:pt x="2365" y="566"/>
                  </a:lnTo>
                  <a:lnTo>
                    <a:pt x="2297" y="529"/>
                  </a:lnTo>
                  <a:lnTo>
                    <a:pt x="2211" y="498"/>
                  </a:lnTo>
                  <a:lnTo>
                    <a:pt x="2112" y="461"/>
                  </a:lnTo>
                  <a:lnTo>
                    <a:pt x="1996" y="437"/>
                  </a:lnTo>
                  <a:lnTo>
                    <a:pt x="1866" y="418"/>
                  </a:lnTo>
                  <a:lnTo>
                    <a:pt x="1718" y="412"/>
                  </a:lnTo>
                  <a:lnTo>
                    <a:pt x="1577" y="418"/>
                  </a:lnTo>
                  <a:lnTo>
                    <a:pt x="1453" y="437"/>
                  </a:lnTo>
                  <a:lnTo>
                    <a:pt x="1330" y="467"/>
                  </a:lnTo>
                  <a:lnTo>
                    <a:pt x="1219" y="504"/>
                  </a:lnTo>
                  <a:lnTo>
                    <a:pt x="1115" y="554"/>
                  </a:lnTo>
                  <a:lnTo>
                    <a:pt x="1016" y="615"/>
                  </a:lnTo>
                  <a:lnTo>
                    <a:pt x="930" y="689"/>
                  </a:lnTo>
                  <a:lnTo>
                    <a:pt x="856" y="769"/>
                  </a:lnTo>
                  <a:lnTo>
                    <a:pt x="782" y="862"/>
                  </a:lnTo>
                  <a:lnTo>
                    <a:pt x="726" y="960"/>
                  </a:lnTo>
                  <a:lnTo>
                    <a:pt x="671" y="1065"/>
                  </a:lnTo>
                  <a:lnTo>
                    <a:pt x="628" y="1182"/>
                  </a:lnTo>
                  <a:lnTo>
                    <a:pt x="597" y="1305"/>
                  </a:lnTo>
                  <a:lnTo>
                    <a:pt x="573" y="1434"/>
                  </a:lnTo>
                  <a:lnTo>
                    <a:pt x="560" y="1576"/>
                  </a:lnTo>
                  <a:lnTo>
                    <a:pt x="554" y="1718"/>
                  </a:lnTo>
                  <a:lnTo>
                    <a:pt x="560" y="1884"/>
                  </a:lnTo>
                  <a:lnTo>
                    <a:pt x="578" y="2032"/>
                  </a:lnTo>
                  <a:lnTo>
                    <a:pt x="604" y="2173"/>
                  </a:lnTo>
                  <a:lnTo>
                    <a:pt x="641" y="2297"/>
                  </a:lnTo>
                  <a:lnTo>
                    <a:pt x="689" y="2414"/>
                  </a:lnTo>
                  <a:lnTo>
                    <a:pt x="745" y="2525"/>
                  </a:lnTo>
                  <a:lnTo>
                    <a:pt x="807" y="2617"/>
                  </a:lnTo>
                  <a:lnTo>
                    <a:pt x="881" y="2703"/>
                  </a:lnTo>
                  <a:lnTo>
                    <a:pt x="955" y="2784"/>
                  </a:lnTo>
                  <a:lnTo>
                    <a:pt x="1047" y="2845"/>
                  </a:lnTo>
                  <a:lnTo>
                    <a:pt x="1139" y="2900"/>
                  </a:lnTo>
                  <a:lnTo>
                    <a:pt x="1237" y="2943"/>
                  </a:lnTo>
                  <a:lnTo>
                    <a:pt x="1342" y="2980"/>
                  </a:lnTo>
                  <a:lnTo>
                    <a:pt x="1453" y="3005"/>
                  </a:lnTo>
                  <a:lnTo>
                    <a:pt x="1570" y="3017"/>
                  </a:lnTo>
                  <a:lnTo>
                    <a:pt x="1687" y="3024"/>
                  </a:lnTo>
                  <a:lnTo>
                    <a:pt x="1767" y="3024"/>
                  </a:lnTo>
                  <a:lnTo>
                    <a:pt x="1848" y="3017"/>
                  </a:lnTo>
                  <a:lnTo>
                    <a:pt x="1922" y="3005"/>
                  </a:lnTo>
                  <a:lnTo>
                    <a:pt x="1989" y="2993"/>
                  </a:lnTo>
                  <a:lnTo>
                    <a:pt x="2118" y="2962"/>
                  </a:lnTo>
                  <a:lnTo>
                    <a:pt x="2229" y="2919"/>
                  </a:lnTo>
                  <a:lnTo>
                    <a:pt x="2334" y="2869"/>
                  </a:lnTo>
                  <a:lnTo>
                    <a:pt x="2420" y="2826"/>
                  </a:lnTo>
                  <a:lnTo>
                    <a:pt x="2494" y="2777"/>
                  </a:lnTo>
                  <a:lnTo>
                    <a:pt x="2555" y="2734"/>
                  </a:lnTo>
                  <a:lnTo>
                    <a:pt x="2587" y="2753"/>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57" name="Freeform 3"/>
            <p:cNvSpPr>
              <a:spLocks noChangeArrowheads="1"/>
            </p:cNvSpPr>
            <p:nvPr/>
          </p:nvSpPr>
          <p:spPr bwMode="auto">
            <a:xfrm>
              <a:off x="3581400" y="1451553"/>
              <a:ext cx="712391" cy="925947"/>
            </a:xfrm>
            <a:custGeom>
              <a:avLst/>
              <a:gdLst>
                <a:gd name="T0" fmla="*/ 253960166 w 1972"/>
                <a:gd name="T1" fmla="*/ 245469631 h 2570"/>
                <a:gd name="T2" fmla="*/ 257223004 w 1972"/>
                <a:gd name="T3" fmla="*/ 322186681 h 2570"/>
                <a:gd name="T4" fmla="*/ 223422363 w 1972"/>
                <a:gd name="T5" fmla="*/ 326210768 h 2570"/>
                <a:gd name="T6" fmla="*/ 190404919 w 1972"/>
                <a:gd name="T7" fmla="*/ 302196314 h 2570"/>
                <a:gd name="T8" fmla="*/ 170437740 w 1972"/>
                <a:gd name="T9" fmla="*/ 315826110 h 2570"/>
                <a:gd name="T10" fmla="*/ 135723852 w 1972"/>
                <a:gd name="T11" fmla="*/ 329326201 h 2570"/>
                <a:gd name="T12" fmla="*/ 104402852 w 1972"/>
                <a:gd name="T13" fmla="*/ 333480352 h 2570"/>
                <a:gd name="T14" fmla="*/ 82739229 w 1972"/>
                <a:gd name="T15" fmla="*/ 331013803 h 2570"/>
                <a:gd name="T16" fmla="*/ 53115035 w 1972"/>
                <a:gd name="T17" fmla="*/ 321408093 h 2570"/>
                <a:gd name="T18" fmla="*/ 29754968 w 1972"/>
                <a:gd name="T19" fmla="*/ 304662504 h 2570"/>
                <a:gd name="T20" fmla="*/ 12006245 w 1972"/>
                <a:gd name="T21" fmla="*/ 281426639 h 2570"/>
                <a:gd name="T22" fmla="*/ 2349229 w 1972"/>
                <a:gd name="T23" fmla="*/ 252609150 h 2570"/>
                <a:gd name="T24" fmla="*/ 0 w 1972"/>
                <a:gd name="T25" fmla="*/ 231060526 h 2570"/>
                <a:gd name="T26" fmla="*/ 7177737 w 1972"/>
                <a:gd name="T27" fmla="*/ 191079432 h 2570"/>
                <a:gd name="T28" fmla="*/ 28058163 w 1972"/>
                <a:gd name="T29" fmla="*/ 160704047 h 2570"/>
                <a:gd name="T30" fmla="*/ 61075607 w 1972"/>
                <a:gd name="T31" fmla="*/ 138376834 h 2570"/>
                <a:gd name="T32" fmla="*/ 105316461 w 1972"/>
                <a:gd name="T33" fmla="*/ 123189142 h 2570"/>
                <a:gd name="T34" fmla="*/ 159083919 w 1972"/>
                <a:gd name="T35" fmla="*/ 112674419 h 2570"/>
                <a:gd name="T36" fmla="*/ 189752496 w 1972"/>
                <a:gd name="T37" fmla="*/ 108780398 h 2570"/>
                <a:gd name="T38" fmla="*/ 187272855 w 1972"/>
                <a:gd name="T39" fmla="*/ 79183601 h 2570"/>
                <a:gd name="T40" fmla="*/ 184010379 w 1972"/>
                <a:gd name="T41" fmla="*/ 71265493 h 2570"/>
                <a:gd name="T42" fmla="*/ 173570166 w 1972"/>
                <a:gd name="T43" fmla="*/ 59193234 h 2570"/>
                <a:gd name="T44" fmla="*/ 153602987 w 1972"/>
                <a:gd name="T45" fmla="*/ 50366112 h 2570"/>
                <a:gd name="T46" fmla="*/ 133374985 w 1972"/>
                <a:gd name="T47" fmla="*/ 48678511 h 2570"/>
                <a:gd name="T48" fmla="*/ 93179804 w 1972"/>
                <a:gd name="T49" fmla="*/ 52832302 h 2570"/>
                <a:gd name="T50" fmla="*/ 60292772 w 1972"/>
                <a:gd name="T51" fmla="*/ 63087255 h 2570"/>
                <a:gd name="T52" fmla="*/ 35366673 w 1972"/>
                <a:gd name="T53" fmla="*/ 68798943 h 2570"/>
                <a:gd name="T54" fmla="*/ 40978016 w 1972"/>
                <a:gd name="T55" fmla="*/ 20769676 h 2570"/>
                <a:gd name="T56" fmla="*/ 93179804 w 1972"/>
                <a:gd name="T57" fmla="*/ 5581623 h 2570"/>
                <a:gd name="T58" fmla="*/ 133374985 w 1972"/>
                <a:gd name="T59" fmla="*/ 778948 h 2570"/>
                <a:gd name="T60" fmla="*/ 163912788 w 1972"/>
                <a:gd name="T61" fmla="*/ 778948 h 2570"/>
                <a:gd name="T62" fmla="*/ 196147036 w 1972"/>
                <a:gd name="T63" fmla="*/ 7918468 h 2570"/>
                <a:gd name="T64" fmla="*/ 217027823 w 1972"/>
                <a:gd name="T65" fmla="*/ 17524177 h 2570"/>
                <a:gd name="T66" fmla="*/ 234776185 w 1972"/>
                <a:gd name="T67" fmla="*/ 33620523 h 2570"/>
                <a:gd name="T68" fmla="*/ 246782791 w 1972"/>
                <a:gd name="T69" fmla="*/ 54390199 h 2570"/>
                <a:gd name="T70" fmla="*/ 250697690 w 1972"/>
                <a:gd name="T71" fmla="*/ 70356840 h 2570"/>
                <a:gd name="T72" fmla="*/ 253960166 w 1972"/>
                <a:gd name="T73" fmla="*/ 119165055 h 2570"/>
                <a:gd name="T74" fmla="*/ 184923987 w 1972"/>
                <a:gd name="T75" fmla="*/ 155122063 h 2570"/>
                <a:gd name="T76" fmla="*/ 139899937 w 1972"/>
                <a:gd name="T77" fmla="*/ 163040532 h 2570"/>
                <a:gd name="T78" fmla="*/ 102053985 w 1972"/>
                <a:gd name="T79" fmla="*/ 174333842 h 2570"/>
                <a:gd name="T80" fmla="*/ 80390362 w 1972"/>
                <a:gd name="T81" fmla="*/ 188742947 h 2570"/>
                <a:gd name="T82" fmla="*/ 68253344 w 1972"/>
                <a:gd name="T83" fmla="*/ 209512262 h 2570"/>
                <a:gd name="T84" fmla="*/ 65121280 w 1972"/>
                <a:gd name="T85" fmla="*/ 227945093 h 2570"/>
                <a:gd name="T86" fmla="*/ 68253344 w 1972"/>
                <a:gd name="T87" fmla="*/ 246248219 h 2570"/>
                <a:gd name="T88" fmla="*/ 75561854 w 1972"/>
                <a:gd name="T89" fmla="*/ 261435911 h 2570"/>
                <a:gd name="T90" fmla="*/ 90047740 w 1972"/>
                <a:gd name="T91" fmla="*/ 275066067 h 2570"/>
                <a:gd name="T92" fmla="*/ 113277394 w 1972"/>
                <a:gd name="T93" fmla="*/ 282205587 h 2570"/>
                <a:gd name="T94" fmla="*/ 137420296 w 1972"/>
                <a:gd name="T95" fmla="*/ 282205587 h 2570"/>
                <a:gd name="T96" fmla="*/ 168741296 w 1972"/>
                <a:gd name="T97" fmla="*/ 271820929 h 2570"/>
                <a:gd name="T98" fmla="*/ 190404919 w 1972"/>
                <a:gd name="T99" fmla="*/ 255854288 h 25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2" h="2570">
                  <a:moveTo>
                    <a:pt x="1946" y="1540"/>
                  </a:moveTo>
                  <a:lnTo>
                    <a:pt x="1946" y="1540"/>
                  </a:lnTo>
                  <a:lnTo>
                    <a:pt x="1946" y="1891"/>
                  </a:lnTo>
                  <a:lnTo>
                    <a:pt x="1952" y="2113"/>
                  </a:lnTo>
                  <a:lnTo>
                    <a:pt x="1958" y="2285"/>
                  </a:lnTo>
                  <a:lnTo>
                    <a:pt x="1971" y="2482"/>
                  </a:lnTo>
                  <a:lnTo>
                    <a:pt x="1946" y="2507"/>
                  </a:lnTo>
                  <a:lnTo>
                    <a:pt x="1712" y="2513"/>
                  </a:lnTo>
                  <a:lnTo>
                    <a:pt x="1472" y="2526"/>
                  </a:lnTo>
                  <a:lnTo>
                    <a:pt x="1454" y="2495"/>
                  </a:lnTo>
                  <a:lnTo>
                    <a:pt x="1459" y="2328"/>
                  </a:lnTo>
                  <a:lnTo>
                    <a:pt x="1367" y="2396"/>
                  </a:lnTo>
                  <a:lnTo>
                    <a:pt x="1306" y="2433"/>
                  </a:lnTo>
                  <a:lnTo>
                    <a:pt x="1232" y="2476"/>
                  </a:lnTo>
                  <a:lnTo>
                    <a:pt x="1145" y="2507"/>
                  </a:lnTo>
                  <a:lnTo>
                    <a:pt x="1040" y="2537"/>
                  </a:lnTo>
                  <a:lnTo>
                    <a:pt x="930" y="2556"/>
                  </a:lnTo>
                  <a:lnTo>
                    <a:pt x="868" y="2562"/>
                  </a:lnTo>
                  <a:lnTo>
                    <a:pt x="800" y="2569"/>
                  </a:lnTo>
                  <a:lnTo>
                    <a:pt x="714" y="2562"/>
                  </a:lnTo>
                  <a:lnTo>
                    <a:pt x="634" y="2550"/>
                  </a:lnTo>
                  <a:lnTo>
                    <a:pt x="555" y="2532"/>
                  </a:lnTo>
                  <a:lnTo>
                    <a:pt x="481" y="2507"/>
                  </a:lnTo>
                  <a:lnTo>
                    <a:pt x="407" y="2476"/>
                  </a:lnTo>
                  <a:lnTo>
                    <a:pt x="345" y="2439"/>
                  </a:lnTo>
                  <a:lnTo>
                    <a:pt x="283" y="2396"/>
                  </a:lnTo>
                  <a:lnTo>
                    <a:pt x="228" y="2347"/>
                  </a:lnTo>
                  <a:lnTo>
                    <a:pt x="173" y="2292"/>
                  </a:lnTo>
                  <a:lnTo>
                    <a:pt x="129" y="2236"/>
                  </a:lnTo>
                  <a:lnTo>
                    <a:pt x="92" y="2168"/>
                  </a:lnTo>
                  <a:lnTo>
                    <a:pt x="62" y="2100"/>
                  </a:lnTo>
                  <a:lnTo>
                    <a:pt x="37" y="2026"/>
                  </a:lnTo>
                  <a:lnTo>
                    <a:pt x="18" y="1946"/>
                  </a:lnTo>
                  <a:lnTo>
                    <a:pt x="6" y="1867"/>
                  </a:lnTo>
                  <a:lnTo>
                    <a:pt x="0" y="1780"/>
                  </a:lnTo>
                  <a:lnTo>
                    <a:pt x="6" y="1669"/>
                  </a:lnTo>
                  <a:lnTo>
                    <a:pt x="25" y="1564"/>
                  </a:lnTo>
                  <a:lnTo>
                    <a:pt x="55" y="1472"/>
                  </a:lnTo>
                  <a:lnTo>
                    <a:pt x="99" y="1386"/>
                  </a:lnTo>
                  <a:lnTo>
                    <a:pt x="148" y="1306"/>
                  </a:lnTo>
                  <a:lnTo>
                    <a:pt x="215" y="1238"/>
                  </a:lnTo>
                  <a:lnTo>
                    <a:pt x="289" y="1171"/>
                  </a:lnTo>
                  <a:lnTo>
                    <a:pt x="370" y="1115"/>
                  </a:lnTo>
                  <a:lnTo>
                    <a:pt x="468" y="1066"/>
                  </a:lnTo>
                  <a:lnTo>
                    <a:pt x="566" y="1023"/>
                  </a:lnTo>
                  <a:lnTo>
                    <a:pt x="684" y="979"/>
                  </a:lnTo>
                  <a:lnTo>
                    <a:pt x="807" y="949"/>
                  </a:lnTo>
                  <a:lnTo>
                    <a:pt x="936" y="918"/>
                  </a:lnTo>
                  <a:lnTo>
                    <a:pt x="1072" y="893"/>
                  </a:lnTo>
                  <a:lnTo>
                    <a:pt x="1219" y="868"/>
                  </a:lnTo>
                  <a:lnTo>
                    <a:pt x="1373" y="850"/>
                  </a:lnTo>
                  <a:lnTo>
                    <a:pt x="1454" y="838"/>
                  </a:lnTo>
                  <a:lnTo>
                    <a:pt x="1454" y="752"/>
                  </a:lnTo>
                  <a:lnTo>
                    <a:pt x="1447" y="678"/>
                  </a:lnTo>
                  <a:lnTo>
                    <a:pt x="1435" y="610"/>
                  </a:lnTo>
                  <a:lnTo>
                    <a:pt x="1429" y="579"/>
                  </a:lnTo>
                  <a:lnTo>
                    <a:pt x="1410" y="549"/>
                  </a:lnTo>
                  <a:lnTo>
                    <a:pt x="1392" y="517"/>
                  </a:lnTo>
                  <a:lnTo>
                    <a:pt x="1367" y="486"/>
                  </a:lnTo>
                  <a:lnTo>
                    <a:pt x="1330" y="456"/>
                  </a:lnTo>
                  <a:lnTo>
                    <a:pt x="1287" y="431"/>
                  </a:lnTo>
                  <a:lnTo>
                    <a:pt x="1238" y="407"/>
                  </a:lnTo>
                  <a:lnTo>
                    <a:pt x="1177" y="388"/>
                  </a:lnTo>
                  <a:lnTo>
                    <a:pt x="1103" y="375"/>
                  </a:lnTo>
                  <a:lnTo>
                    <a:pt x="1022" y="375"/>
                  </a:lnTo>
                  <a:lnTo>
                    <a:pt x="911" y="375"/>
                  </a:lnTo>
                  <a:lnTo>
                    <a:pt x="807" y="388"/>
                  </a:lnTo>
                  <a:lnTo>
                    <a:pt x="714" y="407"/>
                  </a:lnTo>
                  <a:lnTo>
                    <a:pt x="622" y="431"/>
                  </a:lnTo>
                  <a:lnTo>
                    <a:pt x="542" y="462"/>
                  </a:lnTo>
                  <a:lnTo>
                    <a:pt x="462" y="486"/>
                  </a:lnTo>
                  <a:lnTo>
                    <a:pt x="308" y="554"/>
                  </a:lnTo>
                  <a:lnTo>
                    <a:pt x="271" y="530"/>
                  </a:lnTo>
                  <a:lnTo>
                    <a:pt x="283" y="185"/>
                  </a:lnTo>
                  <a:lnTo>
                    <a:pt x="314" y="160"/>
                  </a:lnTo>
                  <a:lnTo>
                    <a:pt x="511" y="93"/>
                  </a:lnTo>
                  <a:lnTo>
                    <a:pt x="610" y="68"/>
                  </a:lnTo>
                  <a:lnTo>
                    <a:pt x="714" y="43"/>
                  </a:lnTo>
                  <a:lnTo>
                    <a:pt x="819" y="25"/>
                  </a:lnTo>
                  <a:lnTo>
                    <a:pt x="918" y="12"/>
                  </a:lnTo>
                  <a:lnTo>
                    <a:pt x="1022" y="6"/>
                  </a:lnTo>
                  <a:lnTo>
                    <a:pt x="1127" y="0"/>
                  </a:lnTo>
                  <a:lnTo>
                    <a:pt x="1256" y="6"/>
                  </a:lnTo>
                  <a:lnTo>
                    <a:pt x="1380" y="25"/>
                  </a:lnTo>
                  <a:lnTo>
                    <a:pt x="1441" y="43"/>
                  </a:lnTo>
                  <a:lnTo>
                    <a:pt x="1503" y="61"/>
                  </a:lnTo>
                  <a:lnTo>
                    <a:pt x="1558" y="80"/>
                  </a:lnTo>
                  <a:lnTo>
                    <a:pt x="1614" y="105"/>
                  </a:lnTo>
                  <a:lnTo>
                    <a:pt x="1663" y="135"/>
                  </a:lnTo>
                  <a:lnTo>
                    <a:pt x="1712" y="172"/>
                  </a:lnTo>
                  <a:lnTo>
                    <a:pt x="1755" y="209"/>
                  </a:lnTo>
                  <a:lnTo>
                    <a:pt x="1799" y="259"/>
                  </a:lnTo>
                  <a:lnTo>
                    <a:pt x="1836" y="308"/>
                  </a:lnTo>
                  <a:lnTo>
                    <a:pt x="1866" y="364"/>
                  </a:lnTo>
                  <a:lnTo>
                    <a:pt x="1891" y="419"/>
                  </a:lnTo>
                  <a:lnTo>
                    <a:pt x="1909" y="486"/>
                  </a:lnTo>
                  <a:lnTo>
                    <a:pt x="1921" y="542"/>
                  </a:lnTo>
                  <a:lnTo>
                    <a:pt x="1934" y="610"/>
                  </a:lnTo>
                  <a:lnTo>
                    <a:pt x="1940" y="758"/>
                  </a:lnTo>
                  <a:lnTo>
                    <a:pt x="1946" y="918"/>
                  </a:lnTo>
                  <a:lnTo>
                    <a:pt x="1946" y="1078"/>
                  </a:lnTo>
                  <a:lnTo>
                    <a:pt x="1946" y="1540"/>
                  </a:lnTo>
                  <a:close/>
                  <a:moveTo>
                    <a:pt x="1417" y="1195"/>
                  </a:moveTo>
                  <a:lnTo>
                    <a:pt x="1417" y="1195"/>
                  </a:lnTo>
                  <a:lnTo>
                    <a:pt x="1244" y="1226"/>
                  </a:lnTo>
                  <a:lnTo>
                    <a:pt x="1072" y="1256"/>
                  </a:lnTo>
                  <a:lnTo>
                    <a:pt x="918" y="1293"/>
                  </a:lnTo>
                  <a:lnTo>
                    <a:pt x="850" y="1318"/>
                  </a:lnTo>
                  <a:lnTo>
                    <a:pt x="782" y="1343"/>
                  </a:lnTo>
                  <a:lnTo>
                    <a:pt x="721" y="1374"/>
                  </a:lnTo>
                  <a:lnTo>
                    <a:pt x="665" y="1411"/>
                  </a:lnTo>
                  <a:lnTo>
                    <a:pt x="616" y="1454"/>
                  </a:lnTo>
                  <a:lnTo>
                    <a:pt x="579" y="1497"/>
                  </a:lnTo>
                  <a:lnTo>
                    <a:pt x="542" y="1552"/>
                  </a:lnTo>
                  <a:lnTo>
                    <a:pt x="523" y="1614"/>
                  </a:lnTo>
                  <a:lnTo>
                    <a:pt x="505" y="1675"/>
                  </a:lnTo>
                  <a:lnTo>
                    <a:pt x="499" y="1756"/>
                  </a:lnTo>
                  <a:lnTo>
                    <a:pt x="499" y="1780"/>
                  </a:lnTo>
                  <a:lnTo>
                    <a:pt x="505" y="1830"/>
                  </a:lnTo>
                  <a:lnTo>
                    <a:pt x="523" y="1897"/>
                  </a:lnTo>
                  <a:lnTo>
                    <a:pt x="536" y="1934"/>
                  </a:lnTo>
                  <a:lnTo>
                    <a:pt x="555" y="1978"/>
                  </a:lnTo>
                  <a:lnTo>
                    <a:pt x="579" y="2014"/>
                  </a:lnTo>
                  <a:lnTo>
                    <a:pt x="610" y="2051"/>
                  </a:lnTo>
                  <a:lnTo>
                    <a:pt x="647" y="2088"/>
                  </a:lnTo>
                  <a:lnTo>
                    <a:pt x="690" y="2119"/>
                  </a:lnTo>
                  <a:lnTo>
                    <a:pt x="739" y="2144"/>
                  </a:lnTo>
                  <a:lnTo>
                    <a:pt x="800" y="2162"/>
                  </a:lnTo>
                  <a:lnTo>
                    <a:pt x="868" y="2174"/>
                  </a:lnTo>
                  <a:lnTo>
                    <a:pt x="948" y="2181"/>
                  </a:lnTo>
                  <a:lnTo>
                    <a:pt x="1053" y="2174"/>
                  </a:lnTo>
                  <a:lnTo>
                    <a:pt x="1145" y="2156"/>
                  </a:lnTo>
                  <a:lnTo>
                    <a:pt x="1225" y="2125"/>
                  </a:lnTo>
                  <a:lnTo>
                    <a:pt x="1293" y="2094"/>
                  </a:lnTo>
                  <a:lnTo>
                    <a:pt x="1355" y="2057"/>
                  </a:lnTo>
                  <a:lnTo>
                    <a:pt x="1398" y="2026"/>
                  </a:lnTo>
                  <a:lnTo>
                    <a:pt x="1459" y="1971"/>
                  </a:lnTo>
                  <a:lnTo>
                    <a:pt x="1459" y="1189"/>
                  </a:lnTo>
                  <a:lnTo>
                    <a:pt x="1417"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58" name="Freeform 4"/>
            <p:cNvSpPr>
              <a:spLocks noChangeArrowheads="1"/>
            </p:cNvSpPr>
            <p:nvPr/>
          </p:nvSpPr>
          <p:spPr bwMode="auto">
            <a:xfrm>
              <a:off x="4450522" y="1465794"/>
              <a:ext cx="455930" cy="897465"/>
            </a:xfrm>
            <a:custGeom>
              <a:avLst/>
              <a:gdLst>
                <a:gd name="T0" fmla="*/ 150336051 w 1245"/>
                <a:gd name="T1" fmla="*/ 69449765 h 2521"/>
                <a:gd name="T2" fmla="*/ 133035979 w 1245"/>
                <a:gd name="T3" fmla="*/ 64760590 h 2521"/>
                <a:gd name="T4" fmla="*/ 125525769 w 1245"/>
                <a:gd name="T5" fmla="*/ 64126918 h 2521"/>
                <a:gd name="T6" fmla="*/ 109835185 w 1245"/>
                <a:gd name="T7" fmla="*/ 66408138 h 2521"/>
                <a:gd name="T8" fmla="*/ 99106365 w 1245"/>
                <a:gd name="T9" fmla="*/ 71857719 h 2521"/>
                <a:gd name="T10" fmla="*/ 94144601 w 1245"/>
                <a:gd name="T11" fmla="*/ 74898990 h 2521"/>
                <a:gd name="T12" fmla="*/ 86768423 w 1245"/>
                <a:gd name="T13" fmla="*/ 82756526 h 2521"/>
                <a:gd name="T14" fmla="*/ 81806293 w 1245"/>
                <a:gd name="T15" fmla="*/ 91374468 h 2521"/>
                <a:gd name="T16" fmla="*/ 76039603 w 1245"/>
                <a:gd name="T17" fmla="*/ 107722856 h 2521"/>
                <a:gd name="T18" fmla="*/ 73491521 w 1245"/>
                <a:gd name="T19" fmla="*/ 137378360 h 2521"/>
                <a:gd name="T20" fmla="*/ 72686961 w 1245"/>
                <a:gd name="T21" fmla="*/ 177172620 h 2521"/>
                <a:gd name="T22" fmla="*/ 74296449 w 1245"/>
                <a:gd name="T23" fmla="*/ 257647926 h 2521"/>
                <a:gd name="T24" fmla="*/ 77649090 w 1245"/>
                <a:gd name="T25" fmla="*/ 313030167 h 2521"/>
                <a:gd name="T26" fmla="*/ 74296449 w 1245"/>
                <a:gd name="T27" fmla="*/ 317719342 h 2521"/>
                <a:gd name="T28" fmla="*/ 8180739 w 1245"/>
                <a:gd name="T29" fmla="*/ 319366890 h 2521"/>
                <a:gd name="T30" fmla="*/ 4962130 w 1245"/>
                <a:gd name="T31" fmla="*/ 315438122 h 2521"/>
                <a:gd name="T32" fmla="*/ 5766691 w 1245"/>
                <a:gd name="T33" fmla="*/ 173370587 h 2521"/>
                <a:gd name="T34" fmla="*/ 5766691 w 1245"/>
                <a:gd name="T35" fmla="*/ 113932844 h 2521"/>
                <a:gd name="T36" fmla="*/ 2548081 w 1245"/>
                <a:gd name="T37" fmla="*/ 44483079 h 2521"/>
                <a:gd name="T38" fmla="*/ 4023170 w 1245"/>
                <a:gd name="T39" fmla="*/ 14827574 h 2521"/>
                <a:gd name="T40" fmla="*/ 69334319 w 1245"/>
                <a:gd name="T41" fmla="*/ 3168361 h 2521"/>
                <a:gd name="T42" fmla="*/ 70138880 w 1245"/>
                <a:gd name="T43" fmla="*/ 57790196 h 2521"/>
                <a:gd name="T44" fmla="*/ 73491521 w 1245"/>
                <a:gd name="T45" fmla="*/ 49172253 h 2521"/>
                <a:gd name="T46" fmla="*/ 83415781 w 1245"/>
                <a:gd name="T47" fmla="*/ 31303052 h 2521"/>
                <a:gd name="T48" fmla="*/ 90925992 w 1245"/>
                <a:gd name="T49" fmla="*/ 21924703 h 2521"/>
                <a:gd name="T50" fmla="*/ 100849885 w 1245"/>
                <a:gd name="T51" fmla="*/ 13307117 h 2521"/>
                <a:gd name="T52" fmla="*/ 113187827 w 1245"/>
                <a:gd name="T53" fmla="*/ 6336722 h 2521"/>
                <a:gd name="T54" fmla="*/ 128073850 w 1245"/>
                <a:gd name="T55" fmla="*/ 1647548 h 2521"/>
                <a:gd name="T56" fmla="*/ 146983409 w 1245"/>
                <a:gd name="T57" fmla="*/ 0 h 2521"/>
                <a:gd name="T58" fmla="*/ 156907302 w 1245"/>
                <a:gd name="T59" fmla="*/ 760407 h 2521"/>
                <a:gd name="T60" fmla="*/ 166831562 w 1245"/>
                <a:gd name="T61" fmla="*/ 5449581 h 2521"/>
                <a:gd name="T62" fmla="*/ 160260311 w 1245"/>
                <a:gd name="T63" fmla="*/ 36752634 h 2521"/>
                <a:gd name="T64" fmla="*/ 150336051 w 1245"/>
                <a:gd name="T65" fmla="*/ 69449765 h 25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5" h="2521">
                  <a:moveTo>
                    <a:pt x="1121" y="548"/>
                  </a:moveTo>
                  <a:lnTo>
                    <a:pt x="1121" y="548"/>
                  </a:lnTo>
                  <a:lnTo>
                    <a:pt x="1041" y="517"/>
                  </a:lnTo>
                  <a:lnTo>
                    <a:pt x="992" y="511"/>
                  </a:lnTo>
                  <a:lnTo>
                    <a:pt x="936" y="506"/>
                  </a:lnTo>
                  <a:lnTo>
                    <a:pt x="874" y="511"/>
                  </a:lnTo>
                  <a:lnTo>
                    <a:pt x="819" y="524"/>
                  </a:lnTo>
                  <a:lnTo>
                    <a:pt x="776" y="543"/>
                  </a:lnTo>
                  <a:lnTo>
                    <a:pt x="739" y="567"/>
                  </a:lnTo>
                  <a:lnTo>
                    <a:pt x="702" y="591"/>
                  </a:lnTo>
                  <a:lnTo>
                    <a:pt x="671" y="622"/>
                  </a:lnTo>
                  <a:lnTo>
                    <a:pt x="647" y="653"/>
                  </a:lnTo>
                  <a:lnTo>
                    <a:pt x="628" y="684"/>
                  </a:lnTo>
                  <a:lnTo>
                    <a:pt x="610" y="721"/>
                  </a:lnTo>
                  <a:lnTo>
                    <a:pt x="591" y="758"/>
                  </a:lnTo>
                  <a:lnTo>
                    <a:pt x="567" y="850"/>
                  </a:lnTo>
                  <a:lnTo>
                    <a:pt x="554" y="955"/>
                  </a:lnTo>
                  <a:lnTo>
                    <a:pt x="548" y="1084"/>
                  </a:lnTo>
                  <a:lnTo>
                    <a:pt x="542" y="1398"/>
                  </a:lnTo>
                  <a:lnTo>
                    <a:pt x="548" y="1756"/>
                  </a:lnTo>
                  <a:lnTo>
                    <a:pt x="554" y="2033"/>
                  </a:lnTo>
                  <a:lnTo>
                    <a:pt x="567" y="2267"/>
                  </a:lnTo>
                  <a:lnTo>
                    <a:pt x="579" y="2470"/>
                  </a:lnTo>
                  <a:lnTo>
                    <a:pt x="554" y="2507"/>
                  </a:lnTo>
                  <a:lnTo>
                    <a:pt x="308" y="2507"/>
                  </a:lnTo>
                  <a:lnTo>
                    <a:pt x="61" y="2520"/>
                  </a:lnTo>
                  <a:lnTo>
                    <a:pt x="37" y="2489"/>
                  </a:lnTo>
                  <a:lnTo>
                    <a:pt x="43" y="1959"/>
                  </a:lnTo>
                  <a:lnTo>
                    <a:pt x="43" y="1368"/>
                  </a:lnTo>
                  <a:lnTo>
                    <a:pt x="43" y="899"/>
                  </a:lnTo>
                  <a:lnTo>
                    <a:pt x="37" y="579"/>
                  </a:lnTo>
                  <a:lnTo>
                    <a:pt x="19" y="351"/>
                  </a:lnTo>
                  <a:lnTo>
                    <a:pt x="0" y="154"/>
                  </a:lnTo>
                  <a:lnTo>
                    <a:pt x="30" y="117"/>
                  </a:lnTo>
                  <a:lnTo>
                    <a:pt x="517" y="25"/>
                  </a:lnTo>
                  <a:lnTo>
                    <a:pt x="542" y="55"/>
                  </a:lnTo>
                  <a:lnTo>
                    <a:pt x="523" y="456"/>
                  </a:lnTo>
                  <a:lnTo>
                    <a:pt x="548" y="388"/>
                  </a:lnTo>
                  <a:lnTo>
                    <a:pt x="579" y="321"/>
                  </a:lnTo>
                  <a:lnTo>
                    <a:pt x="622" y="247"/>
                  </a:lnTo>
                  <a:lnTo>
                    <a:pt x="647" y="210"/>
                  </a:lnTo>
                  <a:lnTo>
                    <a:pt x="678" y="173"/>
                  </a:lnTo>
                  <a:lnTo>
                    <a:pt x="715" y="136"/>
                  </a:lnTo>
                  <a:lnTo>
                    <a:pt x="752" y="105"/>
                  </a:lnTo>
                  <a:lnTo>
                    <a:pt x="794" y="74"/>
                  </a:lnTo>
                  <a:lnTo>
                    <a:pt x="844" y="50"/>
                  </a:lnTo>
                  <a:lnTo>
                    <a:pt x="899" y="31"/>
                  </a:lnTo>
                  <a:lnTo>
                    <a:pt x="955" y="13"/>
                  </a:lnTo>
                  <a:lnTo>
                    <a:pt x="1022" y="6"/>
                  </a:lnTo>
                  <a:lnTo>
                    <a:pt x="1096" y="0"/>
                  </a:lnTo>
                  <a:lnTo>
                    <a:pt x="1170" y="6"/>
                  </a:lnTo>
                  <a:lnTo>
                    <a:pt x="1226" y="13"/>
                  </a:lnTo>
                  <a:lnTo>
                    <a:pt x="1244" y="43"/>
                  </a:lnTo>
                  <a:lnTo>
                    <a:pt x="1195" y="290"/>
                  </a:lnTo>
                  <a:lnTo>
                    <a:pt x="1158" y="524"/>
                  </a:lnTo>
                  <a:lnTo>
                    <a:pt x="1121" y="54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59" name="Freeform 5"/>
            <p:cNvSpPr>
              <a:spLocks noChangeArrowheads="1"/>
            </p:cNvSpPr>
            <p:nvPr/>
          </p:nvSpPr>
          <p:spPr bwMode="auto">
            <a:xfrm>
              <a:off x="4963443" y="1109663"/>
              <a:ext cx="213713" cy="1253595"/>
            </a:xfrm>
            <a:custGeom>
              <a:avLst/>
              <a:gdLst>
                <a:gd name="T0" fmla="*/ 76729740 w 568"/>
                <a:gd name="T1" fmla="*/ 447196516 h 3494"/>
                <a:gd name="T2" fmla="*/ 76729740 w 568"/>
                <a:gd name="T3" fmla="*/ 447196516 h 3494"/>
                <a:gd name="T4" fmla="*/ 40913247 w 568"/>
                <a:gd name="T5" fmla="*/ 447968980 h 3494"/>
                <a:gd name="T6" fmla="*/ 6087434 w 568"/>
                <a:gd name="T7" fmla="*/ 449642354 h 3494"/>
                <a:gd name="T8" fmla="*/ 2548377 w 568"/>
                <a:gd name="T9" fmla="*/ 444879482 h 3494"/>
                <a:gd name="T10" fmla="*/ 2548377 w 568"/>
                <a:gd name="T11" fmla="*/ 444879482 h 3494"/>
                <a:gd name="T12" fmla="*/ 5237850 w 568"/>
                <a:gd name="T13" fmla="*/ 365584037 h 3494"/>
                <a:gd name="T14" fmla="*/ 6087434 w 568"/>
                <a:gd name="T15" fmla="*/ 307656754 h 3494"/>
                <a:gd name="T16" fmla="*/ 6087434 w 568"/>
                <a:gd name="T17" fmla="*/ 231450807 h 3494"/>
                <a:gd name="T18" fmla="*/ 6087434 w 568"/>
                <a:gd name="T19" fmla="*/ 231450807 h 3494"/>
                <a:gd name="T20" fmla="*/ 6087434 w 568"/>
                <a:gd name="T21" fmla="*/ 173652328 h 3494"/>
                <a:gd name="T22" fmla="*/ 5237850 w 568"/>
                <a:gd name="T23" fmla="*/ 121260739 h 3494"/>
                <a:gd name="T24" fmla="*/ 3397585 w 568"/>
                <a:gd name="T25" fmla="*/ 70542166 h 3494"/>
                <a:gd name="T26" fmla="*/ 0 w 568"/>
                <a:gd name="T27" fmla="*/ 16605649 h 3494"/>
                <a:gd name="T28" fmla="*/ 2548377 w 568"/>
                <a:gd name="T29" fmla="*/ 12615241 h 3494"/>
                <a:gd name="T30" fmla="*/ 2548377 w 568"/>
                <a:gd name="T31" fmla="*/ 12615241 h 3494"/>
                <a:gd name="T32" fmla="*/ 39214454 w 568"/>
                <a:gd name="T33" fmla="*/ 7079906 h 3494"/>
                <a:gd name="T34" fmla="*/ 75739059 w 568"/>
                <a:gd name="T35" fmla="*/ 0 h 3494"/>
                <a:gd name="T36" fmla="*/ 79419589 w 568"/>
                <a:gd name="T37" fmla="*/ 3990407 h 3494"/>
                <a:gd name="T38" fmla="*/ 79419589 w 568"/>
                <a:gd name="T39" fmla="*/ 3990407 h 3494"/>
                <a:gd name="T40" fmla="*/ 76729740 w 568"/>
                <a:gd name="T41" fmla="*/ 57926924 h 3494"/>
                <a:gd name="T42" fmla="*/ 75739059 w 568"/>
                <a:gd name="T43" fmla="*/ 105427196 h 3494"/>
                <a:gd name="T44" fmla="*/ 75030947 w 568"/>
                <a:gd name="T45" fmla="*/ 153055913 h 3494"/>
                <a:gd name="T46" fmla="*/ 75030947 w 568"/>
                <a:gd name="T47" fmla="*/ 206992430 h 3494"/>
                <a:gd name="T48" fmla="*/ 75030947 w 568"/>
                <a:gd name="T49" fmla="*/ 206992430 h 3494"/>
                <a:gd name="T50" fmla="*/ 75030947 w 568"/>
                <a:gd name="T51" fmla="*/ 291823569 h 3494"/>
                <a:gd name="T52" fmla="*/ 76729740 w 568"/>
                <a:gd name="T53" fmla="*/ 353612456 h 3494"/>
                <a:gd name="T54" fmla="*/ 78428532 w 568"/>
                <a:gd name="T55" fmla="*/ 401241173 h 3494"/>
                <a:gd name="T56" fmla="*/ 80269173 w 568"/>
                <a:gd name="T57" fmla="*/ 443206108 h 3494"/>
                <a:gd name="T58" fmla="*/ 76729740 w 568"/>
                <a:gd name="T59" fmla="*/ 447196516 h 34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8" h="3494">
                  <a:moveTo>
                    <a:pt x="542" y="3474"/>
                  </a:moveTo>
                  <a:lnTo>
                    <a:pt x="542" y="3474"/>
                  </a:lnTo>
                  <a:lnTo>
                    <a:pt x="289" y="3480"/>
                  </a:lnTo>
                  <a:lnTo>
                    <a:pt x="43" y="3493"/>
                  </a:lnTo>
                  <a:lnTo>
                    <a:pt x="18" y="3456"/>
                  </a:lnTo>
                  <a:lnTo>
                    <a:pt x="37" y="2840"/>
                  </a:lnTo>
                  <a:lnTo>
                    <a:pt x="43" y="2390"/>
                  </a:lnTo>
                  <a:lnTo>
                    <a:pt x="43" y="1798"/>
                  </a:lnTo>
                  <a:lnTo>
                    <a:pt x="43" y="1349"/>
                  </a:lnTo>
                  <a:lnTo>
                    <a:pt x="37" y="942"/>
                  </a:lnTo>
                  <a:lnTo>
                    <a:pt x="24" y="548"/>
                  </a:lnTo>
                  <a:lnTo>
                    <a:pt x="0" y="129"/>
                  </a:lnTo>
                  <a:lnTo>
                    <a:pt x="18" y="98"/>
                  </a:lnTo>
                  <a:lnTo>
                    <a:pt x="277" y="55"/>
                  </a:lnTo>
                  <a:lnTo>
                    <a:pt x="535" y="0"/>
                  </a:lnTo>
                  <a:lnTo>
                    <a:pt x="561" y="31"/>
                  </a:lnTo>
                  <a:lnTo>
                    <a:pt x="542" y="450"/>
                  </a:lnTo>
                  <a:lnTo>
                    <a:pt x="535" y="819"/>
                  </a:lnTo>
                  <a:lnTo>
                    <a:pt x="530" y="1189"/>
                  </a:lnTo>
                  <a:lnTo>
                    <a:pt x="530" y="1608"/>
                  </a:lnTo>
                  <a:lnTo>
                    <a:pt x="530" y="2267"/>
                  </a:lnTo>
                  <a:lnTo>
                    <a:pt x="542" y="2747"/>
                  </a:lnTo>
                  <a:lnTo>
                    <a:pt x="554" y="3117"/>
                  </a:lnTo>
                  <a:lnTo>
                    <a:pt x="567"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0" name="Freeform 6"/>
            <p:cNvSpPr>
              <a:spLocks noChangeArrowheads="1"/>
            </p:cNvSpPr>
            <p:nvPr/>
          </p:nvSpPr>
          <p:spPr bwMode="auto">
            <a:xfrm>
              <a:off x="5291138" y="1451553"/>
              <a:ext cx="641156" cy="925947"/>
            </a:xfrm>
            <a:custGeom>
              <a:avLst/>
              <a:gdLst>
                <a:gd name="T0" fmla="*/ 161529411 w 1775"/>
                <a:gd name="T1" fmla="*/ 143828753 h 2570"/>
                <a:gd name="T2" fmla="*/ 194539734 w 1775"/>
                <a:gd name="T3" fmla="*/ 159925098 h 2570"/>
                <a:gd name="T4" fmla="*/ 212936757 w 1775"/>
                <a:gd name="T5" fmla="*/ 176670688 h 2570"/>
                <a:gd name="T6" fmla="*/ 226636907 w 1775"/>
                <a:gd name="T7" fmla="*/ 199906553 h 2570"/>
                <a:gd name="T8" fmla="*/ 231464540 w 1775"/>
                <a:gd name="T9" fmla="*/ 231839475 h 2570"/>
                <a:gd name="T10" fmla="*/ 229768276 w 1775"/>
                <a:gd name="T11" fmla="*/ 250272305 h 2570"/>
                <a:gd name="T12" fmla="*/ 219330257 w 1775"/>
                <a:gd name="T13" fmla="*/ 278311205 h 2570"/>
                <a:gd name="T14" fmla="*/ 196888352 w 1775"/>
                <a:gd name="T15" fmla="*/ 303883556 h 2570"/>
                <a:gd name="T16" fmla="*/ 184884467 w 1775"/>
                <a:gd name="T17" fmla="*/ 312580972 h 2570"/>
                <a:gd name="T18" fmla="*/ 157484529 w 1775"/>
                <a:gd name="T19" fmla="*/ 325432180 h 2570"/>
                <a:gd name="T20" fmla="*/ 118994219 w 1775"/>
                <a:gd name="T21" fmla="*/ 332571699 h 2570"/>
                <a:gd name="T22" fmla="*/ 98900932 w 1775"/>
                <a:gd name="T23" fmla="*/ 333480352 h 2570"/>
                <a:gd name="T24" fmla="*/ 64324743 w 1775"/>
                <a:gd name="T25" fmla="*/ 331013803 h 2570"/>
                <a:gd name="T26" fmla="*/ 33010323 w 1775"/>
                <a:gd name="T27" fmla="*/ 323874283 h 2570"/>
                <a:gd name="T28" fmla="*/ 5610386 w 1775"/>
                <a:gd name="T29" fmla="*/ 314268574 h 2570"/>
                <a:gd name="T30" fmla="*/ 4827634 w 1775"/>
                <a:gd name="T31" fmla="*/ 283114240 h 2570"/>
                <a:gd name="T32" fmla="*/ 12003885 w 1775"/>
                <a:gd name="T33" fmla="*/ 255854288 h 2570"/>
                <a:gd name="T34" fmla="*/ 41882838 w 1775"/>
                <a:gd name="T35" fmla="*/ 273508170 h 2570"/>
                <a:gd name="T36" fmla="*/ 81156262 w 1775"/>
                <a:gd name="T37" fmla="*/ 283893188 h 2570"/>
                <a:gd name="T38" fmla="*/ 106859935 w 1775"/>
                <a:gd name="T39" fmla="*/ 284671777 h 2570"/>
                <a:gd name="T40" fmla="*/ 128518727 w 1775"/>
                <a:gd name="T41" fmla="*/ 280647690 h 2570"/>
                <a:gd name="T42" fmla="*/ 144697892 w 1775"/>
                <a:gd name="T43" fmla="*/ 272599517 h 2570"/>
                <a:gd name="T44" fmla="*/ 155919025 w 1775"/>
                <a:gd name="T45" fmla="*/ 262214860 h 2570"/>
                <a:gd name="T46" fmla="*/ 163094915 w 1775"/>
                <a:gd name="T47" fmla="*/ 246248219 h 2570"/>
                <a:gd name="T48" fmla="*/ 164008427 w 1775"/>
                <a:gd name="T49" fmla="*/ 234175959 h 2570"/>
                <a:gd name="T50" fmla="*/ 159180793 w 1775"/>
                <a:gd name="T51" fmla="*/ 221454817 h 2570"/>
                <a:gd name="T52" fmla="*/ 146263758 w 1775"/>
                <a:gd name="T53" fmla="*/ 208733314 h 2570"/>
                <a:gd name="T54" fmla="*/ 100466436 w 1775"/>
                <a:gd name="T55" fmla="*/ 189521535 h 2570"/>
                <a:gd name="T56" fmla="*/ 69935129 w 1775"/>
                <a:gd name="T57" fmla="*/ 179136877 h 2570"/>
                <a:gd name="T58" fmla="*/ 37837957 w 1775"/>
                <a:gd name="T59" fmla="*/ 163949185 h 2570"/>
                <a:gd name="T60" fmla="*/ 19310535 w 1775"/>
                <a:gd name="T61" fmla="*/ 147982544 h 2570"/>
                <a:gd name="T62" fmla="*/ 5610386 w 1775"/>
                <a:gd name="T63" fmla="*/ 125525627 h 2570"/>
                <a:gd name="T64" fmla="*/ 0 w 1775"/>
                <a:gd name="T65" fmla="*/ 94371293 h 2570"/>
                <a:gd name="T66" fmla="*/ 2348618 w 1775"/>
                <a:gd name="T67" fmla="*/ 71914376 h 2570"/>
                <a:gd name="T68" fmla="*/ 15265653 w 1775"/>
                <a:gd name="T69" fmla="*/ 44784129 h 2570"/>
                <a:gd name="T70" fmla="*/ 36141693 w 1775"/>
                <a:gd name="T71" fmla="*/ 24014814 h 2570"/>
                <a:gd name="T72" fmla="*/ 65107495 w 1775"/>
                <a:gd name="T73" fmla="*/ 9606070 h 2570"/>
                <a:gd name="T74" fmla="*/ 98900932 w 1775"/>
                <a:gd name="T75" fmla="*/ 1557537 h 2570"/>
                <a:gd name="T76" fmla="*/ 124474206 w 1775"/>
                <a:gd name="T77" fmla="*/ 0 h 2570"/>
                <a:gd name="T78" fmla="*/ 169488415 w 1775"/>
                <a:gd name="T79" fmla="*/ 4803035 h 2570"/>
                <a:gd name="T80" fmla="*/ 200150120 w 1775"/>
                <a:gd name="T81" fmla="*/ 12721143 h 2570"/>
                <a:gd name="T82" fmla="*/ 215285375 w 1775"/>
                <a:gd name="T83" fmla="*/ 21548264 h 2570"/>
                <a:gd name="T84" fmla="*/ 204977754 w 1775"/>
                <a:gd name="T85" fmla="*/ 72693325 h 2570"/>
                <a:gd name="T86" fmla="*/ 183971316 w 1775"/>
                <a:gd name="T87" fmla="*/ 60750770 h 2570"/>
                <a:gd name="T88" fmla="*/ 152656896 w 1775"/>
                <a:gd name="T89" fmla="*/ 50366112 h 2570"/>
                <a:gd name="T90" fmla="*/ 126170470 w 1775"/>
                <a:gd name="T91" fmla="*/ 48029628 h 2570"/>
                <a:gd name="T92" fmla="*/ 99683684 w 1775"/>
                <a:gd name="T93" fmla="*/ 51145061 h 2570"/>
                <a:gd name="T94" fmla="*/ 86766648 w 1775"/>
                <a:gd name="T95" fmla="*/ 55947735 h 2570"/>
                <a:gd name="T96" fmla="*/ 71500995 w 1775"/>
                <a:gd name="T97" fmla="*/ 68798943 h 2570"/>
                <a:gd name="T98" fmla="*/ 65890248 w 1775"/>
                <a:gd name="T99" fmla="*/ 88010722 h 2570"/>
                <a:gd name="T100" fmla="*/ 66673361 w 1775"/>
                <a:gd name="T101" fmla="*/ 96708138 h 2570"/>
                <a:gd name="T102" fmla="*/ 73196897 w 1775"/>
                <a:gd name="T103" fmla="*/ 107871745 h 2570"/>
                <a:gd name="T104" fmla="*/ 92377034 w 1775"/>
                <a:gd name="T105" fmla="*/ 120722592 h 2570"/>
                <a:gd name="T106" fmla="*/ 151091391 w 1775"/>
                <a:gd name="T107" fmla="*/ 139934371 h 25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5" h="2570">
                  <a:moveTo>
                    <a:pt x="1158" y="1078"/>
                  </a:moveTo>
                  <a:lnTo>
                    <a:pt x="1158" y="1078"/>
                  </a:lnTo>
                  <a:lnTo>
                    <a:pt x="1238" y="1108"/>
                  </a:lnTo>
                  <a:lnTo>
                    <a:pt x="1336" y="1145"/>
                  </a:lnTo>
                  <a:lnTo>
                    <a:pt x="1435" y="1201"/>
                  </a:lnTo>
                  <a:lnTo>
                    <a:pt x="1491" y="1232"/>
                  </a:lnTo>
                  <a:lnTo>
                    <a:pt x="1540" y="1269"/>
                  </a:lnTo>
                  <a:lnTo>
                    <a:pt x="1583" y="1312"/>
                  </a:lnTo>
                  <a:lnTo>
                    <a:pt x="1632" y="1361"/>
                  </a:lnTo>
                  <a:lnTo>
                    <a:pt x="1669" y="1411"/>
                  </a:lnTo>
                  <a:lnTo>
                    <a:pt x="1706" y="1472"/>
                  </a:lnTo>
                  <a:lnTo>
                    <a:pt x="1737" y="1540"/>
                  </a:lnTo>
                  <a:lnTo>
                    <a:pt x="1755" y="1614"/>
                  </a:lnTo>
                  <a:lnTo>
                    <a:pt x="1768" y="1694"/>
                  </a:lnTo>
                  <a:lnTo>
                    <a:pt x="1774" y="1786"/>
                  </a:lnTo>
                  <a:lnTo>
                    <a:pt x="1774" y="1860"/>
                  </a:lnTo>
                  <a:lnTo>
                    <a:pt x="1761" y="1928"/>
                  </a:lnTo>
                  <a:lnTo>
                    <a:pt x="1743" y="2002"/>
                  </a:lnTo>
                  <a:lnTo>
                    <a:pt x="1718" y="2076"/>
                  </a:lnTo>
                  <a:lnTo>
                    <a:pt x="1681" y="2144"/>
                  </a:lnTo>
                  <a:lnTo>
                    <a:pt x="1632" y="2218"/>
                  </a:lnTo>
                  <a:lnTo>
                    <a:pt x="1576" y="2279"/>
                  </a:lnTo>
                  <a:lnTo>
                    <a:pt x="1509" y="2341"/>
                  </a:lnTo>
                  <a:lnTo>
                    <a:pt x="1466" y="2378"/>
                  </a:lnTo>
                  <a:lnTo>
                    <a:pt x="1417" y="2408"/>
                  </a:lnTo>
                  <a:lnTo>
                    <a:pt x="1361" y="2439"/>
                  </a:lnTo>
                  <a:lnTo>
                    <a:pt x="1312" y="2464"/>
                  </a:lnTo>
                  <a:lnTo>
                    <a:pt x="1207" y="2507"/>
                  </a:lnTo>
                  <a:lnTo>
                    <a:pt x="1102" y="2532"/>
                  </a:lnTo>
                  <a:lnTo>
                    <a:pt x="1004" y="2550"/>
                  </a:lnTo>
                  <a:lnTo>
                    <a:pt x="912" y="2562"/>
                  </a:lnTo>
                  <a:lnTo>
                    <a:pt x="832" y="2569"/>
                  </a:lnTo>
                  <a:lnTo>
                    <a:pt x="758" y="2569"/>
                  </a:lnTo>
                  <a:lnTo>
                    <a:pt x="665" y="2562"/>
                  </a:lnTo>
                  <a:lnTo>
                    <a:pt x="579" y="2556"/>
                  </a:lnTo>
                  <a:lnTo>
                    <a:pt x="493" y="2550"/>
                  </a:lnTo>
                  <a:lnTo>
                    <a:pt x="406" y="2532"/>
                  </a:lnTo>
                  <a:lnTo>
                    <a:pt x="332" y="2519"/>
                  </a:lnTo>
                  <a:lnTo>
                    <a:pt x="253" y="2495"/>
                  </a:lnTo>
                  <a:lnTo>
                    <a:pt x="117" y="2452"/>
                  </a:lnTo>
                  <a:lnTo>
                    <a:pt x="43" y="2421"/>
                  </a:lnTo>
                  <a:lnTo>
                    <a:pt x="18" y="2378"/>
                  </a:lnTo>
                  <a:lnTo>
                    <a:pt x="37" y="2181"/>
                  </a:lnTo>
                  <a:lnTo>
                    <a:pt x="49" y="1983"/>
                  </a:lnTo>
                  <a:lnTo>
                    <a:pt x="92" y="1971"/>
                  </a:lnTo>
                  <a:lnTo>
                    <a:pt x="185" y="2033"/>
                  </a:lnTo>
                  <a:lnTo>
                    <a:pt x="247" y="2070"/>
                  </a:lnTo>
                  <a:lnTo>
                    <a:pt x="321" y="2107"/>
                  </a:lnTo>
                  <a:lnTo>
                    <a:pt x="406" y="2144"/>
                  </a:lnTo>
                  <a:lnTo>
                    <a:pt x="505" y="2168"/>
                  </a:lnTo>
                  <a:lnTo>
                    <a:pt x="622" y="2187"/>
                  </a:lnTo>
                  <a:lnTo>
                    <a:pt x="751" y="2193"/>
                  </a:lnTo>
                  <a:lnTo>
                    <a:pt x="819" y="2193"/>
                  </a:lnTo>
                  <a:lnTo>
                    <a:pt x="881" y="2187"/>
                  </a:lnTo>
                  <a:lnTo>
                    <a:pt x="936" y="2174"/>
                  </a:lnTo>
                  <a:lnTo>
                    <a:pt x="985" y="2162"/>
                  </a:lnTo>
                  <a:lnTo>
                    <a:pt x="1035" y="2144"/>
                  </a:lnTo>
                  <a:lnTo>
                    <a:pt x="1072" y="2119"/>
                  </a:lnTo>
                  <a:lnTo>
                    <a:pt x="1109" y="2100"/>
                  </a:lnTo>
                  <a:lnTo>
                    <a:pt x="1146" y="2076"/>
                  </a:lnTo>
                  <a:lnTo>
                    <a:pt x="1170" y="2045"/>
                  </a:lnTo>
                  <a:lnTo>
                    <a:pt x="1195" y="2020"/>
                  </a:lnTo>
                  <a:lnTo>
                    <a:pt x="1213" y="1989"/>
                  </a:lnTo>
                  <a:lnTo>
                    <a:pt x="1232" y="1959"/>
                  </a:lnTo>
                  <a:lnTo>
                    <a:pt x="1250" y="1897"/>
                  </a:lnTo>
                  <a:lnTo>
                    <a:pt x="1257" y="1841"/>
                  </a:lnTo>
                  <a:lnTo>
                    <a:pt x="1257" y="1804"/>
                  </a:lnTo>
                  <a:lnTo>
                    <a:pt x="1250" y="1768"/>
                  </a:lnTo>
                  <a:lnTo>
                    <a:pt x="1238" y="1737"/>
                  </a:lnTo>
                  <a:lnTo>
                    <a:pt x="1220" y="1706"/>
                  </a:lnTo>
                  <a:lnTo>
                    <a:pt x="1201" y="1675"/>
                  </a:lnTo>
                  <a:lnTo>
                    <a:pt x="1176" y="1651"/>
                  </a:lnTo>
                  <a:lnTo>
                    <a:pt x="1121" y="1608"/>
                  </a:lnTo>
                  <a:lnTo>
                    <a:pt x="1047" y="1564"/>
                  </a:lnTo>
                  <a:lnTo>
                    <a:pt x="967" y="1527"/>
                  </a:lnTo>
                  <a:lnTo>
                    <a:pt x="770" y="1460"/>
                  </a:lnTo>
                  <a:lnTo>
                    <a:pt x="616" y="1411"/>
                  </a:lnTo>
                  <a:lnTo>
                    <a:pt x="536" y="1380"/>
                  </a:lnTo>
                  <a:lnTo>
                    <a:pt x="437" y="1343"/>
                  </a:lnTo>
                  <a:lnTo>
                    <a:pt x="339" y="1293"/>
                  </a:lnTo>
                  <a:lnTo>
                    <a:pt x="290" y="1263"/>
                  </a:lnTo>
                  <a:lnTo>
                    <a:pt x="240" y="1226"/>
                  </a:lnTo>
                  <a:lnTo>
                    <a:pt x="191" y="1189"/>
                  </a:lnTo>
                  <a:lnTo>
                    <a:pt x="148" y="1140"/>
                  </a:lnTo>
                  <a:lnTo>
                    <a:pt x="105" y="1090"/>
                  </a:lnTo>
                  <a:lnTo>
                    <a:pt x="68" y="1029"/>
                  </a:lnTo>
                  <a:lnTo>
                    <a:pt x="43" y="967"/>
                  </a:lnTo>
                  <a:lnTo>
                    <a:pt x="18" y="893"/>
                  </a:lnTo>
                  <a:lnTo>
                    <a:pt x="6" y="813"/>
                  </a:lnTo>
                  <a:lnTo>
                    <a:pt x="0" y="727"/>
                  </a:lnTo>
                  <a:lnTo>
                    <a:pt x="6" y="641"/>
                  </a:lnTo>
                  <a:lnTo>
                    <a:pt x="18" y="554"/>
                  </a:lnTo>
                  <a:lnTo>
                    <a:pt x="43" y="480"/>
                  </a:lnTo>
                  <a:lnTo>
                    <a:pt x="74" y="407"/>
                  </a:lnTo>
                  <a:lnTo>
                    <a:pt x="117" y="345"/>
                  </a:lnTo>
                  <a:lnTo>
                    <a:pt x="166" y="283"/>
                  </a:lnTo>
                  <a:lnTo>
                    <a:pt x="216" y="234"/>
                  </a:lnTo>
                  <a:lnTo>
                    <a:pt x="277" y="185"/>
                  </a:lnTo>
                  <a:lnTo>
                    <a:pt x="345" y="142"/>
                  </a:lnTo>
                  <a:lnTo>
                    <a:pt x="419" y="105"/>
                  </a:lnTo>
                  <a:lnTo>
                    <a:pt x="499" y="74"/>
                  </a:lnTo>
                  <a:lnTo>
                    <a:pt x="579" y="49"/>
                  </a:lnTo>
                  <a:lnTo>
                    <a:pt x="672" y="31"/>
                  </a:lnTo>
                  <a:lnTo>
                    <a:pt x="758" y="12"/>
                  </a:lnTo>
                  <a:lnTo>
                    <a:pt x="856" y="6"/>
                  </a:lnTo>
                  <a:lnTo>
                    <a:pt x="954" y="0"/>
                  </a:lnTo>
                  <a:lnTo>
                    <a:pt x="1078" y="6"/>
                  </a:lnTo>
                  <a:lnTo>
                    <a:pt x="1195" y="19"/>
                  </a:lnTo>
                  <a:lnTo>
                    <a:pt x="1299" y="37"/>
                  </a:lnTo>
                  <a:lnTo>
                    <a:pt x="1392" y="56"/>
                  </a:lnTo>
                  <a:lnTo>
                    <a:pt x="1472" y="80"/>
                  </a:lnTo>
                  <a:lnTo>
                    <a:pt x="1534" y="98"/>
                  </a:lnTo>
                  <a:lnTo>
                    <a:pt x="1632" y="135"/>
                  </a:lnTo>
                  <a:lnTo>
                    <a:pt x="1650" y="166"/>
                  </a:lnTo>
                  <a:lnTo>
                    <a:pt x="1632" y="351"/>
                  </a:lnTo>
                  <a:lnTo>
                    <a:pt x="1613" y="536"/>
                  </a:lnTo>
                  <a:lnTo>
                    <a:pt x="1571" y="560"/>
                  </a:lnTo>
                  <a:lnTo>
                    <a:pt x="1472" y="499"/>
                  </a:lnTo>
                  <a:lnTo>
                    <a:pt x="1410" y="468"/>
                  </a:lnTo>
                  <a:lnTo>
                    <a:pt x="1343" y="438"/>
                  </a:lnTo>
                  <a:lnTo>
                    <a:pt x="1262" y="407"/>
                  </a:lnTo>
                  <a:lnTo>
                    <a:pt x="1170" y="388"/>
                  </a:lnTo>
                  <a:lnTo>
                    <a:pt x="1078" y="375"/>
                  </a:lnTo>
                  <a:lnTo>
                    <a:pt x="967" y="370"/>
                  </a:lnTo>
                  <a:lnTo>
                    <a:pt x="869" y="375"/>
                  </a:lnTo>
                  <a:lnTo>
                    <a:pt x="813" y="382"/>
                  </a:lnTo>
                  <a:lnTo>
                    <a:pt x="764" y="394"/>
                  </a:lnTo>
                  <a:lnTo>
                    <a:pt x="714" y="412"/>
                  </a:lnTo>
                  <a:lnTo>
                    <a:pt x="665" y="431"/>
                  </a:lnTo>
                  <a:lnTo>
                    <a:pt x="622" y="462"/>
                  </a:lnTo>
                  <a:lnTo>
                    <a:pt x="579" y="493"/>
                  </a:lnTo>
                  <a:lnTo>
                    <a:pt x="548" y="530"/>
                  </a:lnTo>
                  <a:lnTo>
                    <a:pt x="524" y="573"/>
                  </a:lnTo>
                  <a:lnTo>
                    <a:pt x="511" y="622"/>
                  </a:lnTo>
                  <a:lnTo>
                    <a:pt x="505" y="678"/>
                  </a:lnTo>
                  <a:lnTo>
                    <a:pt x="505" y="715"/>
                  </a:lnTo>
                  <a:lnTo>
                    <a:pt x="511" y="745"/>
                  </a:lnTo>
                  <a:lnTo>
                    <a:pt x="524" y="776"/>
                  </a:lnTo>
                  <a:lnTo>
                    <a:pt x="542" y="801"/>
                  </a:lnTo>
                  <a:lnTo>
                    <a:pt x="561" y="831"/>
                  </a:lnTo>
                  <a:lnTo>
                    <a:pt x="579" y="850"/>
                  </a:lnTo>
                  <a:lnTo>
                    <a:pt x="640" y="893"/>
                  </a:lnTo>
                  <a:lnTo>
                    <a:pt x="708" y="930"/>
                  </a:lnTo>
                  <a:lnTo>
                    <a:pt x="788" y="961"/>
                  </a:lnTo>
                  <a:lnTo>
                    <a:pt x="991" y="1029"/>
                  </a:lnTo>
                  <a:lnTo>
                    <a:pt x="1158" y="10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1" name="Freeform 7"/>
            <p:cNvSpPr>
              <a:spLocks noChangeArrowheads="1"/>
            </p:cNvSpPr>
            <p:nvPr/>
          </p:nvSpPr>
          <p:spPr bwMode="auto">
            <a:xfrm>
              <a:off x="6003529" y="1451553"/>
              <a:ext cx="840625" cy="925947"/>
            </a:xfrm>
            <a:custGeom>
              <a:avLst/>
              <a:gdLst>
                <a:gd name="T0" fmla="*/ 295336576 w 2329"/>
                <a:gd name="T1" fmla="*/ 234021092 h 2563"/>
                <a:gd name="T2" fmla="*/ 283220964 w 2329"/>
                <a:gd name="T3" fmla="*/ 263649228 h 2563"/>
                <a:gd name="T4" fmla="*/ 265633530 w 2329"/>
                <a:gd name="T5" fmla="*/ 289491928 h 2563"/>
                <a:gd name="T6" fmla="*/ 247134366 w 2329"/>
                <a:gd name="T7" fmla="*/ 306329135 h 2563"/>
                <a:gd name="T8" fmla="*/ 211047767 w 2329"/>
                <a:gd name="T9" fmla="*/ 325645769 h 2563"/>
                <a:gd name="T10" fmla="*/ 167665526 w 2329"/>
                <a:gd name="T11" fmla="*/ 333607541 h 2563"/>
                <a:gd name="T12" fmla="*/ 142001378 w 2329"/>
                <a:gd name="T13" fmla="*/ 334390784 h 2563"/>
                <a:gd name="T14" fmla="*/ 97837705 w 2329"/>
                <a:gd name="T15" fmla="*/ 326429013 h 2563"/>
                <a:gd name="T16" fmla="*/ 60187523 w 2329"/>
                <a:gd name="T17" fmla="*/ 307895261 h 2563"/>
                <a:gd name="T18" fmla="*/ 42470151 w 2329"/>
                <a:gd name="T19" fmla="*/ 293407423 h 2563"/>
                <a:gd name="T20" fmla="*/ 22537701 w 2329"/>
                <a:gd name="T21" fmla="*/ 267695143 h 2563"/>
                <a:gd name="T22" fmla="*/ 10422090 w 2329"/>
                <a:gd name="T23" fmla="*/ 240286317 h 2563"/>
                <a:gd name="T24" fmla="*/ 2345015 w 2329"/>
                <a:gd name="T25" fmla="*/ 205046140 h 2563"/>
                <a:gd name="T26" fmla="*/ 0 w 2329"/>
                <a:gd name="T27" fmla="*/ 167978636 h 2563"/>
                <a:gd name="T28" fmla="*/ 781792 w 2329"/>
                <a:gd name="T29" fmla="*/ 144615363 h 2563"/>
                <a:gd name="T30" fmla="*/ 8077074 w 2329"/>
                <a:gd name="T31" fmla="*/ 103632364 h 2563"/>
                <a:gd name="T32" fmla="*/ 18499164 w 2329"/>
                <a:gd name="T33" fmla="*/ 77136840 h 2563"/>
                <a:gd name="T34" fmla="*/ 35304806 w 2329"/>
                <a:gd name="T35" fmla="*/ 51424560 h 2563"/>
                <a:gd name="T36" fmla="*/ 49765433 w 2329"/>
                <a:gd name="T37" fmla="*/ 36153841 h 2563"/>
                <a:gd name="T38" fmla="*/ 82725585 w 2329"/>
                <a:gd name="T39" fmla="*/ 15270719 h 2563"/>
                <a:gd name="T40" fmla="*/ 114643347 w 2329"/>
                <a:gd name="T41" fmla="*/ 4829159 h 2563"/>
                <a:gd name="T42" fmla="*/ 145258123 w 2329"/>
                <a:gd name="T43" fmla="*/ 783244 h 2563"/>
                <a:gd name="T44" fmla="*/ 171704424 w 2329"/>
                <a:gd name="T45" fmla="*/ 783244 h 2563"/>
                <a:gd name="T46" fmla="*/ 216649528 w 2329"/>
                <a:gd name="T47" fmla="*/ 11224804 h 2563"/>
                <a:gd name="T48" fmla="*/ 255081141 w 2329"/>
                <a:gd name="T49" fmla="*/ 33804472 h 2563"/>
                <a:gd name="T50" fmla="*/ 265633530 w 2329"/>
                <a:gd name="T51" fmla="*/ 44246032 h 2563"/>
                <a:gd name="T52" fmla="*/ 283220964 w 2329"/>
                <a:gd name="T53" fmla="*/ 70741556 h 2563"/>
                <a:gd name="T54" fmla="*/ 298463022 w 2329"/>
                <a:gd name="T55" fmla="*/ 114987588 h 2563"/>
                <a:gd name="T56" fmla="*/ 303283351 w 2329"/>
                <a:gd name="T57" fmla="*/ 163149116 h 2563"/>
                <a:gd name="T58" fmla="*/ 302501559 w 2329"/>
                <a:gd name="T59" fmla="*/ 193821336 h 2563"/>
                <a:gd name="T60" fmla="*/ 218994543 w 2329"/>
                <a:gd name="T61" fmla="*/ 81965999 h 2563"/>
                <a:gd name="T62" fmla="*/ 208702752 w 2329"/>
                <a:gd name="T63" fmla="*/ 68261767 h 2563"/>
                <a:gd name="T64" fmla="*/ 186165051 w 2329"/>
                <a:gd name="T65" fmla="*/ 53121467 h 2563"/>
                <a:gd name="T66" fmla="*/ 153204899 w 2329"/>
                <a:gd name="T67" fmla="*/ 46595402 h 2563"/>
                <a:gd name="T68" fmla="*/ 140437794 w 2329"/>
                <a:gd name="T69" fmla="*/ 47509065 h 2563"/>
                <a:gd name="T70" fmla="*/ 113210062 w 2329"/>
                <a:gd name="T71" fmla="*/ 56253719 h 2563"/>
                <a:gd name="T72" fmla="*/ 98749435 w 2329"/>
                <a:gd name="T73" fmla="*/ 66826061 h 2563"/>
                <a:gd name="T74" fmla="*/ 85852031 w 2329"/>
                <a:gd name="T75" fmla="*/ 82749242 h 2563"/>
                <a:gd name="T76" fmla="*/ 76211734 w 2329"/>
                <a:gd name="T77" fmla="*/ 102979902 h 2563"/>
                <a:gd name="T78" fmla="*/ 69046389 w 2329"/>
                <a:gd name="T79" fmla="*/ 137436836 h 2563"/>
                <a:gd name="T80" fmla="*/ 67352867 w 2329"/>
                <a:gd name="T81" fmla="*/ 168761518 h 2563"/>
                <a:gd name="T82" fmla="*/ 69828181 w 2329"/>
                <a:gd name="T83" fmla="*/ 208961635 h 2563"/>
                <a:gd name="T84" fmla="*/ 76211734 w 2329"/>
                <a:gd name="T85" fmla="*/ 233107789 h 2563"/>
                <a:gd name="T86" fmla="*/ 88197047 w 2329"/>
                <a:gd name="T87" fmla="*/ 256470700 h 2563"/>
                <a:gd name="T88" fmla="*/ 107478003 w 2329"/>
                <a:gd name="T89" fmla="*/ 275004453 h 2563"/>
                <a:gd name="T90" fmla="*/ 125195736 w 2329"/>
                <a:gd name="T91" fmla="*/ 283749106 h 2563"/>
                <a:gd name="T92" fmla="*/ 152423468 w 2329"/>
                <a:gd name="T93" fmla="*/ 288578265 h 2563"/>
                <a:gd name="T94" fmla="*/ 170922632 w 2329"/>
                <a:gd name="T95" fmla="*/ 287012139 h 2563"/>
                <a:gd name="T96" fmla="*/ 198150364 w 2329"/>
                <a:gd name="T97" fmla="*/ 275004453 h 2563"/>
                <a:gd name="T98" fmla="*/ 214956006 w 2329"/>
                <a:gd name="T99" fmla="*/ 258820070 h 2563"/>
                <a:gd name="T100" fmla="*/ 222251649 w 2329"/>
                <a:gd name="T101" fmla="*/ 246812022 h 2563"/>
                <a:gd name="T102" fmla="*/ 233455170 w 2329"/>
                <a:gd name="T103" fmla="*/ 212224668 h 2563"/>
                <a:gd name="T104" fmla="*/ 236712276 w 2329"/>
                <a:gd name="T105" fmla="*/ 180116742 h 2563"/>
                <a:gd name="T106" fmla="*/ 235930484 w 2329"/>
                <a:gd name="T107" fmla="*/ 149444883 h 2563"/>
                <a:gd name="T108" fmla="*/ 231110155 w 2329"/>
                <a:gd name="T109" fmla="*/ 116553714 h 2563"/>
                <a:gd name="T110" fmla="*/ 218994543 w 2329"/>
                <a:gd name="T111" fmla="*/ 81965999 h 25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9" h="2563">
                  <a:moveTo>
                    <a:pt x="2285" y="1706"/>
                  </a:moveTo>
                  <a:lnTo>
                    <a:pt x="2285" y="1706"/>
                  </a:lnTo>
                  <a:lnTo>
                    <a:pt x="2267" y="1793"/>
                  </a:lnTo>
                  <a:lnTo>
                    <a:pt x="2235" y="1873"/>
                  </a:lnTo>
                  <a:lnTo>
                    <a:pt x="2205" y="1946"/>
                  </a:lnTo>
                  <a:lnTo>
                    <a:pt x="2174" y="2020"/>
                  </a:lnTo>
                  <a:lnTo>
                    <a:pt x="2131" y="2088"/>
                  </a:lnTo>
                  <a:lnTo>
                    <a:pt x="2088" y="2156"/>
                  </a:lnTo>
                  <a:lnTo>
                    <a:pt x="2039" y="2218"/>
                  </a:lnTo>
                  <a:lnTo>
                    <a:pt x="1977" y="2273"/>
                  </a:lnTo>
                  <a:lnTo>
                    <a:pt x="1897" y="2347"/>
                  </a:lnTo>
                  <a:lnTo>
                    <a:pt x="1811" y="2408"/>
                  </a:lnTo>
                  <a:lnTo>
                    <a:pt x="1718" y="2458"/>
                  </a:lnTo>
                  <a:lnTo>
                    <a:pt x="1620" y="2495"/>
                  </a:lnTo>
                  <a:lnTo>
                    <a:pt x="1515" y="2526"/>
                  </a:lnTo>
                  <a:lnTo>
                    <a:pt x="1404" y="2544"/>
                  </a:lnTo>
                  <a:lnTo>
                    <a:pt x="1287" y="2556"/>
                  </a:lnTo>
                  <a:lnTo>
                    <a:pt x="1164" y="2562"/>
                  </a:lnTo>
                  <a:lnTo>
                    <a:pt x="1090" y="2562"/>
                  </a:lnTo>
                  <a:lnTo>
                    <a:pt x="1017" y="2556"/>
                  </a:lnTo>
                  <a:lnTo>
                    <a:pt x="875" y="2532"/>
                  </a:lnTo>
                  <a:lnTo>
                    <a:pt x="751" y="2501"/>
                  </a:lnTo>
                  <a:lnTo>
                    <a:pt x="640" y="2464"/>
                  </a:lnTo>
                  <a:lnTo>
                    <a:pt x="542" y="2415"/>
                  </a:lnTo>
                  <a:lnTo>
                    <a:pt x="462" y="2359"/>
                  </a:lnTo>
                  <a:lnTo>
                    <a:pt x="388" y="2304"/>
                  </a:lnTo>
                  <a:lnTo>
                    <a:pt x="326" y="2248"/>
                  </a:lnTo>
                  <a:lnTo>
                    <a:pt x="265" y="2187"/>
                  </a:lnTo>
                  <a:lnTo>
                    <a:pt x="216" y="2119"/>
                  </a:lnTo>
                  <a:lnTo>
                    <a:pt x="173" y="2051"/>
                  </a:lnTo>
                  <a:lnTo>
                    <a:pt x="136" y="1983"/>
                  </a:lnTo>
                  <a:lnTo>
                    <a:pt x="105" y="1909"/>
                  </a:lnTo>
                  <a:lnTo>
                    <a:pt x="80" y="1841"/>
                  </a:lnTo>
                  <a:lnTo>
                    <a:pt x="62" y="1774"/>
                  </a:lnTo>
                  <a:lnTo>
                    <a:pt x="43" y="1706"/>
                  </a:lnTo>
                  <a:lnTo>
                    <a:pt x="18" y="1571"/>
                  </a:lnTo>
                  <a:lnTo>
                    <a:pt x="6" y="1454"/>
                  </a:lnTo>
                  <a:lnTo>
                    <a:pt x="0" y="1361"/>
                  </a:lnTo>
                  <a:lnTo>
                    <a:pt x="0" y="1287"/>
                  </a:lnTo>
                  <a:lnTo>
                    <a:pt x="0" y="1208"/>
                  </a:lnTo>
                  <a:lnTo>
                    <a:pt x="6" y="1108"/>
                  </a:lnTo>
                  <a:lnTo>
                    <a:pt x="18" y="992"/>
                  </a:lnTo>
                  <a:lnTo>
                    <a:pt x="43" y="863"/>
                  </a:lnTo>
                  <a:lnTo>
                    <a:pt x="62" y="794"/>
                  </a:lnTo>
                  <a:lnTo>
                    <a:pt x="80" y="727"/>
                  </a:lnTo>
                  <a:lnTo>
                    <a:pt x="111" y="659"/>
                  </a:lnTo>
                  <a:lnTo>
                    <a:pt x="142" y="591"/>
                  </a:lnTo>
                  <a:lnTo>
                    <a:pt x="179" y="523"/>
                  </a:lnTo>
                  <a:lnTo>
                    <a:pt x="221" y="456"/>
                  </a:lnTo>
                  <a:lnTo>
                    <a:pt x="271" y="394"/>
                  </a:lnTo>
                  <a:lnTo>
                    <a:pt x="326" y="333"/>
                  </a:lnTo>
                  <a:lnTo>
                    <a:pt x="382" y="277"/>
                  </a:lnTo>
                  <a:lnTo>
                    <a:pt x="450" y="222"/>
                  </a:lnTo>
                  <a:lnTo>
                    <a:pt x="536" y="166"/>
                  </a:lnTo>
                  <a:lnTo>
                    <a:pt x="635" y="117"/>
                  </a:lnTo>
                  <a:lnTo>
                    <a:pt x="751" y="74"/>
                  </a:lnTo>
                  <a:lnTo>
                    <a:pt x="813" y="49"/>
                  </a:lnTo>
                  <a:lnTo>
                    <a:pt x="880" y="37"/>
                  </a:lnTo>
                  <a:lnTo>
                    <a:pt x="954" y="19"/>
                  </a:lnTo>
                  <a:lnTo>
                    <a:pt x="1035" y="12"/>
                  </a:lnTo>
                  <a:lnTo>
                    <a:pt x="1115" y="6"/>
                  </a:lnTo>
                  <a:lnTo>
                    <a:pt x="1201" y="0"/>
                  </a:lnTo>
                  <a:lnTo>
                    <a:pt x="1318" y="6"/>
                  </a:lnTo>
                  <a:lnTo>
                    <a:pt x="1435" y="25"/>
                  </a:lnTo>
                  <a:lnTo>
                    <a:pt x="1552" y="49"/>
                  </a:lnTo>
                  <a:lnTo>
                    <a:pt x="1663" y="86"/>
                  </a:lnTo>
                  <a:lnTo>
                    <a:pt x="1768" y="130"/>
                  </a:lnTo>
                  <a:lnTo>
                    <a:pt x="1866" y="191"/>
                  </a:lnTo>
                  <a:lnTo>
                    <a:pt x="1958" y="259"/>
                  </a:lnTo>
                  <a:lnTo>
                    <a:pt x="2002" y="296"/>
                  </a:lnTo>
                  <a:lnTo>
                    <a:pt x="2039" y="339"/>
                  </a:lnTo>
                  <a:lnTo>
                    <a:pt x="2082" y="388"/>
                  </a:lnTo>
                  <a:lnTo>
                    <a:pt x="2113" y="438"/>
                  </a:lnTo>
                  <a:lnTo>
                    <a:pt x="2174" y="542"/>
                  </a:lnTo>
                  <a:lnTo>
                    <a:pt x="2224" y="653"/>
                  </a:lnTo>
                  <a:lnTo>
                    <a:pt x="2261" y="764"/>
                  </a:lnTo>
                  <a:lnTo>
                    <a:pt x="2291" y="881"/>
                  </a:lnTo>
                  <a:lnTo>
                    <a:pt x="2309" y="1004"/>
                  </a:lnTo>
                  <a:lnTo>
                    <a:pt x="2322" y="1127"/>
                  </a:lnTo>
                  <a:lnTo>
                    <a:pt x="2328" y="1250"/>
                  </a:lnTo>
                  <a:lnTo>
                    <a:pt x="2328" y="1367"/>
                  </a:lnTo>
                  <a:lnTo>
                    <a:pt x="2322" y="1485"/>
                  </a:lnTo>
                  <a:lnTo>
                    <a:pt x="2303" y="1595"/>
                  </a:lnTo>
                  <a:lnTo>
                    <a:pt x="2285" y="1706"/>
                  </a:lnTo>
                  <a:close/>
                  <a:moveTo>
                    <a:pt x="1681" y="628"/>
                  </a:moveTo>
                  <a:lnTo>
                    <a:pt x="1681" y="628"/>
                  </a:lnTo>
                  <a:lnTo>
                    <a:pt x="1644" y="573"/>
                  </a:lnTo>
                  <a:lnTo>
                    <a:pt x="1602" y="523"/>
                  </a:lnTo>
                  <a:lnTo>
                    <a:pt x="1552" y="480"/>
                  </a:lnTo>
                  <a:lnTo>
                    <a:pt x="1491" y="438"/>
                  </a:lnTo>
                  <a:lnTo>
                    <a:pt x="1429" y="407"/>
                  </a:lnTo>
                  <a:lnTo>
                    <a:pt x="1355" y="382"/>
                  </a:lnTo>
                  <a:lnTo>
                    <a:pt x="1269" y="364"/>
                  </a:lnTo>
                  <a:lnTo>
                    <a:pt x="1176" y="357"/>
                  </a:lnTo>
                  <a:lnTo>
                    <a:pt x="1133" y="364"/>
                  </a:lnTo>
                  <a:lnTo>
                    <a:pt x="1078" y="364"/>
                  </a:lnTo>
                  <a:lnTo>
                    <a:pt x="1017" y="375"/>
                  </a:lnTo>
                  <a:lnTo>
                    <a:pt x="943" y="401"/>
                  </a:lnTo>
                  <a:lnTo>
                    <a:pt x="869" y="431"/>
                  </a:lnTo>
                  <a:lnTo>
                    <a:pt x="832" y="456"/>
                  </a:lnTo>
                  <a:lnTo>
                    <a:pt x="795" y="480"/>
                  </a:lnTo>
                  <a:lnTo>
                    <a:pt x="758" y="512"/>
                  </a:lnTo>
                  <a:lnTo>
                    <a:pt x="727" y="549"/>
                  </a:lnTo>
                  <a:lnTo>
                    <a:pt x="690" y="585"/>
                  </a:lnTo>
                  <a:lnTo>
                    <a:pt x="659" y="634"/>
                  </a:lnTo>
                  <a:lnTo>
                    <a:pt x="616" y="708"/>
                  </a:lnTo>
                  <a:lnTo>
                    <a:pt x="585" y="789"/>
                  </a:lnTo>
                  <a:lnTo>
                    <a:pt x="561" y="875"/>
                  </a:lnTo>
                  <a:lnTo>
                    <a:pt x="542" y="961"/>
                  </a:lnTo>
                  <a:lnTo>
                    <a:pt x="530" y="1053"/>
                  </a:lnTo>
                  <a:lnTo>
                    <a:pt x="524" y="1140"/>
                  </a:lnTo>
                  <a:lnTo>
                    <a:pt x="517" y="1293"/>
                  </a:lnTo>
                  <a:lnTo>
                    <a:pt x="517" y="1380"/>
                  </a:lnTo>
                  <a:lnTo>
                    <a:pt x="524" y="1485"/>
                  </a:lnTo>
                  <a:lnTo>
                    <a:pt x="536" y="1601"/>
                  </a:lnTo>
                  <a:lnTo>
                    <a:pt x="548" y="1663"/>
                  </a:lnTo>
                  <a:lnTo>
                    <a:pt x="567" y="1725"/>
                  </a:lnTo>
                  <a:lnTo>
                    <a:pt x="585" y="1786"/>
                  </a:lnTo>
                  <a:lnTo>
                    <a:pt x="610" y="1848"/>
                  </a:lnTo>
                  <a:lnTo>
                    <a:pt x="640" y="1904"/>
                  </a:lnTo>
                  <a:lnTo>
                    <a:pt x="677" y="1965"/>
                  </a:lnTo>
                  <a:lnTo>
                    <a:pt x="721" y="2014"/>
                  </a:lnTo>
                  <a:lnTo>
                    <a:pt x="770" y="2063"/>
                  </a:lnTo>
                  <a:lnTo>
                    <a:pt x="825" y="2107"/>
                  </a:lnTo>
                  <a:lnTo>
                    <a:pt x="893" y="2150"/>
                  </a:lnTo>
                  <a:lnTo>
                    <a:pt x="961" y="2174"/>
                  </a:lnTo>
                  <a:lnTo>
                    <a:pt x="1028" y="2193"/>
                  </a:lnTo>
                  <a:lnTo>
                    <a:pt x="1102" y="2205"/>
                  </a:lnTo>
                  <a:lnTo>
                    <a:pt x="1170" y="2211"/>
                  </a:lnTo>
                  <a:lnTo>
                    <a:pt x="1238" y="2205"/>
                  </a:lnTo>
                  <a:lnTo>
                    <a:pt x="1312" y="2199"/>
                  </a:lnTo>
                  <a:lnTo>
                    <a:pt x="1380" y="2181"/>
                  </a:lnTo>
                  <a:lnTo>
                    <a:pt x="1454" y="2150"/>
                  </a:lnTo>
                  <a:lnTo>
                    <a:pt x="1521" y="2107"/>
                  </a:lnTo>
                  <a:lnTo>
                    <a:pt x="1589" y="2051"/>
                  </a:lnTo>
                  <a:lnTo>
                    <a:pt x="1620" y="2020"/>
                  </a:lnTo>
                  <a:lnTo>
                    <a:pt x="1650" y="1983"/>
                  </a:lnTo>
                  <a:lnTo>
                    <a:pt x="1681" y="1941"/>
                  </a:lnTo>
                  <a:lnTo>
                    <a:pt x="1706" y="1891"/>
                  </a:lnTo>
                  <a:lnTo>
                    <a:pt x="1743" y="1811"/>
                  </a:lnTo>
                  <a:lnTo>
                    <a:pt x="1768" y="1719"/>
                  </a:lnTo>
                  <a:lnTo>
                    <a:pt x="1792" y="1626"/>
                  </a:lnTo>
                  <a:lnTo>
                    <a:pt x="1805" y="1540"/>
                  </a:lnTo>
                  <a:lnTo>
                    <a:pt x="1811" y="1454"/>
                  </a:lnTo>
                  <a:lnTo>
                    <a:pt x="1817" y="1380"/>
                  </a:lnTo>
                  <a:lnTo>
                    <a:pt x="1817" y="1269"/>
                  </a:lnTo>
                  <a:lnTo>
                    <a:pt x="1811" y="1145"/>
                  </a:lnTo>
                  <a:lnTo>
                    <a:pt x="1805" y="1066"/>
                  </a:lnTo>
                  <a:lnTo>
                    <a:pt x="1792" y="979"/>
                  </a:lnTo>
                  <a:lnTo>
                    <a:pt x="1774" y="893"/>
                  </a:lnTo>
                  <a:lnTo>
                    <a:pt x="1749" y="801"/>
                  </a:lnTo>
                  <a:lnTo>
                    <a:pt x="1718" y="708"/>
                  </a:lnTo>
                  <a:lnTo>
                    <a:pt x="1681" y="628"/>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2" name="Freeform 8"/>
            <p:cNvSpPr>
              <a:spLocks noChangeArrowheads="1"/>
            </p:cNvSpPr>
            <p:nvPr/>
          </p:nvSpPr>
          <p:spPr bwMode="auto">
            <a:xfrm>
              <a:off x="6958137" y="1465794"/>
              <a:ext cx="769382" cy="897465"/>
            </a:xfrm>
            <a:custGeom>
              <a:avLst/>
              <a:gdLst>
                <a:gd name="T0" fmla="*/ 272876183 w 2144"/>
                <a:gd name="T1" fmla="*/ 318588624 h 2508"/>
                <a:gd name="T2" fmla="*/ 211707443 w 2144"/>
                <a:gd name="T3" fmla="*/ 321021584 h 2508"/>
                <a:gd name="T4" fmla="*/ 207715556 w 2144"/>
                <a:gd name="T5" fmla="*/ 316283771 h 2508"/>
                <a:gd name="T6" fmla="*/ 208616996 w 2144"/>
                <a:gd name="T7" fmla="*/ 296436125 h 2508"/>
                <a:gd name="T8" fmla="*/ 208616996 w 2144"/>
                <a:gd name="T9" fmla="*/ 208209375 h 2508"/>
                <a:gd name="T10" fmla="*/ 208616996 w 2144"/>
                <a:gd name="T11" fmla="*/ 153660107 h 2508"/>
                <a:gd name="T12" fmla="*/ 207071773 w 2144"/>
                <a:gd name="T13" fmla="*/ 106409720 h 2508"/>
                <a:gd name="T14" fmla="*/ 205397362 w 2144"/>
                <a:gd name="T15" fmla="*/ 96934093 h 2508"/>
                <a:gd name="T16" fmla="*/ 199860252 w 2144"/>
                <a:gd name="T17" fmla="*/ 81952009 h 2508"/>
                <a:gd name="T18" fmla="*/ 193550171 w 2144"/>
                <a:gd name="T19" fmla="*/ 70171529 h 2508"/>
                <a:gd name="T20" fmla="*/ 185566039 w 2144"/>
                <a:gd name="T21" fmla="*/ 62232470 h 2508"/>
                <a:gd name="T22" fmla="*/ 176809295 w 2144"/>
                <a:gd name="T23" fmla="*/ 56726372 h 2508"/>
                <a:gd name="T24" fmla="*/ 160969858 w 2144"/>
                <a:gd name="T25" fmla="*/ 51988201 h 2508"/>
                <a:gd name="T26" fmla="*/ 150667890 w 2144"/>
                <a:gd name="T27" fmla="*/ 51219916 h 2508"/>
                <a:gd name="T28" fmla="*/ 144357810 w 2144"/>
                <a:gd name="T29" fmla="*/ 51219916 h 2508"/>
                <a:gd name="T30" fmla="*/ 125298739 w 2144"/>
                <a:gd name="T31" fmla="*/ 54421161 h 2508"/>
                <a:gd name="T32" fmla="*/ 103149581 w 2144"/>
                <a:gd name="T33" fmla="*/ 63128862 h 2508"/>
                <a:gd name="T34" fmla="*/ 84863122 w 2144"/>
                <a:gd name="T35" fmla="*/ 74012951 h 2508"/>
                <a:gd name="T36" fmla="*/ 70569267 w 2144"/>
                <a:gd name="T37" fmla="*/ 84384970 h 2508"/>
                <a:gd name="T38" fmla="*/ 70569267 w 2144"/>
                <a:gd name="T39" fmla="*/ 212947189 h 2508"/>
                <a:gd name="T40" fmla="*/ 75333766 w 2144"/>
                <a:gd name="T41" fmla="*/ 314619095 h 2508"/>
                <a:gd name="T42" fmla="*/ 71341879 w 2144"/>
                <a:gd name="T43" fmla="*/ 318588624 h 2508"/>
                <a:gd name="T44" fmla="*/ 8756744 w 2144"/>
                <a:gd name="T45" fmla="*/ 321021584 h 2508"/>
                <a:gd name="T46" fmla="*/ 5537469 w 2144"/>
                <a:gd name="T47" fmla="*/ 316283771 h 2508"/>
                <a:gd name="T48" fmla="*/ 7082692 w 2144"/>
                <a:gd name="T49" fmla="*/ 205776415 h 2508"/>
                <a:gd name="T50" fmla="*/ 6310081 w 2144"/>
                <a:gd name="T51" fmla="*/ 141111342 h 2508"/>
                <a:gd name="T52" fmla="*/ 2317835 w 2144"/>
                <a:gd name="T53" fmla="*/ 50323525 h 2508"/>
                <a:gd name="T54" fmla="*/ 3991887 w 2144"/>
                <a:gd name="T55" fmla="*/ 13317049 h 2508"/>
                <a:gd name="T56" fmla="*/ 35670760 w 2144"/>
                <a:gd name="T57" fmla="*/ 7810951 h 2508"/>
                <a:gd name="T58" fmla="*/ 71341879 w 2144"/>
                <a:gd name="T59" fmla="*/ 5377991 h 2508"/>
                <a:gd name="T60" fmla="*/ 70569267 w 2144"/>
                <a:gd name="T61" fmla="*/ 37006475 h 2508"/>
                <a:gd name="T62" fmla="*/ 97612112 w 2144"/>
                <a:gd name="T63" fmla="*/ 20488181 h 2508"/>
                <a:gd name="T64" fmla="*/ 124526127 w 2144"/>
                <a:gd name="T65" fmla="*/ 8579236 h 2508"/>
                <a:gd name="T66" fmla="*/ 149122308 w 2144"/>
                <a:gd name="T67" fmla="*/ 2304853 h 2508"/>
                <a:gd name="T68" fmla="*/ 167279939 w 2144"/>
                <a:gd name="T69" fmla="*/ 0 h 2508"/>
                <a:gd name="T70" fmla="*/ 177710735 w 2144"/>
                <a:gd name="T71" fmla="*/ 0 h 2508"/>
                <a:gd name="T72" fmla="*/ 202306916 w 2144"/>
                <a:gd name="T73" fmla="*/ 2304853 h 2508"/>
                <a:gd name="T74" fmla="*/ 214927077 w 2144"/>
                <a:gd name="T75" fmla="*/ 5377991 h 2508"/>
                <a:gd name="T76" fmla="*/ 227675708 w 2144"/>
                <a:gd name="T77" fmla="*/ 11012196 h 2508"/>
                <a:gd name="T78" fmla="*/ 233213177 w 2144"/>
                <a:gd name="T79" fmla="*/ 14853976 h 2508"/>
                <a:gd name="T80" fmla="*/ 244287756 w 2144"/>
                <a:gd name="T81" fmla="*/ 23561319 h 2508"/>
                <a:gd name="T82" fmla="*/ 253044501 w 2144"/>
                <a:gd name="T83" fmla="*/ 33036946 h 2508"/>
                <a:gd name="T84" fmla="*/ 260127193 w 2144"/>
                <a:gd name="T85" fmla="*/ 44177249 h 2508"/>
                <a:gd name="T86" fmla="*/ 262573856 w 2144"/>
                <a:gd name="T87" fmla="*/ 50323525 h 2508"/>
                <a:gd name="T88" fmla="*/ 267338714 w 2144"/>
                <a:gd name="T89" fmla="*/ 63769039 h 2508"/>
                <a:gd name="T90" fmla="*/ 270429161 w 2144"/>
                <a:gd name="T91" fmla="*/ 79647156 h 2508"/>
                <a:gd name="T92" fmla="*/ 272103571 w 2144"/>
                <a:gd name="T93" fmla="*/ 123824405 h 2508"/>
                <a:gd name="T94" fmla="*/ 272103571 w 2144"/>
                <a:gd name="T95" fmla="*/ 193995934 h 2508"/>
                <a:gd name="T96" fmla="*/ 275194018 w 2144"/>
                <a:gd name="T97" fmla="*/ 296436125 h 2508"/>
                <a:gd name="T98" fmla="*/ 272876183 w 2144"/>
                <a:gd name="T99" fmla="*/ 318588624 h 25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4" h="2508">
                  <a:moveTo>
                    <a:pt x="2119" y="2488"/>
                  </a:moveTo>
                  <a:lnTo>
                    <a:pt x="2119" y="2488"/>
                  </a:lnTo>
                  <a:lnTo>
                    <a:pt x="1879" y="2494"/>
                  </a:lnTo>
                  <a:lnTo>
                    <a:pt x="1644" y="2507"/>
                  </a:lnTo>
                  <a:lnTo>
                    <a:pt x="1613" y="2470"/>
                  </a:lnTo>
                  <a:lnTo>
                    <a:pt x="1620" y="2315"/>
                  </a:lnTo>
                  <a:lnTo>
                    <a:pt x="1620" y="1970"/>
                  </a:lnTo>
                  <a:lnTo>
                    <a:pt x="1620" y="1626"/>
                  </a:lnTo>
                  <a:lnTo>
                    <a:pt x="1620" y="1200"/>
                  </a:lnTo>
                  <a:lnTo>
                    <a:pt x="1620" y="954"/>
                  </a:lnTo>
                  <a:lnTo>
                    <a:pt x="1608" y="831"/>
                  </a:lnTo>
                  <a:lnTo>
                    <a:pt x="1595" y="757"/>
                  </a:lnTo>
                  <a:lnTo>
                    <a:pt x="1576" y="689"/>
                  </a:lnTo>
                  <a:lnTo>
                    <a:pt x="1552" y="640"/>
                  </a:lnTo>
                  <a:lnTo>
                    <a:pt x="1528" y="591"/>
                  </a:lnTo>
                  <a:lnTo>
                    <a:pt x="1503" y="548"/>
                  </a:lnTo>
                  <a:lnTo>
                    <a:pt x="1472" y="511"/>
                  </a:lnTo>
                  <a:lnTo>
                    <a:pt x="1441" y="486"/>
                  </a:lnTo>
                  <a:lnTo>
                    <a:pt x="1404" y="461"/>
                  </a:lnTo>
                  <a:lnTo>
                    <a:pt x="1373" y="443"/>
                  </a:lnTo>
                  <a:lnTo>
                    <a:pt x="1312" y="419"/>
                  </a:lnTo>
                  <a:lnTo>
                    <a:pt x="1250" y="406"/>
                  </a:lnTo>
                  <a:lnTo>
                    <a:pt x="1207" y="400"/>
                  </a:lnTo>
                  <a:lnTo>
                    <a:pt x="1170" y="400"/>
                  </a:lnTo>
                  <a:lnTo>
                    <a:pt x="1121" y="400"/>
                  </a:lnTo>
                  <a:lnTo>
                    <a:pt x="1065" y="406"/>
                  </a:lnTo>
                  <a:lnTo>
                    <a:pt x="973" y="425"/>
                  </a:lnTo>
                  <a:lnTo>
                    <a:pt x="880" y="456"/>
                  </a:lnTo>
                  <a:lnTo>
                    <a:pt x="801" y="493"/>
                  </a:lnTo>
                  <a:lnTo>
                    <a:pt x="727" y="535"/>
                  </a:lnTo>
                  <a:lnTo>
                    <a:pt x="659" y="578"/>
                  </a:lnTo>
                  <a:lnTo>
                    <a:pt x="548" y="659"/>
                  </a:lnTo>
                  <a:lnTo>
                    <a:pt x="542" y="1207"/>
                  </a:lnTo>
                  <a:lnTo>
                    <a:pt x="548" y="1663"/>
                  </a:lnTo>
                  <a:lnTo>
                    <a:pt x="561" y="2063"/>
                  </a:lnTo>
                  <a:lnTo>
                    <a:pt x="585" y="2457"/>
                  </a:lnTo>
                  <a:lnTo>
                    <a:pt x="554" y="2488"/>
                  </a:lnTo>
                  <a:lnTo>
                    <a:pt x="308" y="2494"/>
                  </a:lnTo>
                  <a:lnTo>
                    <a:pt x="68" y="2507"/>
                  </a:lnTo>
                  <a:lnTo>
                    <a:pt x="43" y="2470"/>
                  </a:lnTo>
                  <a:lnTo>
                    <a:pt x="49" y="2069"/>
                  </a:lnTo>
                  <a:lnTo>
                    <a:pt x="55" y="1607"/>
                  </a:lnTo>
                  <a:lnTo>
                    <a:pt x="49" y="1102"/>
                  </a:lnTo>
                  <a:lnTo>
                    <a:pt x="37" y="708"/>
                  </a:lnTo>
                  <a:lnTo>
                    <a:pt x="18" y="393"/>
                  </a:lnTo>
                  <a:lnTo>
                    <a:pt x="0" y="141"/>
                  </a:lnTo>
                  <a:lnTo>
                    <a:pt x="31" y="104"/>
                  </a:lnTo>
                  <a:lnTo>
                    <a:pt x="277" y="61"/>
                  </a:lnTo>
                  <a:lnTo>
                    <a:pt x="524" y="12"/>
                  </a:lnTo>
                  <a:lnTo>
                    <a:pt x="554" y="42"/>
                  </a:lnTo>
                  <a:lnTo>
                    <a:pt x="548" y="289"/>
                  </a:lnTo>
                  <a:lnTo>
                    <a:pt x="672" y="209"/>
                  </a:lnTo>
                  <a:lnTo>
                    <a:pt x="758" y="160"/>
                  </a:lnTo>
                  <a:lnTo>
                    <a:pt x="856" y="111"/>
                  </a:lnTo>
                  <a:lnTo>
                    <a:pt x="967" y="67"/>
                  </a:lnTo>
                  <a:lnTo>
                    <a:pt x="1090" y="30"/>
                  </a:lnTo>
                  <a:lnTo>
                    <a:pt x="1158" y="18"/>
                  </a:lnTo>
                  <a:lnTo>
                    <a:pt x="1232" y="6"/>
                  </a:lnTo>
                  <a:lnTo>
                    <a:pt x="1299" y="0"/>
                  </a:lnTo>
                  <a:lnTo>
                    <a:pt x="1380" y="0"/>
                  </a:lnTo>
                  <a:lnTo>
                    <a:pt x="1472" y="0"/>
                  </a:lnTo>
                  <a:lnTo>
                    <a:pt x="1571" y="18"/>
                  </a:lnTo>
                  <a:lnTo>
                    <a:pt x="1620" y="30"/>
                  </a:lnTo>
                  <a:lnTo>
                    <a:pt x="1669" y="42"/>
                  </a:lnTo>
                  <a:lnTo>
                    <a:pt x="1718" y="61"/>
                  </a:lnTo>
                  <a:lnTo>
                    <a:pt x="1768" y="86"/>
                  </a:lnTo>
                  <a:lnTo>
                    <a:pt x="1811" y="116"/>
                  </a:lnTo>
                  <a:lnTo>
                    <a:pt x="1854" y="147"/>
                  </a:lnTo>
                  <a:lnTo>
                    <a:pt x="1897" y="184"/>
                  </a:lnTo>
                  <a:lnTo>
                    <a:pt x="1934" y="221"/>
                  </a:lnTo>
                  <a:lnTo>
                    <a:pt x="1965" y="258"/>
                  </a:lnTo>
                  <a:lnTo>
                    <a:pt x="1995" y="301"/>
                  </a:lnTo>
                  <a:lnTo>
                    <a:pt x="2020" y="345"/>
                  </a:lnTo>
                  <a:lnTo>
                    <a:pt x="2039" y="393"/>
                  </a:lnTo>
                  <a:lnTo>
                    <a:pt x="2063" y="449"/>
                  </a:lnTo>
                  <a:lnTo>
                    <a:pt x="2076" y="498"/>
                  </a:lnTo>
                  <a:lnTo>
                    <a:pt x="2088" y="560"/>
                  </a:lnTo>
                  <a:lnTo>
                    <a:pt x="2100" y="622"/>
                  </a:lnTo>
                  <a:lnTo>
                    <a:pt x="2106" y="775"/>
                  </a:lnTo>
                  <a:lnTo>
                    <a:pt x="2113" y="967"/>
                  </a:lnTo>
                  <a:lnTo>
                    <a:pt x="2113" y="1515"/>
                  </a:lnTo>
                  <a:lnTo>
                    <a:pt x="2131" y="2125"/>
                  </a:lnTo>
                  <a:lnTo>
                    <a:pt x="2137" y="2315"/>
                  </a:lnTo>
                  <a:lnTo>
                    <a:pt x="2143" y="2457"/>
                  </a:lnTo>
                  <a:lnTo>
                    <a:pt x="2119" y="248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3" name="Freeform 9"/>
            <p:cNvSpPr>
              <a:spLocks noChangeArrowheads="1"/>
            </p:cNvSpPr>
            <p:nvPr/>
          </p:nvSpPr>
          <p:spPr bwMode="auto">
            <a:xfrm>
              <a:off x="3225210" y="2861843"/>
              <a:ext cx="698138" cy="925956"/>
            </a:xfrm>
            <a:custGeom>
              <a:avLst/>
              <a:gdLst>
                <a:gd name="T0" fmla="*/ 244147466 w 1971"/>
                <a:gd name="T1" fmla="*/ 245903277 h 2563"/>
                <a:gd name="T2" fmla="*/ 247158562 w 1971"/>
                <a:gd name="T3" fmla="*/ 323172373 h 2563"/>
                <a:gd name="T4" fmla="*/ 214789541 w 1971"/>
                <a:gd name="T5" fmla="*/ 327087906 h 2563"/>
                <a:gd name="T6" fmla="*/ 183047817 w 1971"/>
                <a:gd name="T7" fmla="*/ 303071938 h 2563"/>
                <a:gd name="T8" fmla="*/ 163726644 w 1971"/>
                <a:gd name="T9" fmla="*/ 316776665 h 2563"/>
                <a:gd name="T10" fmla="*/ 130479548 w 1971"/>
                <a:gd name="T11" fmla="*/ 331264643 h 2563"/>
                <a:gd name="T12" fmla="*/ 100368938 w 1971"/>
                <a:gd name="T13" fmla="*/ 334397286 h 2563"/>
                <a:gd name="T14" fmla="*/ 79542394 w 1971"/>
                <a:gd name="T15" fmla="*/ 332830784 h 2563"/>
                <a:gd name="T16" fmla="*/ 50937154 w 1971"/>
                <a:gd name="T17" fmla="*/ 323172373 h 2563"/>
                <a:gd name="T18" fmla="*/ 28479851 w 1971"/>
                <a:gd name="T19" fmla="*/ 306335003 h 2563"/>
                <a:gd name="T20" fmla="*/ 11542477 w 1971"/>
                <a:gd name="T21" fmla="*/ 282971503 h 2563"/>
                <a:gd name="T22" fmla="*/ 2258411 w 1971"/>
                <a:gd name="T23" fmla="*/ 254126330 h 2563"/>
                <a:gd name="T24" fmla="*/ 0 w 1971"/>
                <a:gd name="T25" fmla="*/ 231546082 h 2563"/>
                <a:gd name="T26" fmla="*/ 6900267 w 1971"/>
                <a:gd name="T27" fmla="*/ 191345213 h 2563"/>
                <a:gd name="T28" fmla="*/ 26974125 w 1971"/>
                <a:gd name="T29" fmla="*/ 160803116 h 2563"/>
                <a:gd name="T30" fmla="*/ 58590461 w 1971"/>
                <a:gd name="T31" fmla="*/ 138222868 h 2563"/>
                <a:gd name="T32" fmla="*/ 100368938 w 1971"/>
                <a:gd name="T33" fmla="*/ 122951639 h 2563"/>
                <a:gd name="T34" fmla="*/ 152937206 w 1971"/>
                <a:gd name="T35" fmla="*/ 112509976 h 2563"/>
                <a:gd name="T36" fmla="*/ 182295131 w 1971"/>
                <a:gd name="T37" fmla="*/ 109246912 h 2563"/>
                <a:gd name="T38" fmla="*/ 180036720 w 1971"/>
                <a:gd name="T39" fmla="*/ 78704815 h 2563"/>
                <a:gd name="T40" fmla="*/ 176900235 w 1971"/>
                <a:gd name="T41" fmla="*/ 70742966 h 2563"/>
                <a:gd name="T42" fmla="*/ 166863483 w 1971"/>
                <a:gd name="T43" fmla="*/ 58604380 h 2563"/>
                <a:gd name="T44" fmla="*/ 147542310 w 1971"/>
                <a:gd name="T45" fmla="*/ 50642532 h 2563"/>
                <a:gd name="T46" fmla="*/ 128221137 w 1971"/>
                <a:gd name="T47" fmla="*/ 48293139 h 2563"/>
                <a:gd name="T48" fmla="*/ 89579146 w 1971"/>
                <a:gd name="T49" fmla="*/ 53122345 h 2563"/>
                <a:gd name="T50" fmla="*/ 57963164 w 1971"/>
                <a:gd name="T51" fmla="*/ 63433586 h 2563"/>
                <a:gd name="T52" fmla="*/ 33874393 w 1971"/>
                <a:gd name="T53" fmla="*/ 68262791 h 2563"/>
                <a:gd name="T54" fmla="*/ 39394677 w 1971"/>
                <a:gd name="T55" fmla="*/ 20100435 h 2563"/>
                <a:gd name="T56" fmla="*/ 89579146 w 1971"/>
                <a:gd name="T57" fmla="*/ 5612457 h 2563"/>
                <a:gd name="T58" fmla="*/ 128221137 w 1971"/>
                <a:gd name="T59" fmla="*/ 0 h 2563"/>
                <a:gd name="T60" fmla="*/ 157579062 w 1971"/>
                <a:gd name="T61" fmla="*/ 783251 h 2563"/>
                <a:gd name="T62" fmla="*/ 188568101 w 1971"/>
                <a:gd name="T63" fmla="*/ 7178598 h 2563"/>
                <a:gd name="T64" fmla="*/ 208516571 w 1971"/>
                <a:gd name="T65" fmla="*/ 17751043 h 2563"/>
                <a:gd name="T66" fmla="*/ 225579333 w 1971"/>
                <a:gd name="T67" fmla="*/ 32891489 h 2563"/>
                <a:gd name="T68" fmla="*/ 237121456 w 1971"/>
                <a:gd name="T69" fmla="*/ 54558065 h 2563"/>
                <a:gd name="T70" fmla="*/ 241010981 w 1971"/>
                <a:gd name="T71" fmla="*/ 69959715 h 2563"/>
                <a:gd name="T72" fmla="*/ 244147466 w 1971"/>
                <a:gd name="T73" fmla="*/ 118905323 h 2563"/>
                <a:gd name="T74" fmla="*/ 177652921 w 1971"/>
                <a:gd name="T75" fmla="*/ 155973549 h 2563"/>
                <a:gd name="T76" fmla="*/ 134369073 w 1971"/>
                <a:gd name="T77" fmla="*/ 163282929 h 2563"/>
                <a:gd name="T78" fmla="*/ 97985138 w 1971"/>
                <a:gd name="T79" fmla="*/ 175291094 h 2563"/>
                <a:gd name="T80" fmla="*/ 77158594 w 1971"/>
                <a:gd name="T81" fmla="*/ 188865399 h 2563"/>
                <a:gd name="T82" fmla="*/ 64863431 w 1971"/>
                <a:gd name="T83" fmla="*/ 209748724 h 2563"/>
                <a:gd name="T84" fmla="*/ 62605020 w 1971"/>
                <a:gd name="T85" fmla="*/ 228283017 h 2563"/>
                <a:gd name="T86" fmla="*/ 65616117 w 1971"/>
                <a:gd name="T87" fmla="*/ 247600201 h 2563"/>
                <a:gd name="T88" fmla="*/ 72516384 w 1971"/>
                <a:gd name="T89" fmla="*/ 262088179 h 2563"/>
                <a:gd name="T90" fmla="*/ 86442661 w 1971"/>
                <a:gd name="T91" fmla="*/ 275792906 h 2563"/>
                <a:gd name="T92" fmla="*/ 108900319 w 1971"/>
                <a:gd name="T93" fmla="*/ 283754754 h 2563"/>
                <a:gd name="T94" fmla="*/ 132110662 w 1971"/>
                <a:gd name="T95" fmla="*/ 282971503 h 2563"/>
                <a:gd name="T96" fmla="*/ 162221273 w 1971"/>
                <a:gd name="T97" fmla="*/ 272529841 h 2563"/>
                <a:gd name="T98" fmla="*/ 183047817 w 1971"/>
                <a:gd name="T99" fmla="*/ 257258612 h 25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71" h="2563">
                  <a:moveTo>
                    <a:pt x="1946" y="1533"/>
                  </a:moveTo>
                  <a:lnTo>
                    <a:pt x="1946" y="1533"/>
                  </a:lnTo>
                  <a:lnTo>
                    <a:pt x="1946" y="1884"/>
                  </a:lnTo>
                  <a:lnTo>
                    <a:pt x="1952" y="2113"/>
                  </a:lnTo>
                  <a:lnTo>
                    <a:pt x="1958" y="2285"/>
                  </a:lnTo>
                  <a:lnTo>
                    <a:pt x="1970" y="2476"/>
                  </a:lnTo>
                  <a:lnTo>
                    <a:pt x="1946" y="2501"/>
                  </a:lnTo>
                  <a:lnTo>
                    <a:pt x="1712" y="2506"/>
                  </a:lnTo>
                  <a:lnTo>
                    <a:pt x="1472" y="2519"/>
                  </a:lnTo>
                  <a:lnTo>
                    <a:pt x="1453" y="2488"/>
                  </a:lnTo>
                  <a:lnTo>
                    <a:pt x="1459" y="2322"/>
                  </a:lnTo>
                  <a:lnTo>
                    <a:pt x="1367" y="2390"/>
                  </a:lnTo>
                  <a:lnTo>
                    <a:pt x="1305" y="2427"/>
                  </a:lnTo>
                  <a:lnTo>
                    <a:pt x="1231" y="2470"/>
                  </a:lnTo>
                  <a:lnTo>
                    <a:pt x="1145" y="2506"/>
                  </a:lnTo>
                  <a:lnTo>
                    <a:pt x="1040" y="2538"/>
                  </a:lnTo>
                  <a:lnTo>
                    <a:pt x="929" y="2556"/>
                  </a:lnTo>
                  <a:lnTo>
                    <a:pt x="868" y="2562"/>
                  </a:lnTo>
                  <a:lnTo>
                    <a:pt x="800" y="2562"/>
                  </a:lnTo>
                  <a:lnTo>
                    <a:pt x="714" y="2556"/>
                  </a:lnTo>
                  <a:lnTo>
                    <a:pt x="634" y="2550"/>
                  </a:lnTo>
                  <a:lnTo>
                    <a:pt x="554" y="2532"/>
                  </a:lnTo>
                  <a:lnTo>
                    <a:pt x="480" y="2506"/>
                  </a:lnTo>
                  <a:lnTo>
                    <a:pt x="406" y="2476"/>
                  </a:lnTo>
                  <a:lnTo>
                    <a:pt x="338" y="2439"/>
                  </a:lnTo>
                  <a:lnTo>
                    <a:pt x="283" y="2396"/>
                  </a:lnTo>
                  <a:lnTo>
                    <a:pt x="227" y="2347"/>
                  </a:lnTo>
                  <a:lnTo>
                    <a:pt x="172" y="2291"/>
                  </a:lnTo>
                  <a:lnTo>
                    <a:pt x="129" y="2229"/>
                  </a:lnTo>
                  <a:lnTo>
                    <a:pt x="92" y="2168"/>
                  </a:lnTo>
                  <a:lnTo>
                    <a:pt x="61" y="2094"/>
                  </a:lnTo>
                  <a:lnTo>
                    <a:pt x="37" y="2020"/>
                  </a:lnTo>
                  <a:lnTo>
                    <a:pt x="18" y="1947"/>
                  </a:lnTo>
                  <a:lnTo>
                    <a:pt x="6" y="1860"/>
                  </a:lnTo>
                  <a:lnTo>
                    <a:pt x="0" y="1774"/>
                  </a:lnTo>
                  <a:lnTo>
                    <a:pt x="6" y="1663"/>
                  </a:lnTo>
                  <a:lnTo>
                    <a:pt x="24" y="1558"/>
                  </a:lnTo>
                  <a:lnTo>
                    <a:pt x="55" y="1466"/>
                  </a:lnTo>
                  <a:lnTo>
                    <a:pt x="98" y="1380"/>
                  </a:lnTo>
                  <a:lnTo>
                    <a:pt x="148" y="1299"/>
                  </a:lnTo>
                  <a:lnTo>
                    <a:pt x="215" y="1232"/>
                  </a:lnTo>
                  <a:lnTo>
                    <a:pt x="289" y="1170"/>
                  </a:lnTo>
                  <a:lnTo>
                    <a:pt x="369" y="1109"/>
                  </a:lnTo>
                  <a:lnTo>
                    <a:pt x="467" y="1059"/>
                  </a:lnTo>
                  <a:lnTo>
                    <a:pt x="566" y="1016"/>
                  </a:lnTo>
                  <a:lnTo>
                    <a:pt x="683" y="979"/>
                  </a:lnTo>
                  <a:lnTo>
                    <a:pt x="800" y="942"/>
                  </a:lnTo>
                  <a:lnTo>
                    <a:pt x="936" y="911"/>
                  </a:lnTo>
                  <a:lnTo>
                    <a:pt x="1071" y="887"/>
                  </a:lnTo>
                  <a:lnTo>
                    <a:pt x="1219" y="862"/>
                  </a:lnTo>
                  <a:lnTo>
                    <a:pt x="1373" y="844"/>
                  </a:lnTo>
                  <a:lnTo>
                    <a:pt x="1453" y="837"/>
                  </a:lnTo>
                  <a:lnTo>
                    <a:pt x="1453" y="745"/>
                  </a:lnTo>
                  <a:lnTo>
                    <a:pt x="1447" y="671"/>
                  </a:lnTo>
                  <a:lnTo>
                    <a:pt x="1435" y="603"/>
                  </a:lnTo>
                  <a:lnTo>
                    <a:pt x="1429" y="573"/>
                  </a:lnTo>
                  <a:lnTo>
                    <a:pt x="1410" y="542"/>
                  </a:lnTo>
                  <a:lnTo>
                    <a:pt x="1392" y="511"/>
                  </a:lnTo>
                  <a:lnTo>
                    <a:pt x="1367" y="481"/>
                  </a:lnTo>
                  <a:lnTo>
                    <a:pt x="1330" y="449"/>
                  </a:lnTo>
                  <a:lnTo>
                    <a:pt x="1287" y="425"/>
                  </a:lnTo>
                  <a:lnTo>
                    <a:pt x="1237" y="400"/>
                  </a:lnTo>
                  <a:lnTo>
                    <a:pt x="1176" y="388"/>
                  </a:lnTo>
                  <a:lnTo>
                    <a:pt x="1102" y="376"/>
                  </a:lnTo>
                  <a:lnTo>
                    <a:pt x="1022" y="370"/>
                  </a:lnTo>
                  <a:lnTo>
                    <a:pt x="911" y="376"/>
                  </a:lnTo>
                  <a:lnTo>
                    <a:pt x="807" y="388"/>
                  </a:lnTo>
                  <a:lnTo>
                    <a:pt x="714" y="407"/>
                  </a:lnTo>
                  <a:lnTo>
                    <a:pt x="622" y="425"/>
                  </a:lnTo>
                  <a:lnTo>
                    <a:pt x="541" y="455"/>
                  </a:lnTo>
                  <a:lnTo>
                    <a:pt x="462" y="486"/>
                  </a:lnTo>
                  <a:lnTo>
                    <a:pt x="307" y="548"/>
                  </a:lnTo>
                  <a:lnTo>
                    <a:pt x="270" y="523"/>
                  </a:lnTo>
                  <a:lnTo>
                    <a:pt x="283" y="185"/>
                  </a:lnTo>
                  <a:lnTo>
                    <a:pt x="314" y="154"/>
                  </a:lnTo>
                  <a:lnTo>
                    <a:pt x="511" y="92"/>
                  </a:lnTo>
                  <a:lnTo>
                    <a:pt x="609" y="62"/>
                  </a:lnTo>
                  <a:lnTo>
                    <a:pt x="714" y="43"/>
                  </a:lnTo>
                  <a:lnTo>
                    <a:pt x="818" y="25"/>
                  </a:lnTo>
                  <a:lnTo>
                    <a:pt x="918" y="12"/>
                  </a:lnTo>
                  <a:lnTo>
                    <a:pt x="1022" y="0"/>
                  </a:lnTo>
                  <a:lnTo>
                    <a:pt x="1126" y="0"/>
                  </a:lnTo>
                  <a:lnTo>
                    <a:pt x="1256" y="6"/>
                  </a:lnTo>
                  <a:lnTo>
                    <a:pt x="1379" y="25"/>
                  </a:lnTo>
                  <a:lnTo>
                    <a:pt x="1440" y="37"/>
                  </a:lnTo>
                  <a:lnTo>
                    <a:pt x="1503" y="55"/>
                  </a:lnTo>
                  <a:lnTo>
                    <a:pt x="1558" y="74"/>
                  </a:lnTo>
                  <a:lnTo>
                    <a:pt x="1613" y="104"/>
                  </a:lnTo>
                  <a:lnTo>
                    <a:pt x="1662" y="136"/>
                  </a:lnTo>
                  <a:lnTo>
                    <a:pt x="1712" y="166"/>
                  </a:lnTo>
                  <a:lnTo>
                    <a:pt x="1755" y="209"/>
                  </a:lnTo>
                  <a:lnTo>
                    <a:pt x="1798" y="252"/>
                  </a:lnTo>
                  <a:lnTo>
                    <a:pt x="1829" y="302"/>
                  </a:lnTo>
                  <a:lnTo>
                    <a:pt x="1866" y="357"/>
                  </a:lnTo>
                  <a:lnTo>
                    <a:pt x="1890" y="418"/>
                  </a:lnTo>
                  <a:lnTo>
                    <a:pt x="1909" y="481"/>
                  </a:lnTo>
                  <a:lnTo>
                    <a:pt x="1921" y="536"/>
                  </a:lnTo>
                  <a:lnTo>
                    <a:pt x="1927" y="603"/>
                  </a:lnTo>
                  <a:lnTo>
                    <a:pt x="1940" y="751"/>
                  </a:lnTo>
                  <a:lnTo>
                    <a:pt x="1946" y="911"/>
                  </a:lnTo>
                  <a:lnTo>
                    <a:pt x="1946" y="1072"/>
                  </a:lnTo>
                  <a:lnTo>
                    <a:pt x="1946" y="1533"/>
                  </a:lnTo>
                  <a:close/>
                  <a:moveTo>
                    <a:pt x="1416" y="1195"/>
                  </a:moveTo>
                  <a:lnTo>
                    <a:pt x="1416" y="1195"/>
                  </a:lnTo>
                  <a:lnTo>
                    <a:pt x="1244" y="1219"/>
                  </a:lnTo>
                  <a:lnTo>
                    <a:pt x="1071" y="1251"/>
                  </a:lnTo>
                  <a:lnTo>
                    <a:pt x="918" y="1287"/>
                  </a:lnTo>
                  <a:lnTo>
                    <a:pt x="849" y="1312"/>
                  </a:lnTo>
                  <a:lnTo>
                    <a:pt x="781" y="1343"/>
                  </a:lnTo>
                  <a:lnTo>
                    <a:pt x="720" y="1373"/>
                  </a:lnTo>
                  <a:lnTo>
                    <a:pt x="665" y="1404"/>
                  </a:lnTo>
                  <a:lnTo>
                    <a:pt x="615" y="1447"/>
                  </a:lnTo>
                  <a:lnTo>
                    <a:pt x="578" y="1496"/>
                  </a:lnTo>
                  <a:lnTo>
                    <a:pt x="541" y="1546"/>
                  </a:lnTo>
                  <a:lnTo>
                    <a:pt x="517" y="1607"/>
                  </a:lnTo>
                  <a:lnTo>
                    <a:pt x="504" y="1675"/>
                  </a:lnTo>
                  <a:lnTo>
                    <a:pt x="499" y="1749"/>
                  </a:lnTo>
                  <a:lnTo>
                    <a:pt x="499" y="1774"/>
                  </a:lnTo>
                  <a:lnTo>
                    <a:pt x="504" y="1823"/>
                  </a:lnTo>
                  <a:lnTo>
                    <a:pt x="523" y="1897"/>
                  </a:lnTo>
                  <a:lnTo>
                    <a:pt x="536" y="1934"/>
                  </a:lnTo>
                  <a:lnTo>
                    <a:pt x="554" y="1971"/>
                  </a:lnTo>
                  <a:lnTo>
                    <a:pt x="578" y="2008"/>
                  </a:lnTo>
                  <a:lnTo>
                    <a:pt x="609" y="2045"/>
                  </a:lnTo>
                  <a:lnTo>
                    <a:pt x="646" y="2082"/>
                  </a:lnTo>
                  <a:lnTo>
                    <a:pt x="689" y="2113"/>
                  </a:lnTo>
                  <a:lnTo>
                    <a:pt x="739" y="2137"/>
                  </a:lnTo>
                  <a:lnTo>
                    <a:pt x="800" y="2156"/>
                  </a:lnTo>
                  <a:lnTo>
                    <a:pt x="868" y="2174"/>
                  </a:lnTo>
                  <a:lnTo>
                    <a:pt x="948" y="2174"/>
                  </a:lnTo>
                  <a:lnTo>
                    <a:pt x="1053" y="2168"/>
                  </a:lnTo>
                  <a:lnTo>
                    <a:pt x="1145" y="2150"/>
                  </a:lnTo>
                  <a:lnTo>
                    <a:pt x="1225" y="2125"/>
                  </a:lnTo>
                  <a:lnTo>
                    <a:pt x="1293" y="2088"/>
                  </a:lnTo>
                  <a:lnTo>
                    <a:pt x="1355" y="2057"/>
                  </a:lnTo>
                  <a:lnTo>
                    <a:pt x="1398" y="2020"/>
                  </a:lnTo>
                  <a:lnTo>
                    <a:pt x="1459" y="1971"/>
                  </a:lnTo>
                  <a:lnTo>
                    <a:pt x="1459" y="1182"/>
                  </a:lnTo>
                  <a:lnTo>
                    <a:pt x="1416" y="1195"/>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4" name="Freeform 10"/>
            <p:cNvSpPr>
              <a:spLocks noChangeArrowheads="1"/>
            </p:cNvSpPr>
            <p:nvPr/>
          </p:nvSpPr>
          <p:spPr bwMode="auto">
            <a:xfrm>
              <a:off x="4037331" y="2876093"/>
              <a:ext cx="797878" cy="1310577"/>
            </a:xfrm>
            <a:custGeom>
              <a:avLst/>
              <a:gdLst>
                <a:gd name="T0" fmla="*/ 203743744 w 2224"/>
                <a:gd name="T1" fmla="*/ 273918874 h 3640"/>
                <a:gd name="T2" fmla="*/ 240940142 w 2224"/>
                <a:gd name="T3" fmla="*/ 290641693 h 3640"/>
                <a:gd name="T4" fmla="*/ 268741024 w 2224"/>
                <a:gd name="T5" fmla="*/ 321754215 h 3640"/>
                <a:gd name="T6" fmla="*/ 278136540 w 2224"/>
                <a:gd name="T7" fmla="*/ 363237217 h 3640"/>
                <a:gd name="T8" fmla="*/ 264750916 w 2224"/>
                <a:gd name="T9" fmla="*/ 411072557 h 3640"/>
                <a:gd name="T10" fmla="*/ 224336817 w 2224"/>
                <a:gd name="T11" fmla="*/ 451000150 h 3640"/>
                <a:gd name="T12" fmla="*/ 154577382 w 2224"/>
                <a:gd name="T13" fmla="*/ 470964126 h 3640"/>
                <a:gd name="T14" fmla="*/ 90352508 w 2224"/>
                <a:gd name="T15" fmla="*/ 466945263 h 3640"/>
                <a:gd name="T16" fmla="*/ 34879538 w 2224"/>
                <a:gd name="T17" fmla="*/ 442962784 h 3640"/>
                <a:gd name="T18" fmla="*/ 4762155 w 2224"/>
                <a:gd name="T19" fmla="*/ 403942875 h 3640"/>
                <a:gd name="T20" fmla="*/ 0 w 2224"/>
                <a:gd name="T21" fmla="*/ 368033785 h 3640"/>
                <a:gd name="T22" fmla="*/ 11068763 w 2224"/>
                <a:gd name="T23" fmla="*/ 333550848 h 3640"/>
                <a:gd name="T24" fmla="*/ 53928517 w 2224"/>
                <a:gd name="T25" fmla="*/ 287530512 h 3640"/>
                <a:gd name="T26" fmla="*/ 45948660 w 2224"/>
                <a:gd name="T27" fmla="*/ 234768987 h 3640"/>
                <a:gd name="T28" fmla="*/ 45176254 w 2224"/>
                <a:gd name="T29" fmla="*/ 194063689 h 3640"/>
                <a:gd name="T30" fmla="*/ 21365480 w 2224"/>
                <a:gd name="T31" fmla="*/ 166840413 h 3640"/>
                <a:gd name="T32" fmla="*/ 7851062 w 2224"/>
                <a:gd name="T33" fmla="*/ 127820143 h 3640"/>
                <a:gd name="T34" fmla="*/ 14286465 w 2224"/>
                <a:gd name="T35" fmla="*/ 72595524 h 3640"/>
                <a:gd name="T36" fmla="*/ 32563037 w 2224"/>
                <a:gd name="T37" fmla="*/ 40705297 h 3640"/>
                <a:gd name="T38" fmla="*/ 71303889 w 2224"/>
                <a:gd name="T39" fmla="*/ 12056228 h 3640"/>
                <a:gd name="T40" fmla="*/ 129222154 w 2224"/>
                <a:gd name="T41" fmla="*/ 777705 h 3640"/>
                <a:gd name="T42" fmla="*/ 191774139 w 2224"/>
                <a:gd name="T43" fmla="*/ 1555770 h 3640"/>
                <a:gd name="T44" fmla="*/ 282898695 w 2224"/>
                <a:gd name="T45" fmla="*/ 45501865 h 3640"/>
                <a:gd name="T46" fmla="*/ 242484595 w 2224"/>
                <a:gd name="T47" fmla="*/ 60669274 h 3640"/>
                <a:gd name="T48" fmla="*/ 256771060 w 2224"/>
                <a:gd name="T49" fmla="*/ 104615369 h 3640"/>
                <a:gd name="T50" fmla="*/ 252781311 w 2224"/>
                <a:gd name="T51" fmla="*/ 144542961 h 3640"/>
                <a:gd name="T52" fmla="*/ 225881271 w 2224"/>
                <a:gd name="T53" fmla="*/ 187711351 h 3640"/>
                <a:gd name="T54" fmla="*/ 177487315 w 2224"/>
                <a:gd name="T55" fmla="*/ 214027305 h 3640"/>
                <a:gd name="T56" fmla="*/ 124459999 w 2224"/>
                <a:gd name="T57" fmla="*/ 218823873 h 3640"/>
                <a:gd name="T58" fmla="*/ 82372652 w 2224"/>
                <a:gd name="T59" fmla="*/ 319291122 h 3640"/>
                <a:gd name="T60" fmla="*/ 62680420 w 2224"/>
                <a:gd name="T61" fmla="*/ 360774124 h 3640"/>
                <a:gd name="T62" fmla="*/ 64997280 w 2224"/>
                <a:gd name="T63" fmla="*/ 389553171 h 3640"/>
                <a:gd name="T64" fmla="*/ 83145058 w 2224"/>
                <a:gd name="T65" fmla="*/ 413535650 h 3640"/>
                <a:gd name="T66" fmla="*/ 120470250 w 2224"/>
                <a:gd name="T67" fmla="*/ 428573441 h 3640"/>
                <a:gd name="T68" fmla="*/ 158438696 w 2224"/>
                <a:gd name="T69" fmla="*/ 429480764 h 3640"/>
                <a:gd name="T70" fmla="*/ 191774139 w 2224"/>
                <a:gd name="T71" fmla="*/ 417554513 h 3640"/>
                <a:gd name="T72" fmla="*/ 210050352 w 2224"/>
                <a:gd name="T73" fmla="*/ 395905509 h 3640"/>
                <a:gd name="T74" fmla="*/ 214812507 w 2224"/>
                <a:gd name="T75" fmla="*/ 375163828 h 3640"/>
                <a:gd name="T76" fmla="*/ 205288198 w 2224"/>
                <a:gd name="T77" fmla="*/ 345607076 h 3640"/>
                <a:gd name="T78" fmla="*/ 168864206 w 2224"/>
                <a:gd name="T79" fmla="*/ 323439242 h 3640"/>
                <a:gd name="T80" fmla="*/ 133984309 w 2224"/>
                <a:gd name="T81" fmla="*/ 41483363 h 3640"/>
                <a:gd name="T82" fmla="*/ 101421272 w 2224"/>
                <a:gd name="T83" fmla="*/ 49520728 h 3640"/>
                <a:gd name="T84" fmla="*/ 79283745 w 2224"/>
                <a:gd name="T85" fmla="*/ 71817819 h 3640"/>
                <a:gd name="T86" fmla="*/ 69759435 w 2224"/>
                <a:gd name="T87" fmla="*/ 103837664 h 3640"/>
                <a:gd name="T88" fmla="*/ 74521590 w 2224"/>
                <a:gd name="T89" fmla="*/ 140524459 h 3640"/>
                <a:gd name="T90" fmla="*/ 91896962 w 2224"/>
                <a:gd name="T91" fmla="*/ 165284643 h 3640"/>
                <a:gd name="T92" fmla="*/ 125232405 w 2224"/>
                <a:gd name="T93" fmla="*/ 178896281 h 3640"/>
                <a:gd name="T94" fmla="*/ 157666648 w 2224"/>
                <a:gd name="T95" fmla="*/ 174877778 h 3640"/>
                <a:gd name="T96" fmla="*/ 183150671 w 2224"/>
                <a:gd name="T97" fmla="*/ 155691507 h 3640"/>
                <a:gd name="T98" fmla="*/ 194991840 w 2224"/>
                <a:gd name="T99" fmla="*/ 122116252 h 3640"/>
                <a:gd name="T100" fmla="*/ 190229327 w 2224"/>
                <a:gd name="T101" fmla="*/ 80632890 h 3640"/>
                <a:gd name="T102" fmla="*/ 172725160 w 2224"/>
                <a:gd name="T103" fmla="*/ 55095001 h 3640"/>
                <a:gd name="T104" fmla="*/ 141835371 w 2224"/>
                <a:gd name="T105" fmla="*/ 42390685 h 3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24" h="3640">
                  <a:moveTo>
                    <a:pt x="727" y="1891"/>
                  </a:moveTo>
                  <a:lnTo>
                    <a:pt x="727" y="1891"/>
                  </a:lnTo>
                  <a:lnTo>
                    <a:pt x="1152" y="1996"/>
                  </a:lnTo>
                  <a:lnTo>
                    <a:pt x="1410" y="2063"/>
                  </a:lnTo>
                  <a:lnTo>
                    <a:pt x="1583" y="2113"/>
                  </a:lnTo>
                  <a:lnTo>
                    <a:pt x="1644" y="2131"/>
                  </a:lnTo>
                  <a:lnTo>
                    <a:pt x="1731" y="2162"/>
                  </a:lnTo>
                  <a:lnTo>
                    <a:pt x="1823" y="2211"/>
                  </a:lnTo>
                  <a:lnTo>
                    <a:pt x="1872" y="2242"/>
                  </a:lnTo>
                  <a:lnTo>
                    <a:pt x="1921" y="2279"/>
                  </a:lnTo>
                  <a:lnTo>
                    <a:pt x="1964" y="2322"/>
                  </a:lnTo>
                  <a:lnTo>
                    <a:pt x="2014" y="2365"/>
                  </a:lnTo>
                  <a:lnTo>
                    <a:pt x="2051" y="2421"/>
                  </a:lnTo>
                  <a:lnTo>
                    <a:pt x="2088" y="2482"/>
                  </a:lnTo>
                  <a:lnTo>
                    <a:pt x="2119" y="2550"/>
                  </a:lnTo>
                  <a:lnTo>
                    <a:pt x="2137" y="2623"/>
                  </a:lnTo>
                  <a:lnTo>
                    <a:pt x="2156" y="2709"/>
                  </a:lnTo>
                  <a:lnTo>
                    <a:pt x="2161" y="2802"/>
                  </a:lnTo>
                  <a:lnTo>
                    <a:pt x="2156" y="2876"/>
                  </a:lnTo>
                  <a:lnTo>
                    <a:pt x="2143" y="2950"/>
                  </a:lnTo>
                  <a:lnTo>
                    <a:pt x="2125" y="3029"/>
                  </a:lnTo>
                  <a:lnTo>
                    <a:pt x="2094" y="3103"/>
                  </a:lnTo>
                  <a:lnTo>
                    <a:pt x="2057" y="3171"/>
                  </a:lnTo>
                  <a:lnTo>
                    <a:pt x="2008" y="3245"/>
                  </a:lnTo>
                  <a:lnTo>
                    <a:pt x="1958" y="3306"/>
                  </a:lnTo>
                  <a:lnTo>
                    <a:pt x="1890" y="3368"/>
                  </a:lnTo>
                  <a:lnTo>
                    <a:pt x="1823" y="3430"/>
                  </a:lnTo>
                  <a:lnTo>
                    <a:pt x="1743" y="3479"/>
                  </a:lnTo>
                  <a:lnTo>
                    <a:pt x="1650" y="3522"/>
                  </a:lnTo>
                  <a:lnTo>
                    <a:pt x="1552" y="3565"/>
                  </a:lnTo>
                  <a:lnTo>
                    <a:pt x="1441" y="3596"/>
                  </a:lnTo>
                  <a:lnTo>
                    <a:pt x="1324" y="3621"/>
                  </a:lnTo>
                  <a:lnTo>
                    <a:pt x="1201" y="3633"/>
                  </a:lnTo>
                  <a:lnTo>
                    <a:pt x="1065" y="3639"/>
                  </a:lnTo>
                  <a:lnTo>
                    <a:pt x="936" y="3633"/>
                  </a:lnTo>
                  <a:lnTo>
                    <a:pt x="813" y="3621"/>
                  </a:lnTo>
                  <a:lnTo>
                    <a:pt x="702" y="3602"/>
                  </a:lnTo>
                  <a:lnTo>
                    <a:pt x="603" y="3577"/>
                  </a:lnTo>
                  <a:lnTo>
                    <a:pt x="505" y="3547"/>
                  </a:lnTo>
                  <a:lnTo>
                    <a:pt x="419" y="3510"/>
                  </a:lnTo>
                  <a:lnTo>
                    <a:pt x="339" y="3467"/>
                  </a:lnTo>
                  <a:lnTo>
                    <a:pt x="271" y="3417"/>
                  </a:lnTo>
                  <a:lnTo>
                    <a:pt x="203" y="3368"/>
                  </a:lnTo>
                  <a:lnTo>
                    <a:pt x="154" y="3306"/>
                  </a:lnTo>
                  <a:lnTo>
                    <a:pt x="105" y="3245"/>
                  </a:lnTo>
                  <a:lnTo>
                    <a:pt x="68" y="3184"/>
                  </a:lnTo>
                  <a:lnTo>
                    <a:pt x="37" y="3116"/>
                  </a:lnTo>
                  <a:lnTo>
                    <a:pt x="18" y="3048"/>
                  </a:lnTo>
                  <a:lnTo>
                    <a:pt x="6" y="2974"/>
                  </a:lnTo>
                  <a:lnTo>
                    <a:pt x="0" y="2900"/>
                  </a:lnTo>
                  <a:lnTo>
                    <a:pt x="0" y="2839"/>
                  </a:lnTo>
                  <a:lnTo>
                    <a:pt x="12" y="2777"/>
                  </a:lnTo>
                  <a:lnTo>
                    <a:pt x="24" y="2721"/>
                  </a:lnTo>
                  <a:lnTo>
                    <a:pt x="37" y="2666"/>
                  </a:lnTo>
                  <a:lnTo>
                    <a:pt x="61" y="2617"/>
                  </a:lnTo>
                  <a:lnTo>
                    <a:pt x="86" y="2573"/>
                  </a:lnTo>
                  <a:lnTo>
                    <a:pt x="142" y="2482"/>
                  </a:lnTo>
                  <a:lnTo>
                    <a:pt x="203" y="2408"/>
                  </a:lnTo>
                  <a:lnTo>
                    <a:pt x="277" y="2341"/>
                  </a:lnTo>
                  <a:lnTo>
                    <a:pt x="345" y="2273"/>
                  </a:lnTo>
                  <a:lnTo>
                    <a:pt x="419" y="2218"/>
                  </a:lnTo>
                  <a:lnTo>
                    <a:pt x="197" y="2119"/>
                  </a:lnTo>
                  <a:lnTo>
                    <a:pt x="184" y="2063"/>
                  </a:lnTo>
                  <a:lnTo>
                    <a:pt x="357" y="1811"/>
                  </a:lnTo>
                  <a:lnTo>
                    <a:pt x="505" y="1583"/>
                  </a:lnTo>
                  <a:lnTo>
                    <a:pt x="450" y="1558"/>
                  </a:lnTo>
                  <a:lnTo>
                    <a:pt x="400" y="1527"/>
                  </a:lnTo>
                  <a:lnTo>
                    <a:pt x="351" y="1497"/>
                  </a:lnTo>
                  <a:lnTo>
                    <a:pt x="302" y="1460"/>
                  </a:lnTo>
                  <a:lnTo>
                    <a:pt x="265" y="1423"/>
                  </a:lnTo>
                  <a:lnTo>
                    <a:pt x="228" y="1380"/>
                  </a:lnTo>
                  <a:lnTo>
                    <a:pt x="191" y="1337"/>
                  </a:lnTo>
                  <a:lnTo>
                    <a:pt x="166" y="1287"/>
                  </a:lnTo>
                  <a:lnTo>
                    <a:pt x="135" y="1244"/>
                  </a:lnTo>
                  <a:lnTo>
                    <a:pt x="117" y="1195"/>
                  </a:lnTo>
                  <a:lnTo>
                    <a:pt x="98" y="1139"/>
                  </a:lnTo>
                  <a:lnTo>
                    <a:pt x="80" y="1090"/>
                  </a:lnTo>
                  <a:lnTo>
                    <a:pt x="61" y="986"/>
                  </a:lnTo>
                  <a:lnTo>
                    <a:pt x="55" y="875"/>
                  </a:lnTo>
                  <a:lnTo>
                    <a:pt x="61" y="776"/>
                  </a:lnTo>
                  <a:lnTo>
                    <a:pt x="80" y="665"/>
                  </a:lnTo>
                  <a:lnTo>
                    <a:pt x="111" y="560"/>
                  </a:lnTo>
                  <a:lnTo>
                    <a:pt x="129" y="511"/>
                  </a:lnTo>
                  <a:lnTo>
                    <a:pt x="154" y="456"/>
                  </a:lnTo>
                  <a:lnTo>
                    <a:pt x="197" y="382"/>
                  </a:lnTo>
                  <a:lnTo>
                    <a:pt x="253" y="314"/>
                  </a:lnTo>
                  <a:lnTo>
                    <a:pt x="302" y="259"/>
                  </a:lnTo>
                  <a:lnTo>
                    <a:pt x="363" y="203"/>
                  </a:lnTo>
                  <a:lnTo>
                    <a:pt x="425" y="160"/>
                  </a:lnTo>
                  <a:lnTo>
                    <a:pt x="487" y="123"/>
                  </a:lnTo>
                  <a:lnTo>
                    <a:pt x="554" y="93"/>
                  </a:lnTo>
                  <a:lnTo>
                    <a:pt x="622" y="68"/>
                  </a:lnTo>
                  <a:lnTo>
                    <a:pt x="690" y="49"/>
                  </a:lnTo>
                  <a:lnTo>
                    <a:pt x="751" y="31"/>
                  </a:lnTo>
                  <a:lnTo>
                    <a:pt x="880" y="12"/>
                  </a:lnTo>
                  <a:lnTo>
                    <a:pt x="1004" y="6"/>
                  </a:lnTo>
                  <a:lnTo>
                    <a:pt x="1109" y="0"/>
                  </a:lnTo>
                  <a:lnTo>
                    <a:pt x="1373" y="6"/>
                  </a:lnTo>
                  <a:lnTo>
                    <a:pt x="1490" y="12"/>
                  </a:lnTo>
                  <a:lnTo>
                    <a:pt x="1816" y="12"/>
                  </a:lnTo>
                  <a:lnTo>
                    <a:pt x="2198" y="12"/>
                  </a:lnTo>
                  <a:lnTo>
                    <a:pt x="2223" y="37"/>
                  </a:lnTo>
                  <a:lnTo>
                    <a:pt x="2198" y="351"/>
                  </a:lnTo>
                  <a:lnTo>
                    <a:pt x="2174" y="375"/>
                  </a:lnTo>
                  <a:lnTo>
                    <a:pt x="1779" y="351"/>
                  </a:lnTo>
                  <a:lnTo>
                    <a:pt x="1835" y="406"/>
                  </a:lnTo>
                  <a:lnTo>
                    <a:pt x="1884" y="468"/>
                  </a:lnTo>
                  <a:lnTo>
                    <a:pt x="1921" y="536"/>
                  </a:lnTo>
                  <a:lnTo>
                    <a:pt x="1952" y="604"/>
                  </a:lnTo>
                  <a:lnTo>
                    <a:pt x="1971" y="671"/>
                  </a:lnTo>
                  <a:lnTo>
                    <a:pt x="1989" y="739"/>
                  </a:lnTo>
                  <a:lnTo>
                    <a:pt x="1995" y="807"/>
                  </a:lnTo>
                  <a:lnTo>
                    <a:pt x="1995" y="875"/>
                  </a:lnTo>
                  <a:lnTo>
                    <a:pt x="1995" y="961"/>
                  </a:lnTo>
                  <a:lnTo>
                    <a:pt x="1983" y="1041"/>
                  </a:lnTo>
                  <a:lnTo>
                    <a:pt x="1964" y="1115"/>
                  </a:lnTo>
                  <a:lnTo>
                    <a:pt x="1940" y="1189"/>
                  </a:lnTo>
                  <a:lnTo>
                    <a:pt x="1903" y="1263"/>
                  </a:lnTo>
                  <a:lnTo>
                    <a:pt x="1860" y="1324"/>
                  </a:lnTo>
                  <a:lnTo>
                    <a:pt x="1811" y="1392"/>
                  </a:lnTo>
                  <a:lnTo>
                    <a:pt x="1755" y="1448"/>
                  </a:lnTo>
                  <a:lnTo>
                    <a:pt x="1694" y="1503"/>
                  </a:lnTo>
                  <a:lnTo>
                    <a:pt x="1626" y="1546"/>
                  </a:lnTo>
                  <a:lnTo>
                    <a:pt x="1552" y="1589"/>
                  </a:lnTo>
                  <a:lnTo>
                    <a:pt x="1466" y="1626"/>
                  </a:lnTo>
                  <a:lnTo>
                    <a:pt x="1379" y="1651"/>
                  </a:lnTo>
                  <a:lnTo>
                    <a:pt x="1287" y="1675"/>
                  </a:lnTo>
                  <a:lnTo>
                    <a:pt x="1183" y="1688"/>
                  </a:lnTo>
                  <a:lnTo>
                    <a:pt x="1078" y="1694"/>
                  </a:lnTo>
                  <a:lnTo>
                    <a:pt x="967" y="1688"/>
                  </a:lnTo>
                  <a:lnTo>
                    <a:pt x="868" y="1675"/>
                  </a:lnTo>
                  <a:lnTo>
                    <a:pt x="727" y="1891"/>
                  </a:lnTo>
                  <a:close/>
                  <a:moveTo>
                    <a:pt x="757" y="2347"/>
                  </a:moveTo>
                  <a:lnTo>
                    <a:pt x="757" y="2347"/>
                  </a:lnTo>
                  <a:lnTo>
                    <a:pt x="640" y="2463"/>
                  </a:lnTo>
                  <a:lnTo>
                    <a:pt x="598" y="2526"/>
                  </a:lnTo>
                  <a:lnTo>
                    <a:pt x="554" y="2580"/>
                  </a:lnTo>
                  <a:lnTo>
                    <a:pt x="524" y="2647"/>
                  </a:lnTo>
                  <a:lnTo>
                    <a:pt x="498" y="2709"/>
                  </a:lnTo>
                  <a:lnTo>
                    <a:pt x="487" y="2783"/>
                  </a:lnTo>
                  <a:lnTo>
                    <a:pt x="480" y="2857"/>
                  </a:lnTo>
                  <a:lnTo>
                    <a:pt x="487" y="2925"/>
                  </a:lnTo>
                  <a:lnTo>
                    <a:pt x="493" y="2962"/>
                  </a:lnTo>
                  <a:lnTo>
                    <a:pt x="505" y="3005"/>
                  </a:lnTo>
                  <a:lnTo>
                    <a:pt x="524" y="3042"/>
                  </a:lnTo>
                  <a:lnTo>
                    <a:pt x="548" y="3079"/>
                  </a:lnTo>
                  <a:lnTo>
                    <a:pt x="579" y="3116"/>
                  </a:lnTo>
                  <a:lnTo>
                    <a:pt x="609" y="3153"/>
                  </a:lnTo>
                  <a:lnTo>
                    <a:pt x="646" y="3190"/>
                  </a:lnTo>
                  <a:lnTo>
                    <a:pt x="690" y="3221"/>
                  </a:lnTo>
                  <a:lnTo>
                    <a:pt x="745" y="3251"/>
                  </a:lnTo>
                  <a:lnTo>
                    <a:pt x="801" y="3276"/>
                  </a:lnTo>
                  <a:lnTo>
                    <a:pt x="862" y="3295"/>
                  </a:lnTo>
                  <a:lnTo>
                    <a:pt x="936" y="3306"/>
                  </a:lnTo>
                  <a:lnTo>
                    <a:pt x="1016" y="3319"/>
                  </a:lnTo>
                  <a:lnTo>
                    <a:pt x="1102" y="3325"/>
                  </a:lnTo>
                  <a:lnTo>
                    <a:pt x="1170" y="3319"/>
                  </a:lnTo>
                  <a:lnTo>
                    <a:pt x="1231" y="3313"/>
                  </a:lnTo>
                  <a:lnTo>
                    <a:pt x="1294" y="3300"/>
                  </a:lnTo>
                  <a:lnTo>
                    <a:pt x="1349" y="3288"/>
                  </a:lnTo>
                  <a:lnTo>
                    <a:pt x="1404" y="3269"/>
                  </a:lnTo>
                  <a:lnTo>
                    <a:pt x="1447" y="3245"/>
                  </a:lnTo>
                  <a:lnTo>
                    <a:pt x="1490" y="3221"/>
                  </a:lnTo>
                  <a:lnTo>
                    <a:pt x="1527" y="3190"/>
                  </a:lnTo>
                  <a:lnTo>
                    <a:pt x="1564" y="3159"/>
                  </a:lnTo>
                  <a:lnTo>
                    <a:pt x="1589" y="3128"/>
                  </a:lnTo>
                  <a:lnTo>
                    <a:pt x="1613" y="3091"/>
                  </a:lnTo>
                  <a:lnTo>
                    <a:pt x="1632" y="3054"/>
                  </a:lnTo>
                  <a:lnTo>
                    <a:pt x="1650" y="3017"/>
                  </a:lnTo>
                  <a:lnTo>
                    <a:pt x="1663" y="2974"/>
                  </a:lnTo>
                  <a:lnTo>
                    <a:pt x="1669" y="2937"/>
                  </a:lnTo>
                  <a:lnTo>
                    <a:pt x="1669" y="2894"/>
                  </a:lnTo>
                  <a:lnTo>
                    <a:pt x="1663" y="2839"/>
                  </a:lnTo>
                  <a:lnTo>
                    <a:pt x="1657" y="2789"/>
                  </a:lnTo>
                  <a:lnTo>
                    <a:pt x="1638" y="2746"/>
                  </a:lnTo>
                  <a:lnTo>
                    <a:pt x="1620" y="2703"/>
                  </a:lnTo>
                  <a:lnTo>
                    <a:pt x="1595" y="2666"/>
                  </a:lnTo>
                  <a:lnTo>
                    <a:pt x="1564" y="2636"/>
                  </a:lnTo>
                  <a:lnTo>
                    <a:pt x="1534" y="2604"/>
                  </a:lnTo>
                  <a:lnTo>
                    <a:pt x="1490" y="2580"/>
                  </a:lnTo>
                  <a:lnTo>
                    <a:pt x="1404" y="2532"/>
                  </a:lnTo>
                  <a:lnTo>
                    <a:pt x="1312" y="2495"/>
                  </a:lnTo>
                  <a:lnTo>
                    <a:pt x="1207" y="2463"/>
                  </a:lnTo>
                  <a:lnTo>
                    <a:pt x="1096" y="2433"/>
                  </a:lnTo>
                  <a:lnTo>
                    <a:pt x="757" y="2347"/>
                  </a:lnTo>
                  <a:close/>
                  <a:moveTo>
                    <a:pt x="1041" y="320"/>
                  </a:moveTo>
                  <a:lnTo>
                    <a:pt x="1041" y="320"/>
                  </a:lnTo>
                  <a:lnTo>
                    <a:pt x="985" y="327"/>
                  </a:lnTo>
                  <a:lnTo>
                    <a:pt x="930" y="333"/>
                  </a:lnTo>
                  <a:lnTo>
                    <a:pt x="880" y="345"/>
                  </a:lnTo>
                  <a:lnTo>
                    <a:pt x="831" y="364"/>
                  </a:lnTo>
                  <a:lnTo>
                    <a:pt x="788" y="382"/>
                  </a:lnTo>
                  <a:lnTo>
                    <a:pt x="745" y="412"/>
                  </a:lnTo>
                  <a:lnTo>
                    <a:pt x="708" y="438"/>
                  </a:lnTo>
                  <a:lnTo>
                    <a:pt x="677" y="475"/>
                  </a:lnTo>
                  <a:lnTo>
                    <a:pt x="646" y="511"/>
                  </a:lnTo>
                  <a:lnTo>
                    <a:pt x="616" y="554"/>
                  </a:lnTo>
                  <a:lnTo>
                    <a:pt x="598" y="597"/>
                  </a:lnTo>
                  <a:lnTo>
                    <a:pt x="572" y="647"/>
                  </a:lnTo>
                  <a:lnTo>
                    <a:pt x="561" y="696"/>
                  </a:lnTo>
                  <a:lnTo>
                    <a:pt x="548" y="745"/>
                  </a:lnTo>
                  <a:lnTo>
                    <a:pt x="542" y="801"/>
                  </a:lnTo>
                  <a:lnTo>
                    <a:pt x="542" y="856"/>
                  </a:lnTo>
                  <a:lnTo>
                    <a:pt x="548" y="949"/>
                  </a:lnTo>
                  <a:lnTo>
                    <a:pt x="566" y="1034"/>
                  </a:lnTo>
                  <a:lnTo>
                    <a:pt x="579" y="1084"/>
                  </a:lnTo>
                  <a:lnTo>
                    <a:pt x="598" y="1127"/>
                  </a:lnTo>
                  <a:lnTo>
                    <a:pt x="622" y="1164"/>
                  </a:lnTo>
                  <a:lnTo>
                    <a:pt x="646" y="1208"/>
                  </a:lnTo>
                  <a:lnTo>
                    <a:pt x="677" y="1244"/>
                  </a:lnTo>
                  <a:lnTo>
                    <a:pt x="714" y="1275"/>
                  </a:lnTo>
                  <a:lnTo>
                    <a:pt x="757" y="1306"/>
                  </a:lnTo>
                  <a:lnTo>
                    <a:pt x="801" y="1330"/>
                  </a:lnTo>
                  <a:lnTo>
                    <a:pt x="850" y="1355"/>
                  </a:lnTo>
                  <a:lnTo>
                    <a:pt x="905" y="1367"/>
                  </a:lnTo>
                  <a:lnTo>
                    <a:pt x="973" y="1380"/>
                  </a:lnTo>
                  <a:lnTo>
                    <a:pt x="1041" y="1380"/>
                  </a:lnTo>
                  <a:lnTo>
                    <a:pt x="1109" y="1380"/>
                  </a:lnTo>
                  <a:lnTo>
                    <a:pt x="1170" y="1367"/>
                  </a:lnTo>
                  <a:lnTo>
                    <a:pt x="1225" y="1349"/>
                  </a:lnTo>
                  <a:lnTo>
                    <a:pt x="1275" y="1330"/>
                  </a:lnTo>
                  <a:lnTo>
                    <a:pt x="1324" y="1306"/>
                  </a:lnTo>
                  <a:lnTo>
                    <a:pt x="1361" y="1275"/>
                  </a:lnTo>
                  <a:lnTo>
                    <a:pt x="1398" y="1238"/>
                  </a:lnTo>
                  <a:lnTo>
                    <a:pt x="1423" y="1201"/>
                  </a:lnTo>
                  <a:lnTo>
                    <a:pt x="1447" y="1164"/>
                  </a:lnTo>
                  <a:lnTo>
                    <a:pt x="1472" y="1121"/>
                  </a:lnTo>
                  <a:lnTo>
                    <a:pt x="1484" y="1078"/>
                  </a:lnTo>
                  <a:lnTo>
                    <a:pt x="1502" y="1034"/>
                  </a:lnTo>
                  <a:lnTo>
                    <a:pt x="1515" y="942"/>
                  </a:lnTo>
                  <a:lnTo>
                    <a:pt x="1521" y="856"/>
                  </a:lnTo>
                  <a:lnTo>
                    <a:pt x="1509" y="764"/>
                  </a:lnTo>
                  <a:lnTo>
                    <a:pt x="1490" y="665"/>
                  </a:lnTo>
                  <a:lnTo>
                    <a:pt x="1478" y="622"/>
                  </a:lnTo>
                  <a:lnTo>
                    <a:pt x="1460" y="579"/>
                  </a:lnTo>
                  <a:lnTo>
                    <a:pt x="1435" y="536"/>
                  </a:lnTo>
                  <a:lnTo>
                    <a:pt x="1410" y="493"/>
                  </a:lnTo>
                  <a:lnTo>
                    <a:pt x="1379" y="456"/>
                  </a:lnTo>
                  <a:lnTo>
                    <a:pt x="1342" y="425"/>
                  </a:lnTo>
                  <a:lnTo>
                    <a:pt x="1305" y="394"/>
                  </a:lnTo>
                  <a:lnTo>
                    <a:pt x="1262" y="370"/>
                  </a:lnTo>
                  <a:lnTo>
                    <a:pt x="1213" y="351"/>
                  </a:lnTo>
                  <a:lnTo>
                    <a:pt x="1157" y="333"/>
                  </a:lnTo>
                  <a:lnTo>
                    <a:pt x="1102" y="327"/>
                  </a:lnTo>
                  <a:lnTo>
                    <a:pt x="1041" y="320"/>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5" name="Freeform 11"/>
            <p:cNvSpPr>
              <a:spLocks noChangeArrowheads="1"/>
            </p:cNvSpPr>
            <p:nvPr/>
          </p:nvSpPr>
          <p:spPr bwMode="auto">
            <a:xfrm>
              <a:off x="4877956" y="2861843"/>
              <a:ext cx="840616" cy="925956"/>
            </a:xfrm>
            <a:custGeom>
              <a:avLst/>
              <a:gdLst>
                <a:gd name="T0" fmla="*/ 294540942 w 2328"/>
                <a:gd name="T1" fmla="*/ 234207479 h 2557"/>
                <a:gd name="T2" fmla="*/ 282415200 w 2328"/>
                <a:gd name="T3" fmla="*/ 264106407 h 2557"/>
                <a:gd name="T4" fmla="*/ 264812817 w 2328"/>
                <a:gd name="T5" fmla="*/ 289939746 h 2557"/>
                <a:gd name="T6" fmla="*/ 247080441 w 2328"/>
                <a:gd name="T7" fmla="*/ 306856459 h 2557"/>
                <a:gd name="T8" fmla="*/ 210963923 w 2328"/>
                <a:gd name="T9" fmla="*/ 327182225 h 2557"/>
                <a:gd name="T10" fmla="*/ 167675810 w 2328"/>
                <a:gd name="T11" fmla="*/ 335181587 h 2557"/>
                <a:gd name="T12" fmla="*/ 142120073 w 2328"/>
                <a:gd name="T13" fmla="*/ 335181587 h 2557"/>
                <a:gd name="T14" fmla="*/ 97919487 w 2328"/>
                <a:gd name="T15" fmla="*/ 327969125 h 2557"/>
                <a:gd name="T16" fmla="*/ 59325535 w 2328"/>
                <a:gd name="T17" fmla="*/ 309347885 h 2557"/>
                <a:gd name="T18" fmla="*/ 41723513 w 2328"/>
                <a:gd name="T19" fmla="*/ 294004972 h 2557"/>
                <a:gd name="T20" fmla="*/ 22426176 w 2328"/>
                <a:gd name="T21" fmla="*/ 268171632 h 2557"/>
                <a:gd name="T22" fmla="*/ 10430788 w 2328"/>
                <a:gd name="T23" fmla="*/ 240764131 h 2557"/>
                <a:gd name="T24" fmla="*/ 2347081 w 2328"/>
                <a:gd name="T25" fmla="*/ 205882351 h 2557"/>
                <a:gd name="T26" fmla="*/ 0 w 2328"/>
                <a:gd name="T27" fmla="*/ 167984062 h 2557"/>
                <a:gd name="T28" fmla="*/ 782481 w 2328"/>
                <a:gd name="T29" fmla="*/ 144642149 h 2557"/>
                <a:gd name="T30" fmla="*/ 7953354 w 2328"/>
                <a:gd name="T31" fmla="*/ 103334444 h 2557"/>
                <a:gd name="T32" fmla="*/ 18384503 w 2328"/>
                <a:gd name="T33" fmla="*/ 76714205 h 2557"/>
                <a:gd name="T34" fmla="*/ 34421925 w 2328"/>
                <a:gd name="T35" fmla="*/ 50880504 h 2557"/>
                <a:gd name="T36" fmla="*/ 49676867 w 2328"/>
                <a:gd name="T37" fmla="*/ 36324490 h 2557"/>
                <a:gd name="T38" fmla="*/ 82664545 w 2328"/>
                <a:gd name="T39" fmla="*/ 14556014 h 2557"/>
                <a:gd name="T40" fmla="*/ 114869743 w 2328"/>
                <a:gd name="T41" fmla="*/ 4065226 h 2557"/>
                <a:gd name="T42" fmla="*/ 145249634 w 2328"/>
                <a:gd name="T43" fmla="*/ 0 h 2557"/>
                <a:gd name="T44" fmla="*/ 171717844 w 2328"/>
                <a:gd name="T45" fmla="*/ 786900 h 2557"/>
                <a:gd name="T46" fmla="*/ 216570197 w 2328"/>
                <a:gd name="T47" fmla="*/ 10490788 h 2557"/>
                <a:gd name="T48" fmla="*/ 255164509 w 2328"/>
                <a:gd name="T49" fmla="*/ 33046164 h 2557"/>
                <a:gd name="T50" fmla="*/ 265595297 w 2328"/>
                <a:gd name="T51" fmla="*/ 44454941 h 2557"/>
                <a:gd name="T52" fmla="*/ 283197320 w 2328"/>
                <a:gd name="T53" fmla="*/ 70288281 h 2557"/>
                <a:gd name="T54" fmla="*/ 298582976 w 2328"/>
                <a:gd name="T55" fmla="*/ 115530121 h 2557"/>
                <a:gd name="T56" fmla="*/ 303407129 w 2328"/>
                <a:gd name="T57" fmla="*/ 163132299 h 2557"/>
                <a:gd name="T58" fmla="*/ 301712176 w 2328"/>
                <a:gd name="T59" fmla="*/ 193817764 h 2557"/>
                <a:gd name="T60" fmla="*/ 218265511 w 2328"/>
                <a:gd name="T61" fmla="*/ 81565968 h 2557"/>
                <a:gd name="T62" fmla="*/ 207834362 w 2328"/>
                <a:gd name="T63" fmla="*/ 68583754 h 2557"/>
                <a:gd name="T64" fmla="*/ 185277833 w 2328"/>
                <a:gd name="T65" fmla="*/ 52453941 h 2557"/>
                <a:gd name="T66" fmla="*/ 153202988 w 2328"/>
                <a:gd name="T67" fmla="*/ 46815278 h 2557"/>
                <a:gd name="T68" fmla="*/ 140425119 w 2328"/>
                <a:gd name="T69" fmla="*/ 47602178 h 2557"/>
                <a:gd name="T70" fmla="*/ 113174790 w 2328"/>
                <a:gd name="T71" fmla="*/ 55732629 h 2557"/>
                <a:gd name="T72" fmla="*/ 98701968 w 2328"/>
                <a:gd name="T73" fmla="*/ 66223417 h 2557"/>
                <a:gd name="T74" fmla="*/ 85924099 w 2328"/>
                <a:gd name="T75" fmla="*/ 82352868 h 2557"/>
                <a:gd name="T76" fmla="*/ 75362958 w 2328"/>
                <a:gd name="T77" fmla="*/ 103334444 h 2557"/>
                <a:gd name="T78" fmla="*/ 68973843 w 2328"/>
                <a:gd name="T79" fmla="*/ 137298597 h 2557"/>
                <a:gd name="T80" fmla="*/ 67409243 w 2328"/>
                <a:gd name="T81" fmla="*/ 169557862 h 2557"/>
                <a:gd name="T82" fmla="*/ 69756323 w 2328"/>
                <a:gd name="T83" fmla="*/ 209160677 h 2557"/>
                <a:gd name="T84" fmla="*/ 76275430 w 2328"/>
                <a:gd name="T85" fmla="*/ 233420580 h 2557"/>
                <a:gd name="T86" fmla="*/ 88270819 w 2328"/>
                <a:gd name="T87" fmla="*/ 256762855 h 2557"/>
                <a:gd name="T88" fmla="*/ 107568155 w 2328"/>
                <a:gd name="T89" fmla="*/ 276170632 h 2557"/>
                <a:gd name="T90" fmla="*/ 125170178 w 2328"/>
                <a:gd name="T91" fmla="*/ 284301083 h 2557"/>
                <a:gd name="T92" fmla="*/ 152420508 w 2328"/>
                <a:gd name="T93" fmla="*/ 289153209 h 2557"/>
                <a:gd name="T94" fmla="*/ 170022891 w 2328"/>
                <a:gd name="T95" fmla="*/ 287448320 h 2557"/>
                <a:gd name="T96" fmla="*/ 198186055 w 2328"/>
                <a:gd name="T97" fmla="*/ 275383732 h 2557"/>
                <a:gd name="T98" fmla="*/ 215005596 w 2328"/>
                <a:gd name="T99" fmla="*/ 259254281 h 2557"/>
                <a:gd name="T100" fmla="*/ 222307184 w 2328"/>
                <a:gd name="T101" fmla="*/ 247976594 h 2557"/>
                <a:gd name="T102" fmla="*/ 232607619 w 2328"/>
                <a:gd name="T103" fmla="*/ 213225903 h 2557"/>
                <a:gd name="T104" fmla="*/ 236780006 w 2328"/>
                <a:gd name="T105" fmla="*/ 180048650 h 2557"/>
                <a:gd name="T106" fmla="*/ 235867533 w 2328"/>
                <a:gd name="T107" fmla="*/ 150280812 h 2557"/>
                <a:gd name="T108" fmla="*/ 231043019 w 2328"/>
                <a:gd name="T109" fmla="*/ 116317021 h 2557"/>
                <a:gd name="T110" fmla="*/ 218265511 w 2328"/>
                <a:gd name="T111" fmla="*/ 81565968 h 2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28" h="2557">
                  <a:moveTo>
                    <a:pt x="2283" y="1700"/>
                  </a:moveTo>
                  <a:lnTo>
                    <a:pt x="2283" y="1700"/>
                  </a:lnTo>
                  <a:lnTo>
                    <a:pt x="2259" y="1786"/>
                  </a:lnTo>
                  <a:lnTo>
                    <a:pt x="2234" y="1866"/>
                  </a:lnTo>
                  <a:lnTo>
                    <a:pt x="2203" y="1940"/>
                  </a:lnTo>
                  <a:lnTo>
                    <a:pt x="2166" y="2014"/>
                  </a:lnTo>
                  <a:lnTo>
                    <a:pt x="2129" y="2082"/>
                  </a:lnTo>
                  <a:lnTo>
                    <a:pt x="2080" y="2150"/>
                  </a:lnTo>
                  <a:lnTo>
                    <a:pt x="2031" y="2211"/>
                  </a:lnTo>
                  <a:lnTo>
                    <a:pt x="1976" y="2273"/>
                  </a:lnTo>
                  <a:lnTo>
                    <a:pt x="1895" y="2340"/>
                  </a:lnTo>
                  <a:lnTo>
                    <a:pt x="1809" y="2402"/>
                  </a:lnTo>
                  <a:lnTo>
                    <a:pt x="1717" y="2451"/>
                  </a:lnTo>
                  <a:lnTo>
                    <a:pt x="1618" y="2495"/>
                  </a:lnTo>
                  <a:lnTo>
                    <a:pt x="1513" y="2519"/>
                  </a:lnTo>
                  <a:lnTo>
                    <a:pt x="1402" y="2543"/>
                  </a:lnTo>
                  <a:lnTo>
                    <a:pt x="1286" y="2556"/>
                  </a:lnTo>
                  <a:lnTo>
                    <a:pt x="1162" y="2556"/>
                  </a:lnTo>
                  <a:lnTo>
                    <a:pt x="1090" y="2556"/>
                  </a:lnTo>
                  <a:lnTo>
                    <a:pt x="1016" y="2550"/>
                  </a:lnTo>
                  <a:lnTo>
                    <a:pt x="874" y="2532"/>
                  </a:lnTo>
                  <a:lnTo>
                    <a:pt x="751" y="2501"/>
                  </a:lnTo>
                  <a:lnTo>
                    <a:pt x="640" y="2458"/>
                  </a:lnTo>
                  <a:lnTo>
                    <a:pt x="541" y="2408"/>
                  </a:lnTo>
                  <a:lnTo>
                    <a:pt x="455" y="2359"/>
                  </a:lnTo>
                  <a:lnTo>
                    <a:pt x="381" y="2297"/>
                  </a:lnTo>
                  <a:lnTo>
                    <a:pt x="320" y="2242"/>
                  </a:lnTo>
                  <a:lnTo>
                    <a:pt x="264" y="2180"/>
                  </a:lnTo>
                  <a:lnTo>
                    <a:pt x="215" y="2113"/>
                  </a:lnTo>
                  <a:lnTo>
                    <a:pt x="172" y="2045"/>
                  </a:lnTo>
                  <a:lnTo>
                    <a:pt x="135" y="1977"/>
                  </a:lnTo>
                  <a:lnTo>
                    <a:pt x="104" y="1910"/>
                  </a:lnTo>
                  <a:lnTo>
                    <a:pt x="80" y="1836"/>
                  </a:lnTo>
                  <a:lnTo>
                    <a:pt x="55" y="1768"/>
                  </a:lnTo>
                  <a:lnTo>
                    <a:pt x="43" y="1700"/>
                  </a:lnTo>
                  <a:lnTo>
                    <a:pt x="18" y="1570"/>
                  </a:lnTo>
                  <a:lnTo>
                    <a:pt x="6" y="1454"/>
                  </a:lnTo>
                  <a:lnTo>
                    <a:pt x="0" y="1355"/>
                  </a:lnTo>
                  <a:lnTo>
                    <a:pt x="0" y="1281"/>
                  </a:lnTo>
                  <a:lnTo>
                    <a:pt x="0" y="1201"/>
                  </a:lnTo>
                  <a:lnTo>
                    <a:pt x="6" y="1103"/>
                  </a:lnTo>
                  <a:lnTo>
                    <a:pt x="18" y="985"/>
                  </a:lnTo>
                  <a:lnTo>
                    <a:pt x="43" y="856"/>
                  </a:lnTo>
                  <a:lnTo>
                    <a:pt x="61" y="788"/>
                  </a:lnTo>
                  <a:lnTo>
                    <a:pt x="80" y="721"/>
                  </a:lnTo>
                  <a:lnTo>
                    <a:pt x="111" y="653"/>
                  </a:lnTo>
                  <a:lnTo>
                    <a:pt x="141" y="585"/>
                  </a:lnTo>
                  <a:lnTo>
                    <a:pt x="178" y="518"/>
                  </a:lnTo>
                  <a:lnTo>
                    <a:pt x="215" y="449"/>
                  </a:lnTo>
                  <a:lnTo>
                    <a:pt x="264" y="388"/>
                  </a:lnTo>
                  <a:lnTo>
                    <a:pt x="320" y="326"/>
                  </a:lnTo>
                  <a:lnTo>
                    <a:pt x="381" y="277"/>
                  </a:lnTo>
                  <a:lnTo>
                    <a:pt x="449" y="215"/>
                  </a:lnTo>
                  <a:lnTo>
                    <a:pt x="535" y="166"/>
                  </a:lnTo>
                  <a:lnTo>
                    <a:pt x="634" y="111"/>
                  </a:lnTo>
                  <a:lnTo>
                    <a:pt x="751" y="67"/>
                  </a:lnTo>
                  <a:lnTo>
                    <a:pt x="813" y="49"/>
                  </a:lnTo>
                  <a:lnTo>
                    <a:pt x="881" y="31"/>
                  </a:lnTo>
                  <a:lnTo>
                    <a:pt x="954" y="18"/>
                  </a:lnTo>
                  <a:lnTo>
                    <a:pt x="1028" y="6"/>
                  </a:lnTo>
                  <a:lnTo>
                    <a:pt x="1114" y="0"/>
                  </a:lnTo>
                  <a:lnTo>
                    <a:pt x="1193" y="0"/>
                  </a:lnTo>
                  <a:lnTo>
                    <a:pt x="1317" y="6"/>
                  </a:lnTo>
                  <a:lnTo>
                    <a:pt x="1434" y="18"/>
                  </a:lnTo>
                  <a:lnTo>
                    <a:pt x="1550" y="43"/>
                  </a:lnTo>
                  <a:lnTo>
                    <a:pt x="1661" y="80"/>
                  </a:lnTo>
                  <a:lnTo>
                    <a:pt x="1766" y="129"/>
                  </a:lnTo>
                  <a:lnTo>
                    <a:pt x="1865" y="185"/>
                  </a:lnTo>
                  <a:lnTo>
                    <a:pt x="1957" y="252"/>
                  </a:lnTo>
                  <a:lnTo>
                    <a:pt x="2000" y="296"/>
                  </a:lnTo>
                  <a:lnTo>
                    <a:pt x="2037" y="339"/>
                  </a:lnTo>
                  <a:lnTo>
                    <a:pt x="2074" y="381"/>
                  </a:lnTo>
                  <a:lnTo>
                    <a:pt x="2111" y="431"/>
                  </a:lnTo>
                  <a:lnTo>
                    <a:pt x="2172" y="536"/>
                  </a:lnTo>
                  <a:lnTo>
                    <a:pt x="2222" y="647"/>
                  </a:lnTo>
                  <a:lnTo>
                    <a:pt x="2259" y="763"/>
                  </a:lnTo>
                  <a:lnTo>
                    <a:pt x="2290" y="881"/>
                  </a:lnTo>
                  <a:lnTo>
                    <a:pt x="2308" y="998"/>
                  </a:lnTo>
                  <a:lnTo>
                    <a:pt x="2320" y="1121"/>
                  </a:lnTo>
                  <a:lnTo>
                    <a:pt x="2327" y="1244"/>
                  </a:lnTo>
                  <a:lnTo>
                    <a:pt x="2320" y="1361"/>
                  </a:lnTo>
                  <a:lnTo>
                    <a:pt x="2314" y="1478"/>
                  </a:lnTo>
                  <a:lnTo>
                    <a:pt x="2302" y="1595"/>
                  </a:lnTo>
                  <a:lnTo>
                    <a:pt x="2283" y="1700"/>
                  </a:lnTo>
                  <a:close/>
                  <a:moveTo>
                    <a:pt x="1674" y="622"/>
                  </a:moveTo>
                  <a:lnTo>
                    <a:pt x="1674" y="622"/>
                  </a:lnTo>
                  <a:lnTo>
                    <a:pt x="1637" y="573"/>
                  </a:lnTo>
                  <a:lnTo>
                    <a:pt x="1594" y="523"/>
                  </a:lnTo>
                  <a:lnTo>
                    <a:pt x="1544" y="474"/>
                  </a:lnTo>
                  <a:lnTo>
                    <a:pt x="1489" y="437"/>
                  </a:lnTo>
                  <a:lnTo>
                    <a:pt x="1421" y="400"/>
                  </a:lnTo>
                  <a:lnTo>
                    <a:pt x="1347" y="376"/>
                  </a:lnTo>
                  <a:lnTo>
                    <a:pt x="1267" y="363"/>
                  </a:lnTo>
                  <a:lnTo>
                    <a:pt x="1175" y="357"/>
                  </a:lnTo>
                  <a:lnTo>
                    <a:pt x="1133" y="357"/>
                  </a:lnTo>
                  <a:lnTo>
                    <a:pt x="1077" y="363"/>
                  </a:lnTo>
                  <a:lnTo>
                    <a:pt x="1016" y="376"/>
                  </a:lnTo>
                  <a:lnTo>
                    <a:pt x="942" y="394"/>
                  </a:lnTo>
                  <a:lnTo>
                    <a:pt x="868" y="425"/>
                  </a:lnTo>
                  <a:lnTo>
                    <a:pt x="831" y="449"/>
                  </a:lnTo>
                  <a:lnTo>
                    <a:pt x="794" y="474"/>
                  </a:lnTo>
                  <a:lnTo>
                    <a:pt x="757" y="505"/>
                  </a:lnTo>
                  <a:lnTo>
                    <a:pt x="720" y="542"/>
                  </a:lnTo>
                  <a:lnTo>
                    <a:pt x="689" y="585"/>
                  </a:lnTo>
                  <a:lnTo>
                    <a:pt x="659" y="628"/>
                  </a:lnTo>
                  <a:lnTo>
                    <a:pt x="615" y="702"/>
                  </a:lnTo>
                  <a:lnTo>
                    <a:pt x="578" y="788"/>
                  </a:lnTo>
                  <a:lnTo>
                    <a:pt x="554" y="868"/>
                  </a:lnTo>
                  <a:lnTo>
                    <a:pt x="535" y="961"/>
                  </a:lnTo>
                  <a:lnTo>
                    <a:pt x="529" y="1047"/>
                  </a:lnTo>
                  <a:lnTo>
                    <a:pt x="517" y="1133"/>
                  </a:lnTo>
                  <a:lnTo>
                    <a:pt x="517" y="1293"/>
                  </a:lnTo>
                  <a:lnTo>
                    <a:pt x="517" y="1373"/>
                  </a:lnTo>
                  <a:lnTo>
                    <a:pt x="523" y="1478"/>
                  </a:lnTo>
                  <a:lnTo>
                    <a:pt x="535" y="1595"/>
                  </a:lnTo>
                  <a:lnTo>
                    <a:pt x="548" y="1657"/>
                  </a:lnTo>
                  <a:lnTo>
                    <a:pt x="566" y="1718"/>
                  </a:lnTo>
                  <a:lnTo>
                    <a:pt x="585" y="1780"/>
                  </a:lnTo>
                  <a:lnTo>
                    <a:pt x="609" y="1842"/>
                  </a:lnTo>
                  <a:lnTo>
                    <a:pt x="640" y="1903"/>
                  </a:lnTo>
                  <a:lnTo>
                    <a:pt x="677" y="1958"/>
                  </a:lnTo>
                  <a:lnTo>
                    <a:pt x="720" y="2014"/>
                  </a:lnTo>
                  <a:lnTo>
                    <a:pt x="770" y="2063"/>
                  </a:lnTo>
                  <a:lnTo>
                    <a:pt x="825" y="2106"/>
                  </a:lnTo>
                  <a:lnTo>
                    <a:pt x="892" y="2143"/>
                  </a:lnTo>
                  <a:lnTo>
                    <a:pt x="960" y="2168"/>
                  </a:lnTo>
                  <a:lnTo>
                    <a:pt x="1028" y="2192"/>
                  </a:lnTo>
                  <a:lnTo>
                    <a:pt x="1096" y="2199"/>
                  </a:lnTo>
                  <a:lnTo>
                    <a:pt x="1169" y="2205"/>
                  </a:lnTo>
                  <a:lnTo>
                    <a:pt x="1236" y="2199"/>
                  </a:lnTo>
                  <a:lnTo>
                    <a:pt x="1304" y="2192"/>
                  </a:lnTo>
                  <a:lnTo>
                    <a:pt x="1378" y="2174"/>
                  </a:lnTo>
                  <a:lnTo>
                    <a:pt x="1452" y="2143"/>
                  </a:lnTo>
                  <a:lnTo>
                    <a:pt x="1520" y="2100"/>
                  </a:lnTo>
                  <a:lnTo>
                    <a:pt x="1587" y="2045"/>
                  </a:lnTo>
                  <a:lnTo>
                    <a:pt x="1618" y="2014"/>
                  </a:lnTo>
                  <a:lnTo>
                    <a:pt x="1649" y="1977"/>
                  </a:lnTo>
                  <a:lnTo>
                    <a:pt x="1680" y="1934"/>
                  </a:lnTo>
                  <a:lnTo>
                    <a:pt x="1705" y="1891"/>
                  </a:lnTo>
                  <a:lnTo>
                    <a:pt x="1742" y="1805"/>
                  </a:lnTo>
                  <a:lnTo>
                    <a:pt x="1766" y="1718"/>
                  </a:lnTo>
                  <a:lnTo>
                    <a:pt x="1784" y="1626"/>
                  </a:lnTo>
                  <a:lnTo>
                    <a:pt x="1803" y="1533"/>
                  </a:lnTo>
                  <a:lnTo>
                    <a:pt x="1809" y="1447"/>
                  </a:lnTo>
                  <a:lnTo>
                    <a:pt x="1816" y="1373"/>
                  </a:lnTo>
                  <a:lnTo>
                    <a:pt x="1816" y="1262"/>
                  </a:lnTo>
                  <a:lnTo>
                    <a:pt x="1809" y="1146"/>
                  </a:lnTo>
                  <a:lnTo>
                    <a:pt x="1803" y="1066"/>
                  </a:lnTo>
                  <a:lnTo>
                    <a:pt x="1791" y="979"/>
                  </a:lnTo>
                  <a:lnTo>
                    <a:pt x="1772" y="887"/>
                  </a:lnTo>
                  <a:lnTo>
                    <a:pt x="1748" y="795"/>
                  </a:lnTo>
                  <a:lnTo>
                    <a:pt x="1717" y="708"/>
                  </a:lnTo>
                  <a:lnTo>
                    <a:pt x="1674" y="622"/>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6" name="Freeform 12"/>
            <p:cNvSpPr>
              <a:spLocks noChangeArrowheads="1"/>
            </p:cNvSpPr>
            <p:nvPr/>
          </p:nvSpPr>
          <p:spPr bwMode="auto">
            <a:xfrm>
              <a:off x="5818312" y="2861843"/>
              <a:ext cx="783625" cy="911706"/>
            </a:xfrm>
            <a:custGeom>
              <a:avLst/>
              <a:gdLst>
                <a:gd name="T0" fmla="*/ 282291977 w 2150"/>
                <a:gd name="T1" fmla="*/ 328911753 h 2508"/>
                <a:gd name="T2" fmla="*/ 219324245 w 2150"/>
                <a:gd name="T3" fmla="*/ 331290259 h 2508"/>
                <a:gd name="T4" fmla="*/ 215206023 w 2150"/>
                <a:gd name="T5" fmla="*/ 327193762 h 2508"/>
                <a:gd name="T6" fmla="*/ 216003133 w 2150"/>
                <a:gd name="T7" fmla="*/ 306843233 h 2508"/>
                <a:gd name="T8" fmla="*/ 216003133 w 2150"/>
                <a:gd name="T9" fmla="*/ 214869620 h 2508"/>
                <a:gd name="T10" fmla="*/ 216003133 w 2150"/>
                <a:gd name="T11" fmla="*/ 158839688 h 2508"/>
                <a:gd name="T12" fmla="*/ 214408912 w 2150"/>
                <a:gd name="T13" fmla="*/ 109945636 h 2508"/>
                <a:gd name="T14" fmla="*/ 212682021 w 2150"/>
                <a:gd name="T15" fmla="*/ 100166972 h 2508"/>
                <a:gd name="T16" fmla="*/ 206969942 w 2150"/>
                <a:gd name="T17" fmla="*/ 84705776 h 2508"/>
                <a:gd name="T18" fmla="*/ 199663641 w 2150"/>
                <a:gd name="T19" fmla="*/ 72415921 h 2508"/>
                <a:gd name="T20" fmla="*/ 191559865 w 2150"/>
                <a:gd name="T21" fmla="*/ 64355247 h 2508"/>
                <a:gd name="T22" fmla="*/ 183190750 w 2150"/>
                <a:gd name="T23" fmla="*/ 58540759 h 2508"/>
                <a:gd name="T24" fmla="*/ 166983927 w 2150"/>
                <a:gd name="T25" fmla="*/ 53651426 h 2508"/>
                <a:gd name="T26" fmla="*/ 156223844 w 2150"/>
                <a:gd name="T27" fmla="*/ 52990548 h 2508"/>
                <a:gd name="T28" fmla="*/ 149714290 w 2150"/>
                <a:gd name="T29" fmla="*/ 52990548 h 2508"/>
                <a:gd name="T30" fmla="*/ 130053685 w 2150"/>
                <a:gd name="T31" fmla="*/ 56162253 h 2508"/>
                <a:gd name="T32" fmla="*/ 107204638 w 2150"/>
                <a:gd name="T33" fmla="*/ 65148082 h 2508"/>
                <a:gd name="T34" fmla="*/ 88340780 w 2150"/>
                <a:gd name="T35" fmla="*/ 76512781 h 2508"/>
                <a:gd name="T36" fmla="*/ 72798034 w 2150"/>
                <a:gd name="T37" fmla="*/ 87877117 h 2508"/>
                <a:gd name="T38" fmla="*/ 73595144 w 2150"/>
                <a:gd name="T39" fmla="*/ 219758952 h 2508"/>
                <a:gd name="T40" fmla="*/ 78510478 w 2150"/>
                <a:gd name="T41" fmla="*/ 324815256 h 2508"/>
                <a:gd name="T42" fmla="*/ 74524924 w 2150"/>
                <a:gd name="T43" fmla="*/ 328911753 h 2508"/>
                <a:gd name="T44" fmla="*/ 9033192 w 2150"/>
                <a:gd name="T45" fmla="*/ 331290259 h 2508"/>
                <a:gd name="T46" fmla="*/ 5712444 w 2150"/>
                <a:gd name="T47" fmla="*/ 327193762 h 2508"/>
                <a:gd name="T48" fmla="*/ 7439335 w 2150"/>
                <a:gd name="T49" fmla="*/ 212491114 h 2508"/>
                <a:gd name="T50" fmla="*/ 6642224 w 2150"/>
                <a:gd name="T51" fmla="*/ 146550196 h 2508"/>
                <a:gd name="T52" fmla="*/ 2524001 w 2150"/>
                <a:gd name="T53" fmla="*/ 52990548 h 2508"/>
                <a:gd name="T54" fmla="*/ 4118223 w 2150"/>
                <a:gd name="T55" fmla="*/ 14668361 h 2508"/>
                <a:gd name="T56" fmla="*/ 70407066 w 2150"/>
                <a:gd name="T57" fmla="*/ 1717991 h 2508"/>
                <a:gd name="T58" fmla="*/ 73595144 w 2150"/>
                <a:gd name="T59" fmla="*/ 38322551 h 2508"/>
                <a:gd name="T60" fmla="*/ 90067671 w 2150"/>
                <a:gd name="T61" fmla="*/ 27750688 h 2508"/>
                <a:gd name="T62" fmla="*/ 114510939 w 2150"/>
                <a:gd name="T63" fmla="*/ 15461196 h 2508"/>
                <a:gd name="T64" fmla="*/ 145729101 w 2150"/>
                <a:gd name="T65" fmla="*/ 4889332 h 2508"/>
                <a:gd name="T66" fmla="*/ 163662815 w 2150"/>
                <a:gd name="T67" fmla="*/ 1717991 h 2508"/>
                <a:gd name="T68" fmla="*/ 184120894 w 2150"/>
                <a:gd name="T69" fmla="*/ 0 h 2508"/>
                <a:gd name="T70" fmla="*/ 196475198 w 2150"/>
                <a:gd name="T71" fmla="*/ 792835 h 2508"/>
                <a:gd name="T72" fmla="*/ 216003133 w 2150"/>
                <a:gd name="T73" fmla="*/ 4096497 h 2508"/>
                <a:gd name="T74" fmla="*/ 229154548 w 2150"/>
                <a:gd name="T75" fmla="*/ 8985830 h 2508"/>
                <a:gd name="T76" fmla="*/ 235664102 w 2150"/>
                <a:gd name="T77" fmla="*/ 11496656 h 2508"/>
                <a:gd name="T78" fmla="*/ 247088626 w 2150"/>
                <a:gd name="T79" fmla="*/ 19557693 h 2508"/>
                <a:gd name="T80" fmla="*/ 256918928 w 2150"/>
                <a:gd name="T81" fmla="*/ 29336358 h 2508"/>
                <a:gd name="T82" fmla="*/ 265952120 w 2150"/>
                <a:gd name="T83" fmla="*/ 39908222 h 2508"/>
                <a:gd name="T84" fmla="*/ 271664564 w 2150"/>
                <a:gd name="T85" fmla="*/ 52197713 h 2508"/>
                <a:gd name="T86" fmla="*/ 274985676 w 2150"/>
                <a:gd name="T87" fmla="*/ 59465915 h 2508"/>
                <a:gd name="T88" fmla="*/ 278173754 w 2150"/>
                <a:gd name="T89" fmla="*/ 74133912 h 2508"/>
                <a:gd name="T90" fmla="*/ 280565086 w 2150"/>
                <a:gd name="T91" fmla="*/ 102545477 h 2508"/>
                <a:gd name="T92" fmla="*/ 281494866 w 2150"/>
                <a:gd name="T93" fmla="*/ 200994458 h 2508"/>
                <a:gd name="T94" fmla="*/ 283089087 w 2150"/>
                <a:gd name="T95" fmla="*/ 281603373 h 2508"/>
                <a:gd name="T96" fmla="*/ 285480419 w 2150"/>
                <a:gd name="T97" fmla="*/ 324815256 h 25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50" h="2508">
                  <a:moveTo>
                    <a:pt x="2125" y="2489"/>
                  </a:moveTo>
                  <a:lnTo>
                    <a:pt x="2125" y="2489"/>
                  </a:lnTo>
                  <a:lnTo>
                    <a:pt x="1885" y="2494"/>
                  </a:lnTo>
                  <a:lnTo>
                    <a:pt x="1651" y="2507"/>
                  </a:lnTo>
                  <a:lnTo>
                    <a:pt x="1620" y="2476"/>
                  </a:lnTo>
                  <a:lnTo>
                    <a:pt x="1626" y="2322"/>
                  </a:lnTo>
                  <a:lnTo>
                    <a:pt x="1626" y="1971"/>
                  </a:lnTo>
                  <a:lnTo>
                    <a:pt x="1626" y="1626"/>
                  </a:lnTo>
                  <a:lnTo>
                    <a:pt x="1626" y="1202"/>
                  </a:lnTo>
                  <a:lnTo>
                    <a:pt x="1620" y="961"/>
                  </a:lnTo>
                  <a:lnTo>
                    <a:pt x="1614" y="832"/>
                  </a:lnTo>
                  <a:lnTo>
                    <a:pt x="1601" y="758"/>
                  </a:lnTo>
                  <a:lnTo>
                    <a:pt x="1583" y="696"/>
                  </a:lnTo>
                  <a:lnTo>
                    <a:pt x="1558" y="641"/>
                  </a:lnTo>
                  <a:lnTo>
                    <a:pt x="1534" y="591"/>
                  </a:lnTo>
                  <a:lnTo>
                    <a:pt x="1503" y="548"/>
                  </a:lnTo>
                  <a:lnTo>
                    <a:pt x="1479" y="517"/>
                  </a:lnTo>
                  <a:lnTo>
                    <a:pt x="1442" y="487"/>
                  </a:lnTo>
                  <a:lnTo>
                    <a:pt x="1411" y="462"/>
                  </a:lnTo>
                  <a:lnTo>
                    <a:pt x="1379" y="443"/>
                  </a:lnTo>
                  <a:lnTo>
                    <a:pt x="1318" y="419"/>
                  </a:lnTo>
                  <a:lnTo>
                    <a:pt x="1257" y="406"/>
                  </a:lnTo>
                  <a:lnTo>
                    <a:pt x="1207" y="401"/>
                  </a:lnTo>
                  <a:lnTo>
                    <a:pt x="1176" y="401"/>
                  </a:lnTo>
                  <a:lnTo>
                    <a:pt x="1127" y="401"/>
                  </a:lnTo>
                  <a:lnTo>
                    <a:pt x="1072" y="406"/>
                  </a:lnTo>
                  <a:lnTo>
                    <a:pt x="979" y="425"/>
                  </a:lnTo>
                  <a:lnTo>
                    <a:pt x="887" y="456"/>
                  </a:lnTo>
                  <a:lnTo>
                    <a:pt x="807" y="493"/>
                  </a:lnTo>
                  <a:lnTo>
                    <a:pt x="733" y="536"/>
                  </a:lnTo>
                  <a:lnTo>
                    <a:pt x="665" y="579"/>
                  </a:lnTo>
                  <a:lnTo>
                    <a:pt x="548" y="665"/>
                  </a:lnTo>
                  <a:lnTo>
                    <a:pt x="548" y="1213"/>
                  </a:lnTo>
                  <a:lnTo>
                    <a:pt x="554" y="1663"/>
                  </a:lnTo>
                  <a:lnTo>
                    <a:pt x="567" y="2064"/>
                  </a:lnTo>
                  <a:lnTo>
                    <a:pt x="591" y="2458"/>
                  </a:lnTo>
                  <a:lnTo>
                    <a:pt x="561" y="2489"/>
                  </a:lnTo>
                  <a:lnTo>
                    <a:pt x="314" y="2494"/>
                  </a:lnTo>
                  <a:lnTo>
                    <a:pt x="68" y="2507"/>
                  </a:lnTo>
                  <a:lnTo>
                    <a:pt x="43" y="2476"/>
                  </a:lnTo>
                  <a:lnTo>
                    <a:pt x="50" y="2076"/>
                  </a:lnTo>
                  <a:lnTo>
                    <a:pt x="56" y="1608"/>
                  </a:lnTo>
                  <a:lnTo>
                    <a:pt x="50" y="1109"/>
                  </a:lnTo>
                  <a:lnTo>
                    <a:pt x="37" y="709"/>
                  </a:lnTo>
                  <a:lnTo>
                    <a:pt x="19" y="401"/>
                  </a:lnTo>
                  <a:lnTo>
                    <a:pt x="0" y="142"/>
                  </a:lnTo>
                  <a:lnTo>
                    <a:pt x="31" y="111"/>
                  </a:lnTo>
                  <a:lnTo>
                    <a:pt x="530" y="13"/>
                  </a:lnTo>
                  <a:lnTo>
                    <a:pt x="561" y="50"/>
                  </a:lnTo>
                  <a:lnTo>
                    <a:pt x="554" y="290"/>
                  </a:lnTo>
                  <a:lnTo>
                    <a:pt x="678" y="210"/>
                  </a:lnTo>
                  <a:lnTo>
                    <a:pt x="764" y="160"/>
                  </a:lnTo>
                  <a:lnTo>
                    <a:pt x="862" y="117"/>
                  </a:lnTo>
                  <a:lnTo>
                    <a:pt x="973" y="68"/>
                  </a:lnTo>
                  <a:lnTo>
                    <a:pt x="1097" y="37"/>
                  </a:lnTo>
                  <a:lnTo>
                    <a:pt x="1164" y="19"/>
                  </a:lnTo>
                  <a:lnTo>
                    <a:pt x="1232" y="13"/>
                  </a:lnTo>
                  <a:lnTo>
                    <a:pt x="1306" y="0"/>
                  </a:lnTo>
                  <a:lnTo>
                    <a:pt x="1386" y="0"/>
                  </a:lnTo>
                  <a:lnTo>
                    <a:pt x="1479" y="6"/>
                  </a:lnTo>
                  <a:lnTo>
                    <a:pt x="1577" y="19"/>
                  </a:lnTo>
                  <a:lnTo>
                    <a:pt x="1626" y="31"/>
                  </a:lnTo>
                  <a:lnTo>
                    <a:pt x="1675" y="43"/>
                  </a:lnTo>
                  <a:lnTo>
                    <a:pt x="1725" y="68"/>
                  </a:lnTo>
                  <a:lnTo>
                    <a:pt x="1774" y="87"/>
                  </a:lnTo>
                  <a:lnTo>
                    <a:pt x="1817" y="117"/>
                  </a:lnTo>
                  <a:lnTo>
                    <a:pt x="1860" y="148"/>
                  </a:lnTo>
                  <a:lnTo>
                    <a:pt x="1903" y="185"/>
                  </a:lnTo>
                  <a:lnTo>
                    <a:pt x="1934" y="222"/>
                  </a:lnTo>
                  <a:lnTo>
                    <a:pt x="1971" y="259"/>
                  </a:lnTo>
                  <a:lnTo>
                    <a:pt x="2002" y="302"/>
                  </a:lnTo>
                  <a:lnTo>
                    <a:pt x="2027" y="351"/>
                  </a:lnTo>
                  <a:lnTo>
                    <a:pt x="2045" y="395"/>
                  </a:lnTo>
                  <a:lnTo>
                    <a:pt x="2070" y="450"/>
                  </a:lnTo>
                  <a:lnTo>
                    <a:pt x="2082" y="506"/>
                  </a:lnTo>
                  <a:lnTo>
                    <a:pt x="2094" y="561"/>
                  </a:lnTo>
                  <a:lnTo>
                    <a:pt x="2107" y="628"/>
                  </a:lnTo>
                  <a:lnTo>
                    <a:pt x="2112" y="776"/>
                  </a:lnTo>
                  <a:lnTo>
                    <a:pt x="2119" y="967"/>
                  </a:lnTo>
                  <a:lnTo>
                    <a:pt x="2119" y="1521"/>
                  </a:lnTo>
                  <a:lnTo>
                    <a:pt x="2131" y="2131"/>
                  </a:lnTo>
                  <a:lnTo>
                    <a:pt x="2143" y="2316"/>
                  </a:lnTo>
                  <a:lnTo>
                    <a:pt x="2149" y="2458"/>
                  </a:lnTo>
                  <a:lnTo>
                    <a:pt x="2125" y="24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7" name="Freeform 13"/>
            <p:cNvSpPr>
              <a:spLocks noChangeArrowheads="1"/>
            </p:cNvSpPr>
            <p:nvPr/>
          </p:nvSpPr>
          <p:spPr bwMode="auto">
            <a:xfrm>
              <a:off x="1871663" y="2562694"/>
              <a:ext cx="1410538" cy="1210855"/>
            </a:xfrm>
            <a:custGeom>
              <a:avLst/>
              <a:gdLst>
                <a:gd name="T0" fmla="*/ 147299541 w 3912"/>
                <a:gd name="T1" fmla="*/ 343853305 h 3364"/>
                <a:gd name="T2" fmla="*/ 186562400 w 3912"/>
                <a:gd name="T3" fmla="*/ 157286249 h 3364"/>
                <a:gd name="T4" fmla="*/ 211393926 w 3912"/>
                <a:gd name="T5" fmla="*/ 30317088 h 3364"/>
                <a:gd name="T6" fmla="*/ 219324236 w 3912"/>
                <a:gd name="T7" fmla="*/ 1554602 h 3364"/>
                <a:gd name="T8" fmla="*/ 254686842 w 3912"/>
                <a:gd name="T9" fmla="*/ 777481 h 3364"/>
                <a:gd name="T10" fmla="*/ 293039270 w 3912"/>
                <a:gd name="T11" fmla="*/ 4016266 h 3364"/>
                <a:gd name="T12" fmla="*/ 303439824 w 3912"/>
                <a:gd name="T13" fmla="*/ 63743741 h 3364"/>
                <a:gd name="T14" fmla="*/ 342702683 w 3912"/>
                <a:gd name="T15" fmla="*/ 257825368 h 3364"/>
                <a:gd name="T16" fmla="*/ 361163712 w 3912"/>
                <a:gd name="T17" fmla="*/ 344760366 h 3364"/>
                <a:gd name="T18" fmla="*/ 401986383 w 3912"/>
                <a:gd name="T19" fmla="*/ 157286249 h 3364"/>
                <a:gd name="T20" fmla="*/ 428378083 w 3912"/>
                <a:gd name="T21" fmla="*/ 30317088 h 3364"/>
                <a:gd name="T22" fmla="*/ 437218825 w 3912"/>
                <a:gd name="T23" fmla="*/ 1554602 h 3364"/>
                <a:gd name="T24" fmla="*/ 472450905 w 3912"/>
                <a:gd name="T25" fmla="*/ 1554602 h 3364"/>
                <a:gd name="T26" fmla="*/ 508463253 w 3912"/>
                <a:gd name="T27" fmla="*/ 4016266 h 3364"/>
                <a:gd name="T28" fmla="*/ 493252375 w 3912"/>
                <a:gd name="T29" fmla="*/ 58302092 h 3364"/>
                <a:gd name="T30" fmla="*/ 462050351 w 3912"/>
                <a:gd name="T31" fmla="*/ 181902888 h 3364"/>
                <a:gd name="T32" fmla="*/ 433188407 w 3912"/>
                <a:gd name="T33" fmla="*/ 304855783 h 3364"/>
                <a:gd name="T34" fmla="*/ 413167205 w 3912"/>
                <a:gd name="T35" fmla="*/ 399823313 h 3364"/>
                <a:gd name="T36" fmla="*/ 403546557 w 3912"/>
                <a:gd name="T37" fmla="*/ 433379546 h 3364"/>
                <a:gd name="T38" fmla="*/ 368314115 w 3912"/>
                <a:gd name="T39" fmla="*/ 434027447 h 3364"/>
                <a:gd name="T40" fmla="*/ 330741595 w 3912"/>
                <a:gd name="T41" fmla="*/ 431695364 h 3364"/>
                <a:gd name="T42" fmla="*/ 301099744 w 3912"/>
                <a:gd name="T43" fmla="*/ 295268288 h 3364"/>
                <a:gd name="T44" fmla="*/ 254686842 w 3912"/>
                <a:gd name="T45" fmla="*/ 94967890 h 3364"/>
                <a:gd name="T46" fmla="*/ 254686842 w 3912"/>
                <a:gd name="T47" fmla="*/ 94190409 h 3364"/>
                <a:gd name="T48" fmla="*/ 208143776 w 3912"/>
                <a:gd name="T49" fmla="*/ 293713325 h 3364"/>
                <a:gd name="T50" fmla="*/ 173691241 w 3912"/>
                <a:gd name="T51" fmla="*/ 433379546 h 3364"/>
                <a:gd name="T52" fmla="*/ 138459160 w 3912"/>
                <a:gd name="T53" fmla="*/ 434027447 h 3364"/>
                <a:gd name="T54" fmla="*/ 100886639 w 3912"/>
                <a:gd name="T55" fmla="*/ 431695364 h 3364"/>
                <a:gd name="T56" fmla="*/ 95296409 w 3912"/>
                <a:gd name="T57" fmla="*/ 402284977 h 3364"/>
                <a:gd name="T58" fmla="*/ 60063968 w 3912"/>
                <a:gd name="T59" fmla="*/ 241759583 h 3364"/>
                <a:gd name="T60" fmla="*/ 28861944 w 3912"/>
                <a:gd name="T61" fmla="*/ 114142881 h 3364"/>
                <a:gd name="T62" fmla="*/ 0 w 3912"/>
                <a:gd name="T63" fmla="*/ 6348350 h 3364"/>
                <a:gd name="T64" fmla="*/ 3120347 w 3912"/>
                <a:gd name="T65" fmla="*/ 1554602 h 3364"/>
                <a:gd name="T66" fmla="*/ 72934766 w 3912"/>
                <a:gd name="T67" fmla="*/ 0 h 3364"/>
                <a:gd name="T68" fmla="*/ 76835019 w 3912"/>
                <a:gd name="T69" fmla="*/ 4016266 h 3364"/>
                <a:gd name="T70" fmla="*/ 88015840 w 3912"/>
                <a:gd name="T71" fmla="*/ 63743741 h 3364"/>
                <a:gd name="T72" fmla="*/ 128188410 w 3912"/>
                <a:gd name="T73" fmla="*/ 257825368 h 3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12" h="3364">
                  <a:moveTo>
                    <a:pt x="1133" y="2654"/>
                  </a:moveTo>
                  <a:lnTo>
                    <a:pt x="1133" y="2654"/>
                  </a:lnTo>
                  <a:lnTo>
                    <a:pt x="1275" y="1990"/>
                  </a:lnTo>
                  <a:lnTo>
                    <a:pt x="1435" y="1214"/>
                  </a:lnTo>
                  <a:lnTo>
                    <a:pt x="1577" y="505"/>
                  </a:lnTo>
                  <a:lnTo>
                    <a:pt x="1626" y="234"/>
                  </a:lnTo>
                  <a:lnTo>
                    <a:pt x="1657" y="43"/>
                  </a:lnTo>
                  <a:lnTo>
                    <a:pt x="1687" y="12"/>
                  </a:lnTo>
                  <a:lnTo>
                    <a:pt x="1959" y="6"/>
                  </a:lnTo>
                  <a:lnTo>
                    <a:pt x="2223" y="0"/>
                  </a:lnTo>
                  <a:lnTo>
                    <a:pt x="2254" y="31"/>
                  </a:lnTo>
                  <a:lnTo>
                    <a:pt x="2334" y="492"/>
                  </a:lnTo>
                  <a:lnTo>
                    <a:pt x="2476" y="1207"/>
                  </a:lnTo>
                  <a:lnTo>
                    <a:pt x="2636" y="1990"/>
                  </a:lnTo>
                  <a:lnTo>
                    <a:pt x="2778" y="2661"/>
                  </a:lnTo>
                  <a:lnTo>
                    <a:pt x="3092" y="1214"/>
                  </a:lnTo>
                  <a:lnTo>
                    <a:pt x="3240" y="505"/>
                  </a:lnTo>
                  <a:lnTo>
                    <a:pt x="3295" y="234"/>
                  </a:lnTo>
                  <a:lnTo>
                    <a:pt x="3326" y="43"/>
                  </a:lnTo>
                  <a:lnTo>
                    <a:pt x="3363" y="12"/>
                  </a:lnTo>
                  <a:lnTo>
                    <a:pt x="3634" y="12"/>
                  </a:lnTo>
                  <a:lnTo>
                    <a:pt x="3886" y="0"/>
                  </a:lnTo>
                  <a:lnTo>
                    <a:pt x="3911" y="31"/>
                  </a:lnTo>
                  <a:lnTo>
                    <a:pt x="3794" y="450"/>
                  </a:lnTo>
                  <a:lnTo>
                    <a:pt x="3677" y="911"/>
                  </a:lnTo>
                  <a:lnTo>
                    <a:pt x="3554" y="1404"/>
                  </a:lnTo>
                  <a:lnTo>
                    <a:pt x="3437" y="1891"/>
                  </a:lnTo>
                  <a:lnTo>
                    <a:pt x="3332" y="2353"/>
                  </a:lnTo>
                  <a:lnTo>
                    <a:pt x="3245" y="2759"/>
                  </a:lnTo>
                  <a:lnTo>
                    <a:pt x="3178" y="3086"/>
                  </a:lnTo>
                  <a:lnTo>
                    <a:pt x="3135" y="3308"/>
                  </a:lnTo>
                  <a:lnTo>
                    <a:pt x="3104" y="3345"/>
                  </a:lnTo>
                  <a:lnTo>
                    <a:pt x="2833" y="3350"/>
                  </a:lnTo>
                  <a:lnTo>
                    <a:pt x="2575" y="3363"/>
                  </a:lnTo>
                  <a:lnTo>
                    <a:pt x="2544" y="3332"/>
                  </a:lnTo>
                  <a:lnTo>
                    <a:pt x="2316" y="2279"/>
                  </a:lnTo>
                  <a:lnTo>
                    <a:pt x="2143" y="1509"/>
                  </a:lnTo>
                  <a:lnTo>
                    <a:pt x="1959" y="733"/>
                  </a:lnTo>
                  <a:lnTo>
                    <a:pt x="1959" y="727"/>
                  </a:lnTo>
                  <a:lnTo>
                    <a:pt x="1774" y="1509"/>
                  </a:lnTo>
                  <a:lnTo>
                    <a:pt x="1601" y="2267"/>
                  </a:lnTo>
                  <a:lnTo>
                    <a:pt x="1373" y="3308"/>
                  </a:lnTo>
                  <a:lnTo>
                    <a:pt x="1336" y="3345"/>
                  </a:lnTo>
                  <a:lnTo>
                    <a:pt x="1065" y="3350"/>
                  </a:lnTo>
                  <a:lnTo>
                    <a:pt x="807" y="3363"/>
                  </a:lnTo>
                  <a:lnTo>
                    <a:pt x="776" y="3332"/>
                  </a:lnTo>
                  <a:lnTo>
                    <a:pt x="733" y="3105"/>
                  </a:lnTo>
                  <a:lnTo>
                    <a:pt x="659" y="2759"/>
                  </a:lnTo>
                  <a:lnTo>
                    <a:pt x="462" y="1866"/>
                  </a:lnTo>
                  <a:lnTo>
                    <a:pt x="345" y="1367"/>
                  </a:lnTo>
                  <a:lnTo>
                    <a:pt x="222" y="881"/>
                  </a:lnTo>
                  <a:lnTo>
                    <a:pt x="105" y="431"/>
                  </a:lnTo>
                  <a:lnTo>
                    <a:pt x="0" y="49"/>
                  </a:lnTo>
                  <a:lnTo>
                    <a:pt x="24" y="12"/>
                  </a:lnTo>
                  <a:lnTo>
                    <a:pt x="314" y="12"/>
                  </a:lnTo>
                  <a:lnTo>
                    <a:pt x="561" y="0"/>
                  </a:lnTo>
                  <a:lnTo>
                    <a:pt x="591" y="31"/>
                  </a:lnTo>
                  <a:lnTo>
                    <a:pt x="622" y="222"/>
                  </a:lnTo>
                  <a:lnTo>
                    <a:pt x="677" y="492"/>
                  </a:lnTo>
                  <a:lnTo>
                    <a:pt x="819" y="1207"/>
                  </a:lnTo>
                  <a:lnTo>
                    <a:pt x="986" y="1990"/>
                  </a:lnTo>
                  <a:lnTo>
                    <a:pt x="1133" y="265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8" name="Freeform 14"/>
            <p:cNvSpPr>
              <a:spLocks noChangeArrowheads="1"/>
            </p:cNvSpPr>
            <p:nvPr/>
          </p:nvSpPr>
          <p:spPr bwMode="auto">
            <a:xfrm>
              <a:off x="6758667" y="2505712"/>
              <a:ext cx="199469" cy="1267836"/>
            </a:xfrm>
            <a:custGeom>
              <a:avLst/>
              <a:gdLst>
                <a:gd name="T0" fmla="*/ 65680999 w 573"/>
                <a:gd name="T1" fmla="*/ 457676818 h 3493"/>
                <a:gd name="T2" fmla="*/ 65680999 w 573"/>
                <a:gd name="T3" fmla="*/ 457676818 h 3493"/>
                <a:gd name="T4" fmla="*/ 35748813 w 573"/>
                <a:gd name="T5" fmla="*/ 458335236 h 3493"/>
                <a:gd name="T6" fmla="*/ 5938119 w 573"/>
                <a:gd name="T7" fmla="*/ 460048067 h 3493"/>
                <a:gd name="T8" fmla="*/ 2908488 w 573"/>
                <a:gd name="T9" fmla="*/ 455963987 h 3493"/>
                <a:gd name="T10" fmla="*/ 2908488 w 573"/>
                <a:gd name="T11" fmla="*/ 455963987 h 3493"/>
                <a:gd name="T12" fmla="*/ 5210910 w 573"/>
                <a:gd name="T13" fmla="*/ 374941899 h 3493"/>
                <a:gd name="T14" fmla="*/ 5938119 w 573"/>
                <a:gd name="T15" fmla="*/ 315657408 h 3493"/>
                <a:gd name="T16" fmla="*/ 5938119 w 573"/>
                <a:gd name="T17" fmla="*/ 236874812 h 3493"/>
                <a:gd name="T18" fmla="*/ 5938119 w 573"/>
                <a:gd name="T19" fmla="*/ 236874812 h 3493"/>
                <a:gd name="T20" fmla="*/ 5938119 w 573"/>
                <a:gd name="T21" fmla="*/ 177721715 h 3493"/>
                <a:gd name="T22" fmla="*/ 5210910 w 573"/>
                <a:gd name="T23" fmla="*/ 124892916 h 3493"/>
                <a:gd name="T24" fmla="*/ 3756840 w 573"/>
                <a:gd name="T25" fmla="*/ 72985685 h 3493"/>
                <a:gd name="T26" fmla="*/ 0 w 573"/>
                <a:gd name="T27" fmla="*/ 16994737 h 3493"/>
                <a:gd name="T28" fmla="*/ 2908488 w 573"/>
                <a:gd name="T29" fmla="*/ 12911020 h 3493"/>
                <a:gd name="T30" fmla="*/ 2908488 w 573"/>
                <a:gd name="T31" fmla="*/ 12911020 h 3493"/>
                <a:gd name="T32" fmla="*/ 34294743 w 573"/>
                <a:gd name="T33" fmla="*/ 7245866 h 3493"/>
                <a:gd name="T34" fmla="*/ 65680999 w 573"/>
                <a:gd name="T35" fmla="*/ 0 h 3493"/>
                <a:gd name="T36" fmla="*/ 68710630 w 573"/>
                <a:gd name="T37" fmla="*/ 4874617 h 3493"/>
                <a:gd name="T38" fmla="*/ 68710630 w 573"/>
                <a:gd name="T39" fmla="*/ 4874617 h 3493"/>
                <a:gd name="T40" fmla="*/ 66408208 w 573"/>
                <a:gd name="T41" fmla="*/ 59943272 h 3493"/>
                <a:gd name="T42" fmla="*/ 64832995 w 573"/>
                <a:gd name="T43" fmla="*/ 108688354 h 3493"/>
                <a:gd name="T44" fmla="*/ 64832995 w 573"/>
                <a:gd name="T45" fmla="*/ 156511142 h 3493"/>
                <a:gd name="T46" fmla="*/ 64832995 w 573"/>
                <a:gd name="T47" fmla="*/ 212502090 h 3493"/>
                <a:gd name="T48" fmla="*/ 64832995 w 573"/>
                <a:gd name="T49" fmla="*/ 212502090 h 3493"/>
                <a:gd name="T50" fmla="*/ 64832995 w 573"/>
                <a:gd name="T51" fmla="*/ 298530552 h 3493"/>
                <a:gd name="T52" fmla="*/ 65680999 w 573"/>
                <a:gd name="T53" fmla="*/ 361899122 h 3493"/>
                <a:gd name="T54" fmla="*/ 67135417 w 573"/>
                <a:gd name="T55" fmla="*/ 410512448 h 3493"/>
                <a:gd name="T56" fmla="*/ 69316696 w 573"/>
                <a:gd name="T57" fmla="*/ 453592738 h 3493"/>
                <a:gd name="T58" fmla="*/ 65680999 w 573"/>
                <a:gd name="T59" fmla="*/ 457676818 h 34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73" h="3493">
                  <a:moveTo>
                    <a:pt x="542" y="3474"/>
                  </a:moveTo>
                  <a:lnTo>
                    <a:pt x="542" y="3474"/>
                  </a:lnTo>
                  <a:lnTo>
                    <a:pt x="295" y="3479"/>
                  </a:lnTo>
                  <a:lnTo>
                    <a:pt x="49" y="3492"/>
                  </a:lnTo>
                  <a:lnTo>
                    <a:pt x="24" y="3461"/>
                  </a:lnTo>
                  <a:lnTo>
                    <a:pt x="43" y="2846"/>
                  </a:lnTo>
                  <a:lnTo>
                    <a:pt x="49" y="2396"/>
                  </a:lnTo>
                  <a:lnTo>
                    <a:pt x="49" y="1798"/>
                  </a:lnTo>
                  <a:lnTo>
                    <a:pt x="49" y="1349"/>
                  </a:lnTo>
                  <a:lnTo>
                    <a:pt x="43" y="948"/>
                  </a:lnTo>
                  <a:lnTo>
                    <a:pt x="31" y="554"/>
                  </a:lnTo>
                  <a:lnTo>
                    <a:pt x="0" y="129"/>
                  </a:lnTo>
                  <a:lnTo>
                    <a:pt x="24" y="98"/>
                  </a:lnTo>
                  <a:lnTo>
                    <a:pt x="283" y="55"/>
                  </a:lnTo>
                  <a:lnTo>
                    <a:pt x="542" y="0"/>
                  </a:lnTo>
                  <a:lnTo>
                    <a:pt x="567" y="37"/>
                  </a:lnTo>
                  <a:lnTo>
                    <a:pt x="548" y="455"/>
                  </a:lnTo>
                  <a:lnTo>
                    <a:pt x="535" y="825"/>
                  </a:lnTo>
                  <a:lnTo>
                    <a:pt x="535" y="1188"/>
                  </a:lnTo>
                  <a:lnTo>
                    <a:pt x="535" y="1613"/>
                  </a:lnTo>
                  <a:lnTo>
                    <a:pt x="535" y="2266"/>
                  </a:lnTo>
                  <a:lnTo>
                    <a:pt x="542" y="2747"/>
                  </a:lnTo>
                  <a:lnTo>
                    <a:pt x="554" y="3116"/>
                  </a:lnTo>
                  <a:lnTo>
                    <a:pt x="572" y="3443"/>
                  </a:lnTo>
                  <a:lnTo>
                    <a:pt x="542" y="347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69" name="Freeform 15"/>
            <p:cNvSpPr>
              <a:spLocks noChangeArrowheads="1"/>
            </p:cNvSpPr>
            <p:nvPr/>
          </p:nvSpPr>
          <p:spPr bwMode="auto">
            <a:xfrm>
              <a:off x="7114858" y="2876093"/>
              <a:ext cx="213722" cy="897456"/>
            </a:xfrm>
            <a:custGeom>
              <a:avLst/>
              <a:gdLst>
                <a:gd name="T0" fmla="*/ 75223143 w 580"/>
                <a:gd name="T1" fmla="*/ 320358340 h 2495"/>
                <a:gd name="T2" fmla="*/ 75223143 w 580"/>
                <a:gd name="T3" fmla="*/ 320358340 h 2495"/>
                <a:gd name="T4" fmla="*/ 40191528 w 580"/>
                <a:gd name="T5" fmla="*/ 321005084 h 2495"/>
                <a:gd name="T6" fmla="*/ 5838664 w 580"/>
                <a:gd name="T7" fmla="*/ 322687049 h 2495"/>
                <a:gd name="T8" fmla="*/ 2579772 w 580"/>
                <a:gd name="T9" fmla="*/ 318676374 h 2495"/>
                <a:gd name="T10" fmla="*/ 2579772 w 580"/>
                <a:gd name="T11" fmla="*/ 318676374 h 2495"/>
                <a:gd name="T12" fmla="*/ 5023941 w 580"/>
                <a:gd name="T13" fmla="*/ 267698355 h 2495"/>
                <a:gd name="T14" fmla="*/ 5838664 w 580"/>
                <a:gd name="T15" fmla="*/ 234316949 h 2495"/>
                <a:gd name="T16" fmla="*/ 6653387 w 580"/>
                <a:gd name="T17" fmla="*/ 190325778 h 2495"/>
                <a:gd name="T18" fmla="*/ 6653387 w 580"/>
                <a:gd name="T19" fmla="*/ 190325778 h 2495"/>
                <a:gd name="T20" fmla="*/ 5838664 w 580"/>
                <a:gd name="T21" fmla="*/ 119422797 h 2495"/>
                <a:gd name="T22" fmla="*/ 5023941 w 580"/>
                <a:gd name="T23" fmla="*/ 73232050 h 2495"/>
                <a:gd name="T24" fmla="*/ 3394495 w 580"/>
                <a:gd name="T25" fmla="*/ 42955949 h 2495"/>
                <a:gd name="T26" fmla="*/ 0 w 580"/>
                <a:gd name="T27" fmla="*/ 16690883 h 2495"/>
                <a:gd name="T28" fmla="*/ 3394495 w 580"/>
                <a:gd name="T29" fmla="*/ 12679848 h 2495"/>
                <a:gd name="T30" fmla="*/ 3394495 w 580"/>
                <a:gd name="T31" fmla="*/ 12679848 h 2495"/>
                <a:gd name="T32" fmla="*/ 35982310 w 580"/>
                <a:gd name="T33" fmla="*/ 7116340 h 2495"/>
                <a:gd name="T34" fmla="*/ 71964619 w 580"/>
                <a:gd name="T35" fmla="*/ 0 h 2495"/>
                <a:gd name="T36" fmla="*/ 78618006 w 580"/>
                <a:gd name="T37" fmla="*/ 3881542 h 2495"/>
                <a:gd name="T38" fmla="*/ 78618006 w 580"/>
                <a:gd name="T39" fmla="*/ 3881542 h 2495"/>
                <a:gd name="T40" fmla="*/ 76988560 w 580"/>
                <a:gd name="T41" fmla="*/ 28594135 h 2495"/>
                <a:gd name="T42" fmla="*/ 76037866 w 580"/>
                <a:gd name="T43" fmla="*/ 58093999 h 2495"/>
                <a:gd name="T44" fmla="*/ 75223143 w 580"/>
                <a:gd name="T45" fmla="*/ 95486441 h 2495"/>
                <a:gd name="T46" fmla="*/ 74544391 w 580"/>
                <a:gd name="T47" fmla="*/ 146593592 h 2495"/>
                <a:gd name="T48" fmla="*/ 74544391 w 580"/>
                <a:gd name="T49" fmla="*/ 146593592 h 2495"/>
                <a:gd name="T50" fmla="*/ 75223143 w 580"/>
                <a:gd name="T51" fmla="*/ 215167864 h 2495"/>
                <a:gd name="T52" fmla="*/ 76037866 w 580"/>
                <a:gd name="T53" fmla="*/ 258900049 h 2495"/>
                <a:gd name="T54" fmla="*/ 76988560 w 580"/>
                <a:gd name="T55" fmla="*/ 288399914 h 2495"/>
                <a:gd name="T56" fmla="*/ 78618006 w 580"/>
                <a:gd name="T57" fmla="*/ 316347305 h 2495"/>
                <a:gd name="T58" fmla="*/ 75223143 w 580"/>
                <a:gd name="T59" fmla="*/ 320358340 h 24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0" h="2495">
                  <a:moveTo>
                    <a:pt x="554" y="2476"/>
                  </a:moveTo>
                  <a:lnTo>
                    <a:pt x="554" y="2476"/>
                  </a:lnTo>
                  <a:lnTo>
                    <a:pt x="296" y="2481"/>
                  </a:lnTo>
                  <a:lnTo>
                    <a:pt x="43" y="2494"/>
                  </a:lnTo>
                  <a:lnTo>
                    <a:pt x="19" y="2463"/>
                  </a:lnTo>
                  <a:lnTo>
                    <a:pt x="37" y="2069"/>
                  </a:lnTo>
                  <a:lnTo>
                    <a:pt x="43" y="1811"/>
                  </a:lnTo>
                  <a:lnTo>
                    <a:pt x="49" y="1471"/>
                  </a:lnTo>
                  <a:lnTo>
                    <a:pt x="43" y="923"/>
                  </a:lnTo>
                  <a:lnTo>
                    <a:pt x="37" y="566"/>
                  </a:lnTo>
                  <a:lnTo>
                    <a:pt x="25" y="332"/>
                  </a:lnTo>
                  <a:lnTo>
                    <a:pt x="0" y="129"/>
                  </a:lnTo>
                  <a:lnTo>
                    <a:pt x="25" y="98"/>
                  </a:lnTo>
                  <a:lnTo>
                    <a:pt x="265" y="55"/>
                  </a:lnTo>
                  <a:lnTo>
                    <a:pt x="530" y="0"/>
                  </a:lnTo>
                  <a:lnTo>
                    <a:pt x="579" y="30"/>
                  </a:lnTo>
                  <a:lnTo>
                    <a:pt x="567" y="221"/>
                  </a:lnTo>
                  <a:lnTo>
                    <a:pt x="560" y="449"/>
                  </a:lnTo>
                  <a:lnTo>
                    <a:pt x="554" y="738"/>
                  </a:lnTo>
                  <a:lnTo>
                    <a:pt x="549" y="1133"/>
                  </a:lnTo>
                  <a:lnTo>
                    <a:pt x="554" y="1663"/>
                  </a:lnTo>
                  <a:lnTo>
                    <a:pt x="560" y="2001"/>
                  </a:lnTo>
                  <a:lnTo>
                    <a:pt x="567" y="2229"/>
                  </a:lnTo>
                  <a:lnTo>
                    <a:pt x="579" y="2445"/>
                  </a:lnTo>
                  <a:lnTo>
                    <a:pt x="554" y="247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0" name="Freeform 16"/>
            <p:cNvSpPr>
              <a:spLocks noChangeArrowheads="1"/>
            </p:cNvSpPr>
            <p:nvPr/>
          </p:nvSpPr>
          <p:spPr bwMode="auto">
            <a:xfrm>
              <a:off x="7114858" y="2548444"/>
              <a:ext cx="213722" cy="199436"/>
            </a:xfrm>
            <a:custGeom>
              <a:avLst/>
              <a:gdLst>
                <a:gd name="T0" fmla="*/ 74488682 w 586"/>
                <a:gd name="T1" fmla="*/ 68239861 h 542"/>
                <a:gd name="T2" fmla="*/ 74488682 w 586"/>
                <a:gd name="T3" fmla="*/ 68239861 h 542"/>
                <a:gd name="T4" fmla="*/ 39372625 w 586"/>
                <a:gd name="T5" fmla="*/ 70000196 h 542"/>
                <a:gd name="T6" fmla="*/ 4921441 w 586"/>
                <a:gd name="T7" fmla="*/ 73249678 h 542"/>
                <a:gd name="T8" fmla="*/ 797993 w 586"/>
                <a:gd name="T9" fmla="*/ 70000196 h 542"/>
                <a:gd name="T10" fmla="*/ 797993 w 586"/>
                <a:gd name="T11" fmla="*/ 70000196 h 542"/>
                <a:gd name="T12" fmla="*/ 1596350 w 586"/>
                <a:gd name="T13" fmla="*/ 56731447 h 542"/>
                <a:gd name="T14" fmla="*/ 1596350 w 586"/>
                <a:gd name="T15" fmla="*/ 44139382 h 542"/>
                <a:gd name="T16" fmla="*/ 1596350 w 586"/>
                <a:gd name="T17" fmla="*/ 44139382 h 542"/>
                <a:gd name="T18" fmla="*/ 797993 w 586"/>
                <a:gd name="T19" fmla="*/ 27485740 h 542"/>
                <a:gd name="T20" fmla="*/ 0 w 586"/>
                <a:gd name="T21" fmla="*/ 10019267 h 542"/>
                <a:gd name="T22" fmla="*/ 4921441 w 586"/>
                <a:gd name="T23" fmla="*/ 5821912 h 542"/>
                <a:gd name="T24" fmla="*/ 4921441 w 586"/>
                <a:gd name="T25" fmla="*/ 5821912 h 542"/>
                <a:gd name="T26" fmla="*/ 40170618 w 586"/>
                <a:gd name="T27" fmla="*/ 3249482 h 542"/>
                <a:gd name="T28" fmla="*/ 74488682 w 586"/>
                <a:gd name="T29" fmla="*/ 0 h 542"/>
                <a:gd name="T30" fmla="*/ 77814138 w 586"/>
                <a:gd name="T31" fmla="*/ 3249482 h 542"/>
                <a:gd name="T32" fmla="*/ 77814138 w 586"/>
                <a:gd name="T33" fmla="*/ 3249482 h 542"/>
                <a:gd name="T34" fmla="*/ 77016145 w 586"/>
                <a:gd name="T35" fmla="*/ 33307652 h 542"/>
                <a:gd name="T36" fmla="*/ 77814138 w 586"/>
                <a:gd name="T37" fmla="*/ 64178284 h 542"/>
                <a:gd name="T38" fmla="*/ 74488682 w 586"/>
                <a:gd name="T39" fmla="*/ 68239861 h 5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6" h="542">
                  <a:moveTo>
                    <a:pt x="560" y="504"/>
                  </a:moveTo>
                  <a:lnTo>
                    <a:pt x="560" y="504"/>
                  </a:lnTo>
                  <a:lnTo>
                    <a:pt x="296" y="517"/>
                  </a:lnTo>
                  <a:lnTo>
                    <a:pt x="37" y="541"/>
                  </a:lnTo>
                  <a:lnTo>
                    <a:pt x="6" y="517"/>
                  </a:lnTo>
                  <a:lnTo>
                    <a:pt x="12" y="419"/>
                  </a:lnTo>
                  <a:lnTo>
                    <a:pt x="12" y="326"/>
                  </a:lnTo>
                  <a:lnTo>
                    <a:pt x="6" y="203"/>
                  </a:lnTo>
                  <a:lnTo>
                    <a:pt x="0" y="74"/>
                  </a:lnTo>
                  <a:lnTo>
                    <a:pt x="37" y="43"/>
                  </a:lnTo>
                  <a:lnTo>
                    <a:pt x="302" y="24"/>
                  </a:lnTo>
                  <a:lnTo>
                    <a:pt x="560" y="0"/>
                  </a:lnTo>
                  <a:lnTo>
                    <a:pt x="585" y="24"/>
                  </a:lnTo>
                  <a:lnTo>
                    <a:pt x="579" y="246"/>
                  </a:lnTo>
                  <a:lnTo>
                    <a:pt x="585" y="474"/>
                  </a:lnTo>
                  <a:lnTo>
                    <a:pt x="560" y="504"/>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1" name="Freeform 17"/>
            <p:cNvSpPr>
              <a:spLocks noChangeArrowheads="1"/>
            </p:cNvSpPr>
            <p:nvPr/>
          </p:nvSpPr>
          <p:spPr bwMode="auto">
            <a:xfrm>
              <a:off x="7399814" y="2619676"/>
              <a:ext cx="498678" cy="1153873"/>
            </a:xfrm>
            <a:custGeom>
              <a:avLst/>
              <a:gdLst>
                <a:gd name="T0" fmla="*/ 174476607 w 1405"/>
                <a:gd name="T1" fmla="*/ 362732968 h 3211"/>
                <a:gd name="T2" fmla="*/ 172209308 w 1405"/>
                <a:gd name="T3" fmla="*/ 404959473 h 3211"/>
                <a:gd name="T4" fmla="*/ 169185651 w 1405"/>
                <a:gd name="T5" fmla="*/ 408833267 h 3211"/>
                <a:gd name="T6" fmla="*/ 150541128 w 1405"/>
                <a:gd name="T7" fmla="*/ 412836426 h 3211"/>
                <a:gd name="T8" fmla="*/ 124968352 w 1405"/>
                <a:gd name="T9" fmla="*/ 414515310 h 3211"/>
                <a:gd name="T10" fmla="*/ 110103133 w 1405"/>
                <a:gd name="T11" fmla="*/ 413611185 h 3211"/>
                <a:gd name="T12" fmla="*/ 91458610 w 1405"/>
                <a:gd name="T13" fmla="*/ 410512150 h 3211"/>
                <a:gd name="T14" fmla="*/ 75963389 w 1405"/>
                <a:gd name="T15" fmla="*/ 404055349 h 3211"/>
                <a:gd name="T16" fmla="*/ 66641127 w 1405"/>
                <a:gd name="T17" fmla="*/ 396953154 h 3211"/>
                <a:gd name="T18" fmla="*/ 58200869 w 1405"/>
                <a:gd name="T19" fmla="*/ 388172077 h 3211"/>
                <a:gd name="T20" fmla="*/ 55051567 w 1405"/>
                <a:gd name="T21" fmla="*/ 382619400 h 3211"/>
                <a:gd name="T22" fmla="*/ 48878607 w 1405"/>
                <a:gd name="T23" fmla="*/ 369060404 h 3211"/>
                <a:gd name="T24" fmla="*/ 45729305 w 1405"/>
                <a:gd name="T25" fmla="*/ 350852856 h 3211"/>
                <a:gd name="T26" fmla="*/ 44217654 w 1405"/>
                <a:gd name="T27" fmla="*/ 322960105 h 3211"/>
                <a:gd name="T28" fmla="*/ 44973302 w 1405"/>
                <a:gd name="T29" fmla="*/ 144886705 h 3211"/>
                <a:gd name="T30" fmla="*/ 32627738 w 1405"/>
                <a:gd name="T31" fmla="*/ 144886705 h 3211"/>
                <a:gd name="T32" fmla="*/ 2267654 w 1405"/>
                <a:gd name="T33" fmla="*/ 146307215 h 3211"/>
                <a:gd name="T34" fmla="*/ 0 w 1405"/>
                <a:gd name="T35" fmla="*/ 142433063 h 3211"/>
                <a:gd name="T36" fmla="*/ 1511651 w 1405"/>
                <a:gd name="T37" fmla="*/ 98657040 h 3211"/>
                <a:gd name="T38" fmla="*/ 5416956 w 1405"/>
                <a:gd name="T39" fmla="*/ 95558005 h 3211"/>
                <a:gd name="T40" fmla="*/ 44973302 w 1405"/>
                <a:gd name="T41" fmla="*/ 95558005 h 3211"/>
                <a:gd name="T42" fmla="*/ 44973302 w 1405"/>
                <a:gd name="T43" fmla="*/ 69215131 h 3211"/>
                <a:gd name="T44" fmla="*/ 42706003 w 1405"/>
                <a:gd name="T45" fmla="*/ 21564956 h 3211"/>
                <a:gd name="T46" fmla="*/ 45729305 w 1405"/>
                <a:gd name="T47" fmla="*/ 17562155 h 3211"/>
                <a:gd name="T48" fmla="*/ 106323828 w 1405"/>
                <a:gd name="T49" fmla="*/ 0 h 3211"/>
                <a:gd name="T50" fmla="*/ 110103133 w 1405"/>
                <a:gd name="T51" fmla="*/ 3228401 h 3211"/>
                <a:gd name="T52" fmla="*/ 107835479 w 1405"/>
                <a:gd name="T53" fmla="*/ 95558005 h 3211"/>
                <a:gd name="T54" fmla="*/ 173846959 w 1405"/>
                <a:gd name="T55" fmla="*/ 93879122 h 3211"/>
                <a:gd name="T56" fmla="*/ 176870261 w 1405"/>
                <a:gd name="T57" fmla="*/ 97882281 h 3211"/>
                <a:gd name="T58" fmla="*/ 175358610 w 1405"/>
                <a:gd name="T59" fmla="*/ 140883545 h 3211"/>
                <a:gd name="T60" fmla="*/ 172209308 w 1405"/>
                <a:gd name="T61" fmla="*/ 144886705 h 3211"/>
                <a:gd name="T62" fmla="*/ 107835479 w 1405"/>
                <a:gd name="T63" fmla="*/ 143207821 h 3211"/>
                <a:gd name="T64" fmla="*/ 106323828 w 1405"/>
                <a:gd name="T65" fmla="*/ 256198616 h 3211"/>
                <a:gd name="T66" fmla="*/ 107079477 w 1405"/>
                <a:gd name="T67" fmla="*/ 306302074 h 3211"/>
                <a:gd name="T68" fmla="*/ 107079477 w 1405"/>
                <a:gd name="T69" fmla="*/ 322185346 h 3211"/>
                <a:gd name="T70" fmla="*/ 110103133 w 1405"/>
                <a:gd name="T71" fmla="*/ 344396413 h 3211"/>
                <a:gd name="T72" fmla="*/ 113252436 w 1405"/>
                <a:gd name="T73" fmla="*/ 352402373 h 3211"/>
                <a:gd name="T74" fmla="*/ 117913389 w 1405"/>
                <a:gd name="T75" fmla="*/ 357955050 h 3211"/>
                <a:gd name="T76" fmla="*/ 124086348 w 1405"/>
                <a:gd name="T77" fmla="*/ 361958209 h 3211"/>
                <a:gd name="T78" fmla="*/ 131896959 w 1405"/>
                <a:gd name="T79" fmla="*/ 364282485 h 3211"/>
                <a:gd name="T80" fmla="*/ 141974869 w 1405"/>
                <a:gd name="T81" fmla="*/ 365186610 h 3211"/>
                <a:gd name="T82" fmla="*/ 158225738 w 1405"/>
                <a:gd name="T83" fmla="*/ 362732968 h 3211"/>
                <a:gd name="T84" fmla="*/ 170697302 w 1405"/>
                <a:gd name="T85" fmla="*/ 359504927 h 3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5" h="3211">
                  <a:moveTo>
                    <a:pt x="1385" y="2809"/>
                  </a:moveTo>
                  <a:lnTo>
                    <a:pt x="1385" y="2809"/>
                  </a:lnTo>
                  <a:lnTo>
                    <a:pt x="1373" y="2981"/>
                  </a:lnTo>
                  <a:lnTo>
                    <a:pt x="1367" y="3136"/>
                  </a:lnTo>
                  <a:lnTo>
                    <a:pt x="1343" y="3166"/>
                  </a:lnTo>
                  <a:lnTo>
                    <a:pt x="1269" y="3179"/>
                  </a:lnTo>
                  <a:lnTo>
                    <a:pt x="1195" y="3197"/>
                  </a:lnTo>
                  <a:lnTo>
                    <a:pt x="1103" y="3203"/>
                  </a:lnTo>
                  <a:lnTo>
                    <a:pt x="992" y="3210"/>
                  </a:lnTo>
                  <a:lnTo>
                    <a:pt x="874" y="3203"/>
                  </a:lnTo>
                  <a:lnTo>
                    <a:pt x="800" y="3197"/>
                  </a:lnTo>
                  <a:lnTo>
                    <a:pt x="726" y="3179"/>
                  </a:lnTo>
                  <a:lnTo>
                    <a:pt x="647" y="3148"/>
                  </a:lnTo>
                  <a:lnTo>
                    <a:pt x="603" y="3129"/>
                  </a:lnTo>
                  <a:lnTo>
                    <a:pt x="566" y="3105"/>
                  </a:lnTo>
                  <a:lnTo>
                    <a:pt x="529" y="3074"/>
                  </a:lnTo>
                  <a:lnTo>
                    <a:pt x="499" y="3043"/>
                  </a:lnTo>
                  <a:lnTo>
                    <a:pt x="462" y="3006"/>
                  </a:lnTo>
                  <a:lnTo>
                    <a:pt x="437" y="2963"/>
                  </a:lnTo>
                  <a:lnTo>
                    <a:pt x="407" y="2914"/>
                  </a:lnTo>
                  <a:lnTo>
                    <a:pt x="388" y="2858"/>
                  </a:lnTo>
                  <a:lnTo>
                    <a:pt x="370" y="2797"/>
                  </a:lnTo>
                  <a:lnTo>
                    <a:pt x="363" y="2717"/>
                  </a:lnTo>
                  <a:lnTo>
                    <a:pt x="357" y="2618"/>
                  </a:lnTo>
                  <a:lnTo>
                    <a:pt x="351" y="2501"/>
                  </a:lnTo>
                  <a:lnTo>
                    <a:pt x="351" y="2156"/>
                  </a:lnTo>
                  <a:lnTo>
                    <a:pt x="357" y="1122"/>
                  </a:lnTo>
                  <a:lnTo>
                    <a:pt x="259" y="1122"/>
                  </a:lnTo>
                  <a:lnTo>
                    <a:pt x="191" y="1122"/>
                  </a:lnTo>
                  <a:lnTo>
                    <a:pt x="18" y="1133"/>
                  </a:lnTo>
                  <a:lnTo>
                    <a:pt x="0" y="1103"/>
                  </a:lnTo>
                  <a:lnTo>
                    <a:pt x="12" y="937"/>
                  </a:lnTo>
                  <a:lnTo>
                    <a:pt x="12" y="764"/>
                  </a:lnTo>
                  <a:lnTo>
                    <a:pt x="43" y="740"/>
                  </a:lnTo>
                  <a:lnTo>
                    <a:pt x="178" y="740"/>
                  </a:lnTo>
                  <a:lnTo>
                    <a:pt x="357" y="740"/>
                  </a:lnTo>
                  <a:lnTo>
                    <a:pt x="357" y="536"/>
                  </a:lnTo>
                  <a:lnTo>
                    <a:pt x="357" y="400"/>
                  </a:lnTo>
                  <a:lnTo>
                    <a:pt x="339" y="167"/>
                  </a:lnTo>
                  <a:lnTo>
                    <a:pt x="363" y="136"/>
                  </a:lnTo>
                  <a:lnTo>
                    <a:pt x="603" y="74"/>
                  </a:lnTo>
                  <a:lnTo>
                    <a:pt x="844" y="0"/>
                  </a:lnTo>
                  <a:lnTo>
                    <a:pt x="874" y="25"/>
                  </a:lnTo>
                  <a:lnTo>
                    <a:pt x="862" y="370"/>
                  </a:lnTo>
                  <a:lnTo>
                    <a:pt x="856" y="740"/>
                  </a:lnTo>
                  <a:lnTo>
                    <a:pt x="1380" y="727"/>
                  </a:lnTo>
                  <a:lnTo>
                    <a:pt x="1404" y="758"/>
                  </a:lnTo>
                  <a:lnTo>
                    <a:pt x="1392" y="912"/>
                  </a:lnTo>
                  <a:lnTo>
                    <a:pt x="1392" y="1091"/>
                  </a:lnTo>
                  <a:lnTo>
                    <a:pt x="1367" y="1122"/>
                  </a:lnTo>
                  <a:lnTo>
                    <a:pt x="1114" y="1109"/>
                  </a:lnTo>
                  <a:lnTo>
                    <a:pt x="856" y="1109"/>
                  </a:lnTo>
                  <a:lnTo>
                    <a:pt x="844" y="1984"/>
                  </a:lnTo>
                  <a:lnTo>
                    <a:pt x="850" y="2174"/>
                  </a:lnTo>
                  <a:lnTo>
                    <a:pt x="850" y="2372"/>
                  </a:lnTo>
                  <a:lnTo>
                    <a:pt x="850" y="2495"/>
                  </a:lnTo>
                  <a:lnTo>
                    <a:pt x="862" y="2588"/>
                  </a:lnTo>
                  <a:lnTo>
                    <a:pt x="874" y="2667"/>
                  </a:lnTo>
                  <a:lnTo>
                    <a:pt x="887" y="2698"/>
                  </a:lnTo>
                  <a:lnTo>
                    <a:pt x="899" y="2729"/>
                  </a:lnTo>
                  <a:lnTo>
                    <a:pt x="918" y="2754"/>
                  </a:lnTo>
                  <a:lnTo>
                    <a:pt x="936" y="2772"/>
                  </a:lnTo>
                  <a:lnTo>
                    <a:pt x="961" y="2791"/>
                  </a:lnTo>
                  <a:lnTo>
                    <a:pt x="985" y="2803"/>
                  </a:lnTo>
                  <a:lnTo>
                    <a:pt x="1016" y="2815"/>
                  </a:lnTo>
                  <a:lnTo>
                    <a:pt x="1047" y="2821"/>
                  </a:lnTo>
                  <a:lnTo>
                    <a:pt x="1127" y="2828"/>
                  </a:lnTo>
                  <a:lnTo>
                    <a:pt x="1195" y="2821"/>
                  </a:lnTo>
                  <a:lnTo>
                    <a:pt x="1256" y="2809"/>
                  </a:lnTo>
                  <a:lnTo>
                    <a:pt x="1312" y="2797"/>
                  </a:lnTo>
                  <a:lnTo>
                    <a:pt x="1355" y="2784"/>
                  </a:lnTo>
                  <a:lnTo>
                    <a:pt x="1385" y="280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2" name="Freeform 18"/>
            <p:cNvSpPr>
              <a:spLocks noChangeArrowheads="1"/>
            </p:cNvSpPr>
            <p:nvPr/>
          </p:nvSpPr>
          <p:spPr bwMode="auto">
            <a:xfrm>
              <a:off x="5162912" y="3972984"/>
              <a:ext cx="840616" cy="1196614"/>
            </a:xfrm>
            <a:custGeom>
              <a:avLst/>
              <a:gdLst>
                <a:gd name="T0" fmla="*/ 174442889 w 2315"/>
                <a:gd name="T1" fmla="*/ 433245404 h 3297"/>
                <a:gd name="T2" fmla="*/ 137919123 w 2315"/>
                <a:gd name="T3" fmla="*/ 434167635 h 3297"/>
                <a:gd name="T4" fmla="*/ 133040645 w 2315"/>
                <a:gd name="T5" fmla="*/ 430084195 h 3297"/>
                <a:gd name="T6" fmla="*/ 133040645 w 2315"/>
                <a:gd name="T7" fmla="*/ 430084195 h 3297"/>
                <a:gd name="T8" fmla="*/ 133831877 w 2315"/>
                <a:gd name="T9" fmla="*/ 334319507 h 3297"/>
                <a:gd name="T10" fmla="*/ 134623109 w 2315"/>
                <a:gd name="T11" fmla="*/ 238555181 h 3297"/>
                <a:gd name="T12" fmla="*/ 134623109 w 2315"/>
                <a:gd name="T13" fmla="*/ 238555181 h 3297"/>
                <a:gd name="T14" fmla="*/ 133831877 w 2315"/>
                <a:gd name="T15" fmla="*/ 136335964 h 3297"/>
                <a:gd name="T16" fmla="*/ 133040645 w 2315"/>
                <a:gd name="T17" fmla="*/ 34117109 h 3297"/>
                <a:gd name="T18" fmla="*/ 3955797 w 2315"/>
                <a:gd name="T19" fmla="*/ 36487835 h 3297"/>
                <a:gd name="T20" fmla="*/ 0 w 2315"/>
                <a:gd name="T21" fmla="*/ 33326625 h 3297"/>
                <a:gd name="T22" fmla="*/ 2505145 w 2315"/>
                <a:gd name="T23" fmla="*/ 3293320 h 3297"/>
                <a:gd name="T24" fmla="*/ 6460942 w 2315"/>
                <a:gd name="T25" fmla="*/ 0 h 3297"/>
                <a:gd name="T26" fmla="*/ 68827750 w 2315"/>
                <a:gd name="T27" fmla="*/ 1712352 h 3297"/>
                <a:gd name="T28" fmla="*/ 214262670 w 2315"/>
                <a:gd name="T29" fmla="*/ 1712352 h 3297"/>
                <a:gd name="T30" fmla="*/ 301154404 w 2315"/>
                <a:gd name="T31" fmla="*/ 0 h 3297"/>
                <a:gd name="T32" fmla="*/ 305110201 w 2315"/>
                <a:gd name="T33" fmla="*/ 3293320 h 3297"/>
                <a:gd name="T34" fmla="*/ 302736868 w 2315"/>
                <a:gd name="T35" fmla="*/ 34117109 h 3297"/>
                <a:gd name="T36" fmla="*/ 298649259 w 2315"/>
                <a:gd name="T37" fmla="*/ 36487835 h 3297"/>
                <a:gd name="T38" fmla="*/ 298649259 w 2315"/>
                <a:gd name="T39" fmla="*/ 36487835 h 3297"/>
                <a:gd name="T40" fmla="*/ 244325494 w 2315"/>
                <a:gd name="T41" fmla="*/ 34907230 h 3297"/>
                <a:gd name="T42" fmla="*/ 172728614 w 2315"/>
                <a:gd name="T43" fmla="*/ 34117109 h 3297"/>
                <a:gd name="T44" fmla="*/ 172728614 w 2315"/>
                <a:gd name="T45" fmla="*/ 34117109 h 3297"/>
                <a:gd name="T46" fmla="*/ 173651657 w 2315"/>
                <a:gd name="T47" fmla="*/ 147664418 h 3297"/>
                <a:gd name="T48" fmla="*/ 173651657 w 2315"/>
                <a:gd name="T49" fmla="*/ 234471741 h 3297"/>
                <a:gd name="T50" fmla="*/ 175234121 w 2315"/>
                <a:gd name="T51" fmla="*/ 319698096 h 3297"/>
                <a:gd name="T52" fmla="*/ 177607455 w 2315"/>
                <a:gd name="T53" fmla="*/ 429293711 h 3297"/>
                <a:gd name="T54" fmla="*/ 174442889 w 2315"/>
                <a:gd name="T55" fmla="*/ 433245404 h 32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15" h="3297">
                  <a:moveTo>
                    <a:pt x="1323" y="3289"/>
                  </a:moveTo>
                  <a:lnTo>
                    <a:pt x="1046" y="3296"/>
                  </a:lnTo>
                  <a:lnTo>
                    <a:pt x="1009" y="3265"/>
                  </a:lnTo>
                  <a:lnTo>
                    <a:pt x="1015" y="2538"/>
                  </a:lnTo>
                  <a:lnTo>
                    <a:pt x="1021" y="1811"/>
                  </a:lnTo>
                  <a:lnTo>
                    <a:pt x="1015" y="1035"/>
                  </a:lnTo>
                  <a:lnTo>
                    <a:pt x="1009" y="259"/>
                  </a:lnTo>
                  <a:lnTo>
                    <a:pt x="30" y="277"/>
                  </a:lnTo>
                  <a:lnTo>
                    <a:pt x="0" y="253"/>
                  </a:lnTo>
                  <a:lnTo>
                    <a:pt x="19" y="25"/>
                  </a:lnTo>
                  <a:lnTo>
                    <a:pt x="49" y="0"/>
                  </a:lnTo>
                  <a:lnTo>
                    <a:pt x="522" y="13"/>
                  </a:lnTo>
                  <a:lnTo>
                    <a:pt x="1625" y="13"/>
                  </a:lnTo>
                  <a:lnTo>
                    <a:pt x="2284" y="0"/>
                  </a:lnTo>
                  <a:lnTo>
                    <a:pt x="2314" y="25"/>
                  </a:lnTo>
                  <a:lnTo>
                    <a:pt x="2296" y="259"/>
                  </a:lnTo>
                  <a:lnTo>
                    <a:pt x="2265" y="277"/>
                  </a:lnTo>
                  <a:lnTo>
                    <a:pt x="1853" y="265"/>
                  </a:lnTo>
                  <a:lnTo>
                    <a:pt x="1310" y="259"/>
                  </a:lnTo>
                  <a:lnTo>
                    <a:pt x="1317" y="1121"/>
                  </a:lnTo>
                  <a:lnTo>
                    <a:pt x="1317" y="1780"/>
                  </a:lnTo>
                  <a:lnTo>
                    <a:pt x="1329" y="2427"/>
                  </a:lnTo>
                  <a:lnTo>
                    <a:pt x="1347" y="3259"/>
                  </a:lnTo>
                  <a:lnTo>
                    <a:pt x="1323" y="3289"/>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3" name="Freeform 19"/>
            <p:cNvSpPr>
              <a:spLocks noChangeArrowheads="1"/>
            </p:cNvSpPr>
            <p:nvPr/>
          </p:nvSpPr>
          <p:spPr bwMode="auto">
            <a:xfrm>
              <a:off x="5932294" y="4286383"/>
              <a:ext cx="384686" cy="883215"/>
            </a:xfrm>
            <a:custGeom>
              <a:avLst/>
              <a:gdLst>
                <a:gd name="T0" fmla="*/ 132318436 w 1079"/>
                <a:gd name="T1" fmla="*/ 43233901 h 2429"/>
                <a:gd name="T2" fmla="*/ 127615570 w 1079"/>
                <a:gd name="T3" fmla="*/ 46539504 h 2429"/>
                <a:gd name="T4" fmla="*/ 127615570 w 1079"/>
                <a:gd name="T5" fmla="*/ 46539504 h 2429"/>
                <a:gd name="T6" fmla="*/ 121260229 w 1079"/>
                <a:gd name="T7" fmla="*/ 43233901 h 2429"/>
                <a:gd name="T8" fmla="*/ 115794408 w 1079"/>
                <a:gd name="T9" fmla="*/ 40854057 h 2429"/>
                <a:gd name="T10" fmla="*/ 109566345 w 1079"/>
                <a:gd name="T11" fmla="*/ 39135260 h 2429"/>
                <a:gd name="T12" fmla="*/ 102575328 w 1079"/>
                <a:gd name="T13" fmla="*/ 38342221 h 2429"/>
                <a:gd name="T14" fmla="*/ 102575328 w 1079"/>
                <a:gd name="T15" fmla="*/ 38342221 h 2429"/>
                <a:gd name="T16" fmla="*/ 96982585 w 1079"/>
                <a:gd name="T17" fmla="*/ 39135260 h 2429"/>
                <a:gd name="T18" fmla="*/ 91517120 w 1079"/>
                <a:gd name="T19" fmla="*/ 40061018 h 2429"/>
                <a:gd name="T20" fmla="*/ 86814254 w 1079"/>
                <a:gd name="T21" fmla="*/ 41647460 h 2429"/>
                <a:gd name="T22" fmla="*/ 81348433 w 1079"/>
                <a:gd name="T23" fmla="*/ 43233901 h 2429"/>
                <a:gd name="T24" fmla="*/ 77408164 w 1079"/>
                <a:gd name="T25" fmla="*/ 45746101 h 2429"/>
                <a:gd name="T26" fmla="*/ 73467896 w 1079"/>
                <a:gd name="T27" fmla="*/ 48125945 h 2429"/>
                <a:gd name="T28" fmla="*/ 65714280 w 1079"/>
                <a:gd name="T29" fmla="*/ 54736786 h 2429"/>
                <a:gd name="T30" fmla="*/ 65714280 w 1079"/>
                <a:gd name="T31" fmla="*/ 54736786 h 2429"/>
                <a:gd name="T32" fmla="*/ 59358939 w 1079"/>
                <a:gd name="T33" fmla="*/ 62801713 h 2429"/>
                <a:gd name="T34" fmla="*/ 54020396 w 1079"/>
                <a:gd name="T35" fmla="*/ 72585438 h 2429"/>
                <a:gd name="T36" fmla="*/ 50080128 w 1079"/>
                <a:gd name="T37" fmla="*/ 83162564 h 2429"/>
                <a:gd name="T38" fmla="*/ 46902457 w 1079"/>
                <a:gd name="T39" fmla="*/ 96251891 h 2429"/>
                <a:gd name="T40" fmla="*/ 44614663 w 1079"/>
                <a:gd name="T41" fmla="*/ 110795304 h 2429"/>
                <a:gd name="T42" fmla="*/ 42962189 w 1079"/>
                <a:gd name="T43" fmla="*/ 127189869 h 2429"/>
                <a:gd name="T44" fmla="*/ 42199591 w 1079"/>
                <a:gd name="T45" fmla="*/ 145832287 h 2429"/>
                <a:gd name="T46" fmla="*/ 42199591 w 1079"/>
                <a:gd name="T47" fmla="*/ 166986540 h 2429"/>
                <a:gd name="T48" fmla="*/ 42199591 w 1079"/>
                <a:gd name="T49" fmla="*/ 166986540 h 2429"/>
                <a:gd name="T50" fmla="*/ 42962189 w 1079"/>
                <a:gd name="T51" fmla="*/ 202816562 h 2429"/>
                <a:gd name="T52" fmla="*/ 43852065 w 1079"/>
                <a:gd name="T53" fmla="*/ 241951822 h 2429"/>
                <a:gd name="T54" fmla="*/ 46139859 w 1079"/>
                <a:gd name="T55" fmla="*/ 316124065 h 2429"/>
                <a:gd name="T56" fmla="*/ 42199591 w 1079"/>
                <a:gd name="T57" fmla="*/ 320090351 h 2429"/>
                <a:gd name="T58" fmla="*/ 6991017 w 1079"/>
                <a:gd name="T59" fmla="*/ 321015746 h 2429"/>
                <a:gd name="T60" fmla="*/ 3050749 w 1079"/>
                <a:gd name="T61" fmla="*/ 316917104 h 2429"/>
                <a:gd name="T62" fmla="*/ 3050749 w 1079"/>
                <a:gd name="T63" fmla="*/ 316917104 h 2429"/>
                <a:gd name="T64" fmla="*/ 4702867 w 1079"/>
                <a:gd name="T65" fmla="*/ 265618275 h 2429"/>
                <a:gd name="T66" fmla="*/ 5465465 w 1079"/>
                <a:gd name="T67" fmla="*/ 212600286 h 2429"/>
                <a:gd name="T68" fmla="*/ 5465465 w 1079"/>
                <a:gd name="T69" fmla="*/ 212600286 h 2429"/>
                <a:gd name="T70" fmla="*/ 5465465 w 1079"/>
                <a:gd name="T71" fmla="*/ 162094496 h 2429"/>
                <a:gd name="T72" fmla="*/ 4702867 w 1079"/>
                <a:gd name="T73" fmla="*/ 110795304 h 2429"/>
                <a:gd name="T74" fmla="*/ 3050749 w 1079"/>
                <a:gd name="T75" fmla="*/ 60289514 h 2429"/>
                <a:gd name="T76" fmla="*/ 1525196 w 1079"/>
                <a:gd name="T77" fmla="*/ 35962377 h 2429"/>
                <a:gd name="T78" fmla="*/ 0 w 1079"/>
                <a:gd name="T79" fmla="*/ 13221318 h 2429"/>
                <a:gd name="T80" fmla="*/ 3050749 w 1079"/>
                <a:gd name="T81" fmla="*/ 8990685 h 2429"/>
                <a:gd name="T82" fmla="*/ 38259322 w 1079"/>
                <a:gd name="T83" fmla="*/ 3437593 h 2429"/>
                <a:gd name="T84" fmla="*/ 41436993 w 1079"/>
                <a:gd name="T85" fmla="*/ 7403880 h 2429"/>
                <a:gd name="T86" fmla="*/ 41436993 w 1079"/>
                <a:gd name="T87" fmla="*/ 55397834 h 2429"/>
                <a:gd name="T88" fmla="*/ 41436993 w 1079"/>
                <a:gd name="T89" fmla="*/ 55397834 h 2429"/>
                <a:gd name="T90" fmla="*/ 46139859 w 1079"/>
                <a:gd name="T91" fmla="*/ 43233901 h 2429"/>
                <a:gd name="T92" fmla="*/ 52368278 w 1079"/>
                <a:gd name="T93" fmla="*/ 31863736 h 2429"/>
                <a:gd name="T94" fmla="*/ 52368278 w 1079"/>
                <a:gd name="T95" fmla="*/ 31863736 h 2429"/>
                <a:gd name="T96" fmla="*/ 56308547 w 1079"/>
                <a:gd name="T97" fmla="*/ 26178289 h 2429"/>
                <a:gd name="T98" fmla="*/ 61774012 w 1079"/>
                <a:gd name="T99" fmla="*/ 20493206 h 2429"/>
                <a:gd name="T100" fmla="*/ 67366754 w 1079"/>
                <a:gd name="T101" fmla="*/ 14675768 h 2429"/>
                <a:gd name="T102" fmla="*/ 73467896 w 1079"/>
                <a:gd name="T103" fmla="*/ 9783724 h 2429"/>
                <a:gd name="T104" fmla="*/ 81348433 w 1079"/>
                <a:gd name="T105" fmla="*/ 5817438 h 2429"/>
                <a:gd name="T106" fmla="*/ 89229326 w 1079"/>
                <a:gd name="T107" fmla="*/ 2512199 h 2429"/>
                <a:gd name="T108" fmla="*/ 96982585 w 1079"/>
                <a:gd name="T109" fmla="*/ 925394 h 2429"/>
                <a:gd name="T110" fmla="*/ 105626076 w 1079"/>
                <a:gd name="T111" fmla="*/ 0 h 2429"/>
                <a:gd name="T112" fmla="*/ 105626076 w 1079"/>
                <a:gd name="T113" fmla="*/ 0 h 2429"/>
                <a:gd name="T114" fmla="*/ 112616737 w 1079"/>
                <a:gd name="T115" fmla="*/ 0 h 2429"/>
                <a:gd name="T116" fmla="*/ 118972435 w 1079"/>
                <a:gd name="T117" fmla="*/ 1718797 h 2429"/>
                <a:gd name="T118" fmla="*/ 125963095 w 1079"/>
                <a:gd name="T119" fmla="*/ 3437593 h 2429"/>
                <a:gd name="T120" fmla="*/ 132318436 w 1079"/>
                <a:gd name="T121" fmla="*/ 5817438 h 2429"/>
                <a:gd name="T122" fmla="*/ 137021303 w 1079"/>
                <a:gd name="T123" fmla="*/ 10709482 h 2429"/>
                <a:gd name="T124" fmla="*/ 132318436 w 1079"/>
                <a:gd name="T125" fmla="*/ 43233901 h 2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9" h="2429">
                  <a:moveTo>
                    <a:pt x="1041" y="327"/>
                  </a:moveTo>
                  <a:lnTo>
                    <a:pt x="1004" y="352"/>
                  </a:lnTo>
                  <a:lnTo>
                    <a:pt x="954" y="327"/>
                  </a:lnTo>
                  <a:lnTo>
                    <a:pt x="911" y="309"/>
                  </a:lnTo>
                  <a:lnTo>
                    <a:pt x="862" y="296"/>
                  </a:lnTo>
                  <a:lnTo>
                    <a:pt x="807" y="290"/>
                  </a:lnTo>
                  <a:lnTo>
                    <a:pt x="763" y="296"/>
                  </a:lnTo>
                  <a:lnTo>
                    <a:pt x="720" y="303"/>
                  </a:lnTo>
                  <a:lnTo>
                    <a:pt x="683" y="315"/>
                  </a:lnTo>
                  <a:lnTo>
                    <a:pt x="640" y="327"/>
                  </a:lnTo>
                  <a:lnTo>
                    <a:pt x="609" y="346"/>
                  </a:lnTo>
                  <a:lnTo>
                    <a:pt x="578" y="364"/>
                  </a:lnTo>
                  <a:lnTo>
                    <a:pt x="517" y="414"/>
                  </a:lnTo>
                  <a:lnTo>
                    <a:pt x="467" y="475"/>
                  </a:lnTo>
                  <a:lnTo>
                    <a:pt x="425" y="549"/>
                  </a:lnTo>
                  <a:lnTo>
                    <a:pt x="394" y="629"/>
                  </a:lnTo>
                  <a:lnTo>
                    <a:pt x="369" y="728"/>
                  </a:lnTo>
                  <a:lnTo>
                    <a:pt x="351" y="838"/>
                  </a:lnTo>
                  <a:lnTo>
                    <a:pt x="338" y="962"/>
                  </a:lnTo>
                  <a:lnTo>
                    <a:pt x="332" y="1103"/>
                  </a:lnTo>
                  <a:lnTo>
                    <a:pt x="332" y="1263"/>
                  </a:lnTo>
                  <a:lnTo>
                    <a:pt x="338" y="1534"/>
                  </a:lnTo>
                  <a:lnTo>
                    <a:pt x="345" y="1830"/>
                  </a:lnTo>
                  <a:lnTo>
                    <a:pt x="363" y="2391"/>
                  </a:lnTo>
                  <a:lnTo>
                    <a:pt x="332" y="2421"/>
                  </a:lnTo>
                  <a:lnTo>
                    <a:pt x="55" y="2428"/>
                  </a:lnTo>
                  <a:lnTo>
                    <a:pt x="24" y="2397"/>
                  </a:lnTo>
                  <a:lnTo>
                    <a:pt x="37" y="2009"/>
                  </a:lnTo>
                  <a:lnTo>
                    <a:pt x="43" y="1608"/>
                  </a:lnTo>
                  <a:lnTo>
                    <a:pt x="43" y="1226"/>
                  </a:lnTo>
                  <a:lnTo>
                    <a:pt x="37" y="838"/>
                  </a:lnTo>
                  <a:lnTo>
                    <a:pt x="24" y="456"/>
                  </a:lnTo>
                  <a:lnTo>
                    <a:pt x="12" y="272"/>
                  </a:lnTo>
                  <a:lnTo>
                    <a:pt x="0" y="100"/>
                  </a:lnTo>
                  <a:lnTo>
                    <a:pt x="24" y="68"/>
                  </a:lnTo>
                  <a:lnTo>
                    <a:pt x="301" y="26"/>
                  </a:lnTo>
                  <a:lnTo>
                    <a:pt x="326" y="56"/>
                  </a:lnTo>
                  <a:lnTo>
                    <a:pt x="326" y="419"/>
                  </a:lnTo>
                  <a:lnTo>
                    <a:pt x="363" y="327"/>
                  </a:lnTo>
                  <a:lnTo>
                    <a:pt x="412" y="241"/>
                  </a:lnTo>
                  <a:lnTo>
                    <a:pt x="443" y="198"/>
                  </a:lnTo>
                  <a:lnTo>
                    <a:pt x="486" y="155"/>
                  </a:lnTo>
                  <a:lnTo>
                    <a:pt x="530" y="111"/>
                  </a:lnTo>
                  <a:lnTo>
                    <a:pt x="578" y="74"/>
                  </a:lnTo>
                  <a:lnTo>
                    <a:pt x="640" y="44"/>
                  </a:lnTo>
                  <a:lnTo>
                    <a:pt x="702" y="19"/>
                  </a:lnTo>
                  <a:lnTo>
                    <a:pt x="763" y="7"/>
                  </a:lnTo>
                  <a:lnTo>
                    <a:pt x="831" y="0"/>
                  </a:lnTo>
                  <a:lnTo>
                    <a:pt x="886" y="0"/>
                  </a:lnTo>
                  <a:lnTo>
                    <a:pt x="936" y="13"/>
                  </a:lnTo>
                  <a:lnTo>
                    <a:pt x="991" y="26"/>
                  </a:lnTo>
                  <a:lnTo>
                    <a:pt x="1041" y="44"/>
                  </a:lnTo>
                  <a:lnTo>
                    <a:pt x="1078" y="81"/>
                  </a:lnTo>
                  <a:lnTo>
                    <a:pt x="1041" y="327"/>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4" name="Freeform 20"/>
            <p:cNvSpPr>
              <a:spLocks noChangeArrowheads="1"/>
            </p:cNvSpPr>
            <p:nvPr/>
          </p:nvSpPr>
          <p:spPr bwMode="auto">
            <a:xfrm>
              <a:off x="6331233" y="4286383"/>
              <a:ext cx="641147" cy="897465"/>
            </a:xfrm>
            <a:custGeom>
              <a:avLst/>
              <a:gdLst>
                <a:gd name="T0" fmla="*/ 39059388 w 1762"/>
                <a:gd name="T1" fmla="*/ 19988205 h 2483"/>
                <a:gd name="T2" fmla="*/ 78251227 w 1762"/>
                <a:gd name="T3" fmla="*/ 6270689 h 2483"/>
                <a:gd name="T4" fmla="*/ 114927237 w 1762"/>
                <a:gd name="T5" fmla="*/ 783972 h 2483"/>
                <a:gd name="T6" fmla="*/ 145115727 w 1762"/>
                <a:gd name="T7" fmla="*/ 783972 h 2483"/>
                <a:gd name="T8" fmla="*/ 181791737 w 1762"/>
                <a:gd name="T9" fmla="*/ 7969113 h 2483"/>
                <a:gd name="T10" fmla="*/ 205359530 w 1762"/>
                <a:gd name="T11" fmla="*/ 22470239 h 2483"/>
                <a:gd name="T12" fmla="*/ 216879071 w 1762"/>
                <a:gd name="T13" fmla="*/ 35273302 h 2483"/>
                <a:gd name="T14" fmla="*/ 226544307 w 1762"/>
                <a:gd name="T15" fmla="*/ 59441966 h 2483"/>
                <a:gd name="T16" fmla="*/ 229060136 w 1762"/>
                <a:gd name="T17" fmla="*/ 120582356 h 2483"/>
                <a:gd name="T18" fmla="*/ 229060136 w 1762"/>
                <a:gd name="T19" fmla="*/ 209157417 h 2483"/>
                <a:gd name="T20" fmla="*/ 233164641 w 1762"/>
                <a:gd name="T21" fmla="*/ 312886733 h 2483"/>
                <a:gd name="T22" fmla="*/ 192384126 w 1762"/>
                <a:gd name="T23" fmla="*/ 315368767 h 2483"/>
                <a:gd name="T24" fmla="*/ 180864949 w 1762"/>
                <a:gd name="T25" fmla="*/ 301651613 h 2483"/>
                <a:gd name="T26" fmla="*/ 149087782 w 1762"/>
                <a:gd name="T27" fmla="*/ 316936711 h 2483"/>
                <a:gd name="T28" fmla="*/ 116516277 w 1762"/>
                <a:gd name="T29" fmla="*/ 324252695 h 2483"/>
                <a:gd name="T30" fmla="*/ 92948121 w 1762"/>
                <a:gd name="T31" fmla="*/ 324252695 h 2483"/>
                <a:gd name="T32" fmla="*/ 62759995 w 1762"/>
                <a:gd name="T33" fmla="*/ 317720321 h 2483"/>
                <a:gd name="T34" fmla="*/ 36676010 w 1762"/>
                <a:gd name="T35" fmla="*/ 304133648 h 2483"/>
                <a:gd name="T36" fmla="*/ 17080273 w 1762"/>
                <a:gd name="T37" fmla="*/ 283884119 h 2483"/>
                <a:gd name="T38" fmla="*/ 4898843 w 1762"/>
                <a:gd name="T39" fmla="*/ 257363902 h 2483"/>
                <a:gd name="T40" fmla="*/ 0 w 1762"/>
                <a:gd name="T41" fmla="*/ 226010096 h 2483"/>
                <a:gd name="T42" fmla="*/ 2383378 w 1762"/>
                <a:gd name="T43" fmla="*/ 205107439 h 2483"/>
                <a:gd name="T44" fmla="*/ 12975767 w 1762"/>
                <a:gd name="T45" fmla="*/ 176104826 h 2483"/>
                <a:gd name="T46" fmla="*/ 32571505 w 1762"/>
                <a:gd name="T47" fmla="*/ 152850615 h 2483"/>
                <a:gd name="T48" fmla="*/ 43163894 w 1762"/>
                <a:gd name="T49" fmla="*/ 143967049 h 2483"/>
                <a:gd name="T50" fmla="*/ 82355732 w 1762"/>
                <a:gd name="T51" fmla="*/ 127114369 h 2483"/>
                <a:gd name="T52" fmla="*/ 137701055 w 1762"/>
                <a:gd name="T53" fmla="*/ 115748407 h 2483"/>
                <a:gd name="T54" fmla="*/ 191589788 w 1762"/>
                <a:gd name="T55" fmla="*/ 99679699 h 2483"/>
                <a:gd name="T56" fmla="*/ 189206410 w 1762"/>
                <a:gd name="T57" fmla="*/ 67541560 h 2483"/>
                <a:gd name="T58" fmla="*/ 184307202 w 1762"/>
                <a:gd name="T59" fmla="*/ 56175960 h 2483"/>
                <a:gd name="T60" fmla="*/ 171066898 w 1762"/>
                <a:gd name="T61" fmla="*/ 43372897 h 2483"/>
                <a:gd name="T62" fmla="*/ 141010858 w 1762"/>
                <a:gd name="T63" fmla="*/ 32921749 h 2483"/>
                <a:gd name="T64" fmla="*/ 126313964 w 1762"/>
                <a:gd name="T65" fmla="*/ 32137777 h 2483"/>
                <a:gd name="T66" fmla="*/ 88049278 w 1762"/>
                <a:gd name="T67" fmla="*/ 35273302 h 2483"/>
                <a:gd name="T68" fmla="*/ 58655126 w 1762"/>
                <a:gd name="T69" fmla="*/ 45855293 h 2483"/>
                <a:gd name="T70" fmla="*/ 35749221 w 1762"/>
                <a:gd name="T71" fmla="*/ 24038183 h 2483"/>
                <a:gd name="T72" fmla="*/ 123930950 w 1762"/>
                <a:gd name="T73" fmla="*/ 149584608 h 2483"/>
                <a:gd name="T74" fmla="*/ 89637954 w 1762"/>
                <a:gd name="T75" fmla="*/ 159252146 h 2483"/>
                <a:gd name="T76" fmla="*/ 67658838 w 1762"/>
                <a:gd name="T77" fmla="*/ 170487266 h 2483"/>
                <a:gd name="T78" fmla="*/ 56272111 w 1762"/>
                <a:gd name="T79" fmla="*/ 180938775 h 2483"/>
                <a:gd name="T80" fmla="*/ 42369555 w 1762"/>
                <a:gd name="T81" fmla="*/ 202625043 h 2483"/>
                <a:gd name="T82" fmla="*/ 39059388 w 1762"/>
                <a:gd name="T83" fmla="*/ 224442153 h 2483"/>
                <a:gd name="T84" fmla="*/ 39853727 w 1762"/>
                <a:gd name="T85" fmla="*/ 235677634 h 2483"/>
                <a:gd name="T86" fmla="*/ 45547272 w 1762"/>
                <a:gd name="T87" fmla="*/ 254228738 h 2483"/>
                <a:gd name="T88" fmla="*/ 56272111 w 1762"/>
                <a:gd name="T89" fmla="*/ 270297446 h 2483"/>
                <a:gd name="T90" fmla="*/ 72557682 w 1762"/>
                <a:gd name="T91" fmla="*/ 283230990 h 2483"/>
                <a:gd name="T92" fmla="*/ 93610009 w 1762"/>
                <a:gd name="T93" fmla="*/ 290416493 h 2483"/>
                <a:gd name="T94" fmla="*/ 111617070 w 1762"/>
                <a:gd name="T95" fmla="*/ 292768047 h 2483"/>
                <a:gd name="T96" fmla="*/ 149087782 w 1762"/>
                <a:gd name="T97" fmla="*/ 286366515 h 2483"/>
                <a:gd name="T98" fmla="*/ 176892530 w 1762"/>
                <a:gd name="T99" fmla="*/ 271865389 h 2483"/>
                <a:gd name="T100" fmla="*/ 158885469 w 1762"/>
                <a:gd name="T101" fmla="*/ 143183077 h 24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62" h="2483">
                  <a:moveTo>
                    <a:pt x="270" y="184"/>
                  </a:moveTo>
                  <a:lnTo>
                    <a:pt x="295" y="153"/>
                  </a:lnTo>
                  <a:lnTo>
                    <a:pt x="437" y="98"/>
                  </a:lnTo>
                  <a:lnTo>
                    <a:pt x="511" y="74"/>
                  </a:lnTo>
                  <a:lnTo>
                    <a:pt x="591" y="48"/>
                  </a:lnTo>
                  <a:lnTo>
                    <a:pt x="677" y="30"/>
                  </a:lnTo>
                  <a:lnTo>
                    <a:pt x="770" y="11"/>
                  </a:lnTo>
                  <a:lnTo>
                    <a:pt x="868" y="6"/>
                  </a:lnTo>
                  <a:lnTo>
                    <a:pt x="979" y="0"/>
                  </a:lnTo>
                  <a:lnTo>
                    <a:pt x="1096" y="6"/>
                  </a:lnTo>
                  <a:lnTo>
                    <a:pt x="1200" y="18"/>
                  </a:lnTo>
                  <a:lnTo>
                    <a:pt x="1292" y="37"/>
                  </a:lnTo>
                  <a:lnTo>
                    <a:pt x="1373" y="61"/>
                  </a:lnTo>
                  <a:lnTo>
                    <a:pt x="1440" y="98"/>
                  </a:lnTo>
                  <a:lnTo>
                    <a:pt x="1502" y="135"/>
                  </a:lnTo>
                  <a:lnTo>
                    <a:pt x="1551" y="172"/>
                  </a:lnTo>
                  <a:lnTo>
                    <a:pt x="1595" y="215"/>
                  </a:lnTo>
                  <a:lnTo>
                    <a:pt x="1638" y="270"/>
                  </a:lnTo>
                  <a:lnTo>
                    <a:pt x="1674" y="326"/>
                  </a:lnTo>
                  <a:lnTo>
                    <a:pt x="1699" y="388"/>
                  </a:lnTo>
                  <a:lnTo>
                    <a:pt x="1711" y="455"/>
                  </a:lnTo>
                  <a:lnTo>
                    <a:pt x="1724" y="541"/>
                  </a:lnTo>
                  <a:lnTo>
                    <a:pt x="1730" y="640"/>
                  </a:lnTo>
                  <a:lnTo>
                    <a:pt x="1730" y="923"/>
                  </a:lnTo>
                  <a:lnTo>
                    <a:pt x="1730" y="1207"/>
                  </a:lnTo>
                  <a:lnTo>
                    <a:pt x="1730" y="1601"/>
                  </a:lnTo>
                  <a:lnTo>
                    <a:pt x="1730" y="1878"/>
                  </a:lnTo>
                  <a:lnTo>
                    <a:pt x="1743" y="2118"/>
                  </a:lnTo>
                  <a:lnTo>
                    <a:pt x="1761" y="2395"/>
                  </a:lnTo>
                  <a:lnTo>
                    <a:pt x="1730" y="2426"/>
                  </a:lnTo>
                  <a:lnTo>
                    <a:pt x="1484" y="2445"/>
                  </a:lnTo>
                  <a:lnTo>
                    <a:pt x="1453" y="2414"/>
                  </a:lnTo>
                  <a:lnTo>
                    <a:pt x="1447" y="2254"/>
                  </a:lnTo>
                  <a:lnTo>
                    <a:pt x="1366" y="2309"/>
                  </a:lnTo>
                  <a:lnTo>
                    <a:pt x="1292" y="2352"/>
                  </a:lnTo>
                  <a:lnTo>
                    <a:pt x="1213" y="2395"/>
                  </a:lnTo>
                  <a:lnTo>
                    <a:pt x="1126" y="2426"/>
                  </a:lnTo>
                  <a:lnTo>
                    <a:pt x="1047" y="2451"/>
                  </a:lnTo>
                  <a:lnTo>
                    <a:pt x="960" y="2469"/>
                  </a:lnTo>
                  <a:lnTo>
                    <a:pt x="880" y="2482"/>
                  </a:lnTo>
                  <a:lnTo>
                    <a:pt x="788" y="2482"/>
                  </a:lnTo>
                  <a:lnTo>
                    <a:pt x="702" y="2482"/>
                  </a:lnTo>
                  <a:lnTo>
                    <a:pt x="622" y="2469"/>
                  </a:lnTo>
                  <a:lnTo>
                    <a:pt x="548" y="2457"/>
                  </a:lnTo>
                  <a:lnTo>
                    <a:pt x="474" y="2432"/>
                  </a:lnTo>
                  <a:lnTo>
                    <a:pt x="400" y="2402"/>
                  </a:lnTo>
                  <a:lnTo>
                    <a:pt x="338" y="2365"/>
                  </a:lnTo>
                  <a:lnTo>
                    <a:pt x="277" y="2328"/>
                  </a:lnTo>
                  <a:lnTo>
                    <a:pt x="221" y="2278"/>
                  </a:lnTo>
                  <a:lnTo>
                    <a:pt x="172" y="2229"/>
                  </a:lnTo>
                  <a:lnTo>
                    <a:pt x="129" y="2173"/>
                  </a:lnTo>
                  <a:lnTo>
                    <a:pt x="92" y="2112"/>
                  </a:lnTo>
                  <a:lnTo>
                    <a:pt x="61" y="2044"/>
                  </a:lnTo>
                  <a:lnTo>
                    <a:pt x="37" y="1970"/>
                  </a:lnTo>
                  <a:lnTo>
                    <a:pt x="18" y="1896"/>
                  </a:lnTo>
                  <a:lnTo>
                    <a:pt x="6" y="1817"/>
                  </a:lnTo>
                  <a:lnTo>
                    <a:pt x="0" y="1730"/>
                  </a:lnTo>
                  <a:lnTo>
                    <a:pt x="6" y="1650"/>
                  </a:lnTo>
                  <a:lnTo>
                    <a:pt x="18" y="1570"/>
                  </a:lnTo>
                  <a:lnTo>
                    <a:pt x="37" y="1496"/>
                  </a:lnTo>
                  <a:lnTo>
                    <a:pt x="61" y="1422"/>
                  </a:lnTo>
                  <a:lnTo>
                    <a:pt x="98" y="1348"/>
                  </a:lnTo>
                  <a:lnTo>
                    <a:pt x="141" y="1287"/>
                  </a:lnTo>
                  <a:lnTo>
                    <a:pt x="184" y="1225"/>
                  </a:lnTo>
                  <a:lnTo>
                    <a:pt x="246" y="1170"/>
                  </a:lnTo>
                  <a:lnTo>
                    <a:pt x="283" y="1133"/>
                  </a:lnTo>
                  <a:lnTo>
                    <a:pt x="326" y="1102"/>
                  </a:lnTo>
                  <a:lnTo>
                    <a:pt x="418" y="1053"/>
                  </a:lnTo>
                  <a:lnTo>
                    <a:pt x="517" y="1010"/>
                  </a:lnTo>
                  <a:lnTo>
                    <a:pt x="622" y="973"/>
                  </a:lnTo>
                  <a:lnTo>
                    <a:pt x="726" y="942"/>
                  </a:lnTo>
                  <a:lnTo>
                    <a:pt x="837" y="923"/>
                  </a:lnTo>
                  <a:lnTo>
                    <a:pt x="1040" y="886"/>
                  </a:lnTo>
                  <a:lnTo>
                    <a:pt x="1447" y="825"/>
                  </a:lnTo>
                  <a:lnTo>
                    <a:pt x="1447" y="763"/>
                  </a:lnTo>
                  <a:lnTo>
                    <a:pt x="1447" y="677"/>
                  </a:lnTo>
                  <a:lnTo>
                    <a:pt x="1440" y="591"/>
                  </a:lnTo>
                  <a:lnTo>
                    <a:pt x="1429" y="517"/>
                  </a:lnTo>
                  <a:lnTo>
                    <a:pt x="1403" y="462"/>
                  </a:lnTo>
                  <a:lnTo>
                    <a:pt x="1392" y="430"/>
                  </a:lnTo>
                  <a:lnTo>
                    <a:pt x="1366" y="400"/>
                  </a:lnTo>
                  <a:lnTo>
                    <a:pt x="1336" y="369"/>
                  </a:lnTo>
                  <a:lnTo>
                    <a:pt x="1292" y="332"/>
                  </a:lnTo>
                  <a:lnTo>
                    <a:pt x="1231" y="295"/>
                  </a:lnTo>
                  <a:lnTo>
                    <a:pt x="1157" y="270"/>
                  </a:lnTo>
                  <a:lnTo>
                    <a:pt x="1065" y="252"/>
                  </a:lnTo>
                  <a:lnTo>
                    <a:pt x="1010" y="246"/>
                  </a:lnTo>
                  <a:lnTo>
                    <a:pt x="954" y="246"/>
                  </a:lnTo>
                  <a:lnTo>
                    <a:pt x="843" y="246"/>
                  </a:lnTo>
                  <a:lnTo>
                    <a:pt x="751" y="258"/>
                  </a:lnTo>
                  <a:lnTo>
                    <a:pt x="665" y="270"/>
                  </a:lnTo>
                  <a:lnTo>
                    <a:pt x="585" y="295"/>
                  </a:lnTo>
                  <a:lnTo>
                    <a:pt x="511" y="320"/>
                  </a:lnTo>
                  <a:lnTo>
                    <a:pt x="443" y="351"/>
                  </a:lnTo>
                  <a:lnTo>
                    <a:pt x="295" y="418"/>
                  </a:lnTo>
                  <a:lnTo>
                    <a:pt x="258" y="406"/>
                  </a:lnTo>
                  <a:lnTo>
                    <a:pt x="270" y="184"/>
                  </a:lnTo>
                  <a:close/>
                  <a:moveTo>
                    <a:pt x="1200" y="1096"/>
                  </a:moveTo>
                  <a:lnTo>
                    <a:pt x="1200" y="1096"/>
                  </a:lnTo>
                  <a:lnTo>
                    <a:pt x="936" y="1145"/>
                  </a:lnTo>
                  <a:lnTo>
                    <a:pt x="837" y="1170"/>
                  </a:lnTo>
                  <a:lnTo>
                    <a:pt x="751" y="1194"/>
                  </a:lnTo>
                  <a:lnTo>
                    <a:pt x="677" y="1219"/>
                  </a:lnTo>
                  <a:lnTo>
                    <a:pt x="615" y="1244"/>
                  </a:lnTo>
                  <a:lnTo>
                    <a:pt x="560" y="1274"/>
                  </a:lnTo>
                  <a:lnTo>
                    <a:pt x="511" y="1305"/>
                  </a:lnTo>
                  <a:lnTo>
                    <a:pt x="461" y="1348"/>
                  </a:lnTo>
                  <a:lnTo>
                    <a:pt x="425" y="1385"/>
                  </a:lnTo>
                  <a:lnTo>
                    <a:pt x="388" y="1429"/>
                  </a:lnTo>
                  <a:lnTo>
                    <a:pt x="351" y="1484"/>
                  </a:lnTo>
                  <a:lnTo>
                    <a:pt x="320" y="1551"/>
                  </a:lnTo>
                  <a:lnTo>
                    <a:pt x="301" y="1625"/>
                  </a:lnTo>
                  <a:lnTo>
                    <a:pt x="295" y="1669"/>
                  </a:lnTo>
                  <a:lnTo>
                    <a:pt x="295" y="1718"/>
                  </a:lnTo>
                  <a:lnTo>
                    <a:pt x="295" y="1761"/>
                  </a:lnTo>
                  <a:lnTo>
                    <a:pt x="301" y="1804"/>
                  </a:lnTo>
                  <a:lnTo>
                    <a:pt x="314" y="1854"/>
                  </a:lnTo>
                  <a:lnTo>
                    <a:pt x="326" y="1896"/>
                  </a:lnTo>
                  <a:lnTo>
                    <a:pt x="344" y="1946"/>
                  </a:lnTo>
                  <a:lnTo>
                    <a:pt x="369" y="1989"/>
                  </a:lnTo>
                  <a:lnTo>
                    <a:pt x="393" y="2026"/>
                  </a:lnTo>
                  <a:lnTo>
                    <a:pt x="425" y="2069"/>
                  </a:lnTo>
                  <a:lnTo>
                    <a:pt x="461" y="2106"/>
                  </a:lnTo>
                  <a:lnTo>
                    <a:pt x="498" y="2136"/>
                  </a:lnTo>
                  <a:lnTo>
                    <a:pt x="548" y="2168"/>
                  </a:lnTo>
                  <a:lnTo>
                    <a:pt x="597" y="2192"/>
                  </a:lnTo>
                  <a:lnTo>
                    <a:pt x="646" y="2210"/>
                  </a:lnTo>
                  <a:lnTo>
                    <a:pt x="707" y="2223"/>
                  </a:lnTo>
                  <a:lnTo>
                    <a:pt x="770" y="2235"/>
                  </a:lnTo>
                  <a:lnTo>
                    <a:pt x="843" y="2241"/>
                  </a:lnTo>
                  <a:lnTo>
                    <a:pt x="948" y="2235"/>
                  </a:lnTo>
                  <a:lnTo>
                    <a:pt x="1040" y="2217"/>
                  </a:lnTo>
                  <a:lnTo>
                    <a:pt x="1126" y="2192"/>
                  </a:lnTo>
                  <a:lnTo>
                    <a:pt x="1200" y="2161"/>
                  </a:lnTo>
                  <a:lnTo>
                    <a:pt x="1268" y="2125"/>
                  </a:lnTo>
                  <a:lnTo>
                    <a:pt x="1336" y="2081"/>
                  </a:lnTo>
                  <a:lnTo>
                    <a:pt x="1447" y="1989"/>
                  </a:lnTo>
                  <a:lnTo>
                    <a:pt x="1447" y="1059"/>
                  </a:lnTo>
                  <a:lnTo>
                    <a:pt x="1200" y="1096"/>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5" name="Freeform 21"/>
            <p:cNvSpPr>
              <a:spLocks noChangeArrowheads="1"/>
            </p:cNvSpPr>
            <p:nvPr/>
          </p:nvSpPr>
          <p:spPr bwMode="auto">
            <a:xfrm>
              <a:off x="7015128" y="4300633"/>
              <a:ext cx="726634" cy="868965"/>
            </a:xfrm>
            <a:custGeom>
              <a:avLst/>
              <a:gdLst>
                <a:gd name="T0" fmla="*/ 155253749 w 2021"/>
                <a:gd name="T1" fmla="*/ 313829689 h 2392"/>
                <a:gd name="T2" fmla="*/ 105872479 w 2021"/>
                <a:gd name="T3" fmla="*/ 315545459 h 2392"/>
                <a:gd name="T4" fmla="*/ 100313603 w 2021"/>
                <a:gd name="T5" fmla="*/ 311454203 h 2392"/>
                <a:gd name="T6" fmla="*/ 35032316 w 2021"/>
                <a:gd name="T7" fmla="*/ 107425435 h 2392"/>
                <a:gd name="T8" fmla="*/ 0 w 2021"/>
                <a:gd name="T9" fmla="*/ 7390562 h 2392"/>
                <a:gd name="T10" fmla="*/ 3231921 w 2021"/>
                <a:gd name="T11" fmla="*/ 2507356 h 2392"/>
                <a:gd name="T12" fmla="*/ 40590832 w 2021"/>
                <a:gd name="T13" fmla="*/ 0 h 2392"/>
                <a:gd name="T14" fmla="*/ 45373817 w 2021"/>
                <a:gd name="T15" fmla="*/ 2507356 h 2392"/>
                <a:gd name="T16" fmla="*/ 45373817 w 2021"/>
                <a:gd name="T17" fmla="*/ 2507356 h 2392"/>
                <a:gd name="T18" fmla="*/ 54939786 w 2021"/>
                <a:gd name="T19" fmla="*/ 36688342 h 2392"/>
                <a:gd name="T20" fmla="*/ 63730224 w 2021"/>
                <a:gd name="T21" fmla="*/ 69945143 h 2392"/>
                <a:gd name="T22" fmla="*/ 99538072 w 2021"/>
                <a:gd name="T23" fmla="*/ 185420856 h 2392"/>
                <a:gd name="T24" fmla="*/ 132114358 w 2021"/>
                <a:gd name="T25" fmla="*/ 288623165 h 2392"/>
                <a:gd name="T26" fmla="*/ 170378235 w 2021"/>
                <a:gd name="T27" fmla="*/ 165889124 h 2392"/>
                <a:gd name="T28" fmla="*/ 170378235 w 2021"/>
                <a:gd name="T29" fmla="*/ 165889124 h 2392"/>
                <a:gd name="T30" fmla="*/ 185502721 w 2021"/>
                <a:gd name="T31" fmla="*/ 117983069 h 2392"/>
                <a:gd name="T32" fmla="*/ 196749548 w 2021"/>
                <a:gd name="T33" fmla="*/ 82218548 h 2392"/>
                <a:gd name="T34" fmla="*/ 206186083 w 2021"/>
                <a:gd name="T35" fmla="*/ 48037926 h 2392"/>
                <a:gd name="T36" fmla="*/ 217303475 w 2021"/>
                <a:gd name="T37" fmla="*/ 5806662 h 2392"/>
                <a:gd name="T38" fmla="*/ 222991427 w 2021"/>
                <a:gd name="T39" fmla="*/ 923820 h 2392"/>
                <a:gd name="T40" fmla="*/ 258023383 w 2021"/>
                <a:gd name="T41" fmla="*/ 923820 h 2392"/>
                <a:gd name="T42" fmla="*/ 261125869 w 2021"/>
                <a:gd name="T43" fmla="*/ 4882842 h 2392"/>
                <a:gd name="T44" fmla="*/ 218983974 w 2021"/>
                <a:gd name="T45" fmla="*/ 126033347 h 2392"/>
                <a:gd name="T46" fmla="*/ 188605567 w 2021"/>
                <a:gd name="T47" fmla="*/ 217094122 h 2392"/>
                <a:gd name="T48" fmla="*/ 159261202 w 2021"/>
                <a:gd name="T49" fmla="*/ 310662253 h 2392"/>
                <a:gd name="T50" fmla="*/ 155253749 w 2021"/>
                <a:gd name="T51" fmla="*/ 313829689 h 2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21" h="2392">
                  <a:moveTo>
                    <a:pt x="1201" y="2378"/>
                  </a:moveTo>
                  <a:lnTo>
                    <a:pt x="819" y="2391"/>
                  </a:lnTo>
                  <a:lnTo>
                    <a:pt x="776" y="2360"/>
                  </a:lnTo>
                  <a:lnTo>
                    <a:pt x="271" y="814"/>
                  </a:lnTo>
                  <a:lnTo>
                    <a:pt x="0" y="56"/>
                  </a:lnTo>
                  <a:lnTo>
                    <a:pt x="25" y="19"/>
                  </a:lnTo>
                  <a:lnTo>
                    <a:pt x="314" y="0"/>
                  </a:lnTo>
                  <a:lnTo>
                    <a:pt x="351" y="19"/>
                  </a:lnTo>
                  <a:lnTo>
                    <a:pt x="425" y="278"/>
                  </a:lnTo>
                  <a:lnTo>
                    <a:pt x="493" y="530"/>
                  </a:lnTo>
                  <a:lnTo>
                    <a:pt x="770" y="1405"/>
                  </a:lnTo>
                  <a:lnTo>
                    <a:pt x="1022" y="2187"/>
                  </a:lnTo>
                  <a:lnTo>
                    <a:pt x="1318" y="1257"/>
                  </a:lnTo>
                  <a:lnTo>
                    <a:pt x="1435" y="894"/>
                  </a:lnTo>
                  <a:lnTo>
                    <a:pt x="1522" y="623"/>
                  </a:lnTo>
                  <a:lnTo>
                    <a:pt x="1595" y="364"/>
                  </a:lnTo>
                  <a:lnTo>
                    <a:pt x="1681" y="44"/>
                  </a:lnTo>
                  <a:lnTo>
                    <a:pt x="1725" y="7"/>
                  </a:lnTo>
                  <a:lnTo>
                    <a:pt x="1996" y="7"/>
                  </a:lnTo>
                  <a:lnTo>
                    <a:pt x="2020" y="37"/>
                  </a:lnTo>
                  <a:lnTo>
                    <a:pt x="1694" y="955"/>
                  </a:lnTo>
                  <a:lnTo>
                    <a:pt x="1459" y="1645"/>
                  </a:lnTo>
                  <a:lnTo>
                    <a:pt x="1232" y="2354"/>
                  </a:lnTo>
                  <a:lnTo>
                    <a:pt x="1201" y="2378"/>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6" name="Freeform 22"/>
            <p:cNvSpPr>
              <a:spLocks noChangeArrowheads="1"/>
            </p:cNvSpPr>
            <p:nvPr/>
          </p:nvSpPr>
          <p:spPr bwMode="auto">
            <a:xfrm>
              <a:off x="7741762" y="4286383"/>
              <a:ext cx="740886" cy="897465"/>
            </a:xfrm>
            <a:custGeom>
              <a:avLst/>
              <a:gdLst>
                <a:gd name="T0" fmla="*/ 37699891 w 2076"/>
                <a:gd name="T1" fmla="*/ 157684564 h 2483"/>
                <a:gd name="T2" fmla="*/ 40756581 w 2076"/>
                <a:gd name="T3" fmla="*/ 197007483 h 2483"/>
                <a:gd name="T4" fmla="*/ 50181465 w 2076"/>
                <a:gd name="T5" fmla="*/ 224442153 h 2483"/>
                <a:gd name="T6" fmla="*/ 61134872 w 2076"/>
                <a:gd name="T7" fmla="*/ 243777229 h 2483"/>
                <a:gd name="T8" fmla="*/ 79984996 w 2076"/>
                <a:gd name="T9" fmla="*/ 265463858 h 2483"/>
                <a:gd name="T10" fmla="*/ 100363287 w 2076"/>
                <a:gd name="T11" fmla="*/ 279050531 h 2483"/>
                <a:gd name="T12" fmla="*/ 127873854 w 2076"/>
                <a:gd name="T13" fmla="*/ 288064940 h 2483"/>
                <a:gd name="T14" fmla="*/ 151436242 w 2076"/>
                <a:gd name="T15" fmla="*/ 290416493 h 2483"/>
                <a:gd name="T16" fmla="*/ 179583843 w 2076"/>
                <a:gd name="T17" fmla="*/ 288064940 h 2483"/>
                <a:gd name="T18" fmla="*/ 202382147 w 2076"/>
                <a:gd name="T19" fmla="*/ 281532566 h 2483"/>
                <a:gd name="T20" fmla="*/ 236897942 w 2076"/>
                <a:gd name="T21" fmla="*/ 262197852 h 2483"/>
                <a:gd name="T22" fmla="*/ 254856219 w 2076"/>
                <a:gd name="T23" fmla="*/ 253444767 h 2483"/>
                <a:gd name="T24" fmla="*/ 249506922 w 2076"/>
                <a:gd name="T25" fmla="*/ 294466110 h 2483"/>
                <a:gd name="T26" fmla="*/ 208622934 w 2076"/>
                <a:gd name="T27" fmla="*/ 314585157 h 2483"/>
                <a:gd name="T28" fmla="*/ 166337829 w 2076"/>
                <a:gd name="T29" fmla="*/ 323468723 h 2483"/>
                <a:gd name="T30" fmla="*/ 130930544 w 2076"/>
                <a:gd name="T31" fmla="*/ 323468723 h 2483"/>
                <a:gd name="T32" fmla="*/ 84697260 w 2076"/>
                <a:gd name="T33" fmla="*/ 311319151 h 2483"/>
                <a:gd name="T34" fmla="*/ 47888858 w 2076"/>
                <a:gd name="T35" fmla="*/ 288064940 h 2483"/>
                <a:gd name="T36" fmla="*/ 21906814 w 2076"/>
                <a:gd name="T37" fmla="*/ 254228738 h 2483"/>
                <a:gd name="T38" fmla="*/ 5476704 w 2076"/>
                <a:gd name="T39" fmla="*/ 211508971 h 2483"/>
                <a:gd name="T40" fmla="*/ 0 w 2076"/>
                <a:gd name="T41" fmla="*/ 162518153 h 2483"/>
                <a:gd name="T42" fmla="*/ 2420013 w 2076"/>
                <a:gd name="T43" fmla="*/ 128681951 h 2483"/>
                <a:gd name="T44" fmla="*/ 14901587 w 2076"/>
                <a:gd name="T45" fmla="*/ 82826658 h 2483"/>
                <a:gd name="T46" fmla="*/ 36935808 w 2076"/>
                <a:gd name="T47" fmla="*/ 45855293 h 2483"/>
                <a:gd name="T48" fmla="*/ 68267149 w 2076"/>
                <a:gd name="T49" fmla="*/ 18420623 h 2483"/>
                <a:gd name="T50" fmla="*/ 107495564 w 2076"/>
                <a:gd name="T51" fmla="*/ 3135525 h 2483"/>
                <a:gd name="T52" fmla="*/ 138827262 w 2076"/>
                <a:gd name="T53" fmla="*/ 0 h 2483"/>
                <a:gd name="T54" fmla="*/ 178947166 w 2076"/>
                <a:gd name="T55" fmla="*/ 4833588 h 2483"/>
                <a:gd name="T56" fmla="*/ 209514424 w 2076"/>
                <a:gd name="T57" fmla="*/ 19335076 h 2483"/>
                <a:gd name="T58" fmla="*/ 226708618 w 2076"/>
                <a:gd name="T59" fmla="*/ 33705720 h 2483"/>
                <a:gd name="T60" fmla="*/ 236897942 w 2076"/>
                <a:gd name="T61" fmla="*/ 45855293 h 2483"/>
                <a:gd name="T62" fmla="*/ 249506922 w 2076"/>
                <a:gd name="T63" fmla="*/ 66757950 h 2483"/>
                <a:gd name="T64" fmla="*/ 260460329 w 2076"/>
                <a:gd name="T65" fmla="*/ 102031252 h 2483"/>
                <a:gd name="T66" fmla="*/ 264281102 w 2076"/>
                <a:gd name="T67" fmla="*/ 154418558 h 2483"/>
                <a:gd name="T68" fmla="*/ 225944535 w 2076"/>
                <a:gd name="T69" fmla="*/ 127114369 h 2483"/>
                <a:gd name="T70" fmla="*/ 220467831 w 2076"/>
                <a:gd name="T71" fmla="*/ 91710586 h 2483"/>
                <a:gd name="T72" fmla="*/ 210278507 w 2076"/>
                <a:gd name="T73" fmla="*/ 68325532 h 2483"/>
                <a:gd name="T74" fmla="*/ 200853624 w 2076"/>
                <a:gd name="T75" fmla="*/ 55522831 h 2483"/>
                <a:gd name="T76" fmla="*/ 185952036 w 2076"/>
                <a:gd name="T77" fmla="*/ 42589287 h 2483"/>
                <a:gd name="T78" fmla="*/ 160861125 w 2076"/>
                <a:gd name="T79" fmla="*/ 32137777 h 2483"/>
                <a:gd name="T80" fmla="*/ 137298738 w 2076"/>
                <a:gd name="T81" fmla="*/ 29655742 h 2483"/>
                <a:gd name="T82" fmla="*/ 117684888 w 2076"/>
                <a:gd name="T83" fmla="*/ 31354167 h 2483"/>
                <a:gd name="T84" fmla="*/ 89409880 w 2076"/>
                <a:gd name="T85" fmla="*/ 41805315 h 2483"/>
                <a:gd name="T86" fmla="*/ 65847492 w 2076"/>
                <a:gd name="T87" fmla="*/ 61009548 h 2483"/>
                <a:gd name="T88" fmla="*/ 54130002 w 2076"/>
                <a:gd name="T89" fmla="*/ 79560652 h 2483"/>
                <a:gd name="T90" fmla="*/ 43940678 w 2076"/>
                <a:gd name="T91" fmla="*/ 106080869 h 2483"/>
                <a:gd name="T92" fmla="*/ 225944535 w 2076"/>
                <a:gd name="T93" fmla="*/ 127114369 h 24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76" h="2483">
                  <a:moveTo>
                    <a:pt x="2051" y="1207"/>
                  </a:moveTo>
                  <a:lnTo>
                    <a:pt x="296" y="1207"/>
                  </a:lnTo>
                  <a:lnTo>
                    <a:pt x="296" y="1324"/>
                  </a:lnTo>
                  <a:lnTo>
                    <a:pt x="308" y="1447"/>
                  </a:lnTo>
                  <a:lnTo>
                    <a:pt x="320" y="1508"/>
                  </a:lnTo>
                  <a:lnTo>
                    <a:pt x="339" y="1577"/>
                  </a:lnTo>
                  <a:lnTo>
                    <a:pt x="364" y="1644"/>
                  </a:lnTo>
                  <a:lnTo>
                    <a:pt x="394" y="1718"/>
                  </a:lnTo>
                  <a:lnTo>
                    <a:pt x="438" y="1798"/>
                  </a:lnTo>
                  <a:lnTo>
                    <a:pt x="480" y="1866"/>
                  </a:lnTo>
                  <a:lnTo>
                    <a:pt x="524" y="1927"/>
                  </a:lnTo>
                  <a:lnTo>
                    <a:pt x="579" y="1983"/>
                  </a:lnTo>
                  <a:lnTo>
                    <a:pt x="628" y="2032"/>
                  </a:lnTo>
                  <a:lnTo>
                    <a:pt x="683" y="2069"/>
                  </a:lnTo>
                  <a:lnTo>
                    <a:pt x="733" y="2106"/>
                  </a:lnTo>
                  <a:lnTo>
                    <a:pt x="788" y="2136"/>
                  </a:lnTo>
                  <a:lnTo>
                    <a:pt x="844" y="2161"/>
                  </a:lnTo>
                  <a:lnTo>
                    <a:pt x="899" y="2180"/>
                  </a:lnTo>
                  <a:lnTo>
                    <a:pt x="1004" y="2205"/>
                  </a:lnTo>
                  <a:lnTo>
                    <a:pt x="1102" y="2223"/>
                  </a:lnTo>
                  <a:lnTo>
                    <a:pt x="1189" y="2223"/>
                  </a:lnTo>
                  <a:lnTo>
                    <a:pt x="1263" y="2223"/>
                  </a:lnTo>
                  <a:lnTo>
                    <a:pt x="1337" y="2217"/>
                  </a:lnTo>
                  <a:lnTo>
                    <a:pt x="1410" y="2205"/>
                  </a:lnTo>
                  <a:lnTo>
                    <a:pt x="1472" y="2192"/>
                  </a:lnTo>
                  <a:lnTo>
                    <a:pt x="1534" y="2173"/>
                  </a:lnTo>
                  <a:lnTo>
                    <a:pt x="1589" y="2155"/>
                  </a:lnTo>
                  <a:lnTo>
                    <a:pt x="1694" y="2106"/>
                  </a:lnTo>
                  <a:lnTo>
                    <a:pt x="1786" y="2057"/>
                  </a:lnTo>
                  <a:lnTo>
                    <a:pt x="1860" y="2007"/>
                  </a:lnTo>
                  <a:lnTo>
                    <a:pt x="1916" y="1958"/>
                  </a:lnTo>
                  <a:lnTo>
                    <a:pt x="1964" y="1921"/>
                  </a:lnTo>
                  <a:lnTo>
                    <a:pt x="2001" y="1940"/>
                  </a:lnTo>
                  <a:lnTo>
                    <a:pt x="1983" y="2205"/>
                  </a:lnTo>
                  <a:lnTo>
                    <a:pt x="1959" y="2254"/>
                  </a:lnTo>
                  <a:lnTo>
                    <a:pt x="1811" y="2334"/>
                  </a:lnTo>
                  <a:lnTo>
                    <a:pt x="1731" y="2371"/>
                  </a:lnTo>
                  <a:lnTo>
                    <a:pt x="1638" y="2408"/>
                  </a:lnTo>
                  <a:lnTo>
                    <a:pt x="1540" y="2439"/>
                  </a:lnTo>
                  <a:lnTo>
                    <a:pt x="1429" y="2457"/>
                  </a:lnTo>
                  <a:lnTo>
                    <a:pt x="1306" y="2476"/>
                  </a:lnTo>
                  <a:lnTo>
                    <a:pt x="1164" y="2482"/>
                  </a:lnTo>
                  <a:lnTo>
                    <a:pt x="1028" y="2476"/>
                  </a:lnTo>
                  <a:lnTo>
                    <a:pt x="899" y="2457"/>
                  </a:lnTo>
                  <a:lnTo>
                    <a:pt x="776" y="2426"/>
                  </a:lnTo>
                  <a:lnTo>
                    <a:pt x="665" y="2383"/>
                  </a:lnTo>
                  <a:lnTo>
                    <a:pt x="561" y="2334"/>
                  </a:lnTo>
                  <a:lnTo>
                    <a:pt x="462" y="2272"/>
                  </a:lnTo>
                  <a:lnTo>
                    <a:pt x="376" y="2205"/>
                  </a:lnTo>
                  <a:lnTo>
                    <a:pt x="302" y="2125"/>
                  </a:lnTo>
                  <a:lnTo>
                    <a:pt x="228" y="2038"/>
                  </a:lnTo>
                  <a:lnTo>
                    <a:pt x="172" y="1946"/>
                  </a:lnTo>
                  <a:lnTo>
                    <a:pt x="117" y="1841"/>
                  </a:lnTo>
                  <a:lnTo>
                    <a:pt x="74" y="1736"/>
                  </a:lnTo>
                  <a:lnTo>
                    <a:pt x="43" y="1619"/>
                  </a:lnTo>
                  <a:lnTo>
                    <a:pt x="19" y="1503"/>
                  </a:lnTo>
                  <a:lnTo>
                    <a:pt x="6" y="1373"/>
                  </a:lnTo>
                  <a:lnTo>
                    <a:pt x="0" y="1244"/>
                  </a:lnTo>
                  <a:lnTo>
                    <a:pt x="6" y="1114"/>
                  </a:lnTo>
                  <a:lnTo>
                    <a:pt x="19" y="985"/>
                  </a:lnTo>
                  <a:lnTo>
                    <a:pt x="43" y="862"/>
                  </a:lnTo>
                  <a:lnTo>
                    <a:pt x="74" y="744"/>
                  </a:lnTo>
                  <a:lnTo>
                    <a:pt x="117" y="634"/>
                  </a:lnTo>
                  <a:lnTo>
                    <a:pt x="166" y="529"/>
                  </a:lnTo>
                  <a:lnTo>
                    <a:pt x="222" y="437"/>
                  </a:lnTo>
                  <a:lnTo>
                    <a:pt x="290" y="351"/>
                  </a:lnTo>
                  <a:lnTo>
                    <a:pt x="364" y="270"/>
                  </a:lnTo>
                  <a:lnTo>
                    <a:pt x="443" y="203"/>
                  </a:lnTo>
                  <a:lnTo>
                    <a:pt x="536" y="141"/>
                  </a:lnTo>
                  <a:lnTo>
                    <a:pt x="628" y="92"/>
                  </a:lnTo>
                  <a:lnTo>
                    <a:pt x="733" y="55"/>
                  </a:lnTo>
                  <a:lnTo>
                    <a:pt x="844" y="24"/>
                  </a:lnTo>
                  <a:lnTo>
                    <a:pt x="967" y="6"/>
                  </a:lnTo>
                  <a:lnTo>
                    <a:pt x="1090" y="0"/>
                  </a:lnTo>
                  <a:lnTo>
                    <a:pt x="1195" y="6"/>
                  </a:lnTo>
                  <a:lnTo>
                    <a:pt x="1300" y="18"/>
                  </a:lnTo>
                  <a:lnTo>
                    <a:pt x="1405" y="37"/>
                  </a:lnTo>
                  <a:lnTo>
                    <a:pt x="1503" y="74"/>
                  </a:lnTo>
                  <a:lnTo>
                    <a:pt x="1601" y="122"/>
                  </a:lnTo>
                  <a:lnTo>
                    <a:pt x="1645" y="148"/>
                  </a:lnTo>
                  <a:lnTo>
                    <a:pt x="1694" y="184"/>
                  </a:lnTo>
                  <a:lnTo>
                    <a:pt x="1737" y="215"/>
                  </a:lnTo>
                  <a:lnTo>
                    <a:pt x="1780" y="258"/>
                  </a:lnTo>
                  <a:lnTo>
                    <a:pt x="1817" y="301"/>
                  </a:lnTo>
                  <a:lnTo>
                    <a:pt x="1860" y="351"/>
                  </a:lnTo>
                  <a:lnTo>
                    <a:pt x="1897" y="406"/>
                  </a:lnTo>
                  <a:lnTo>
                    <a:pt x="1928" y="455"/>
                  </a:lnTo>
                  <a:lnTo>
                    <a:pt x="1959" y="511"/>
                  </a:lnTo>
                  <a:lnTo>
                    <a:pt x="1983" y="566"/>
                  </a:lnTo>
                  <a:lnTo>
                    <a:pt x="2020" y="671"/>
                  </a:lnTo>
                  <a:lnTo>
                    <a:pt x="2045" y="781"/>
                  </a:lnTo>
                  <a:lnTo>
                    <a:pt x="2064" y="886"/>
                  </a:lnTo>
                  <a:lnTo>
                    <a:pt x="2069" y="991"/>
                  </a:lnTo>
                  <a:lnTo>
                    <a:pt x="2075" y="1182"/>
                  </a:lnTo>
                  <a:lnTo>
                    <a:pt x="2051" y="1207"/>
                  </a:lnTo>
                  <a:close/>
                  <a:moveTo>
                    <a:pt x="1774" y="973"/>
                  </a:moveTo>
                  <a:lnTo>
                    <a:pt x="1774" y="973"/>
                  </a:lnTo>
                  <a:lnTo>
                    <a:pt x="1761" y="868"/>
                  </a:lnTo>
                  <a:lnTo>
                    <a:pt x="1749" y="763"/>
                  </a:lnTo>
                  <a:lnTo>
                    <a:pt x="1731" y="702"/>
                  </a:lnTo>
                  <a:lnTo>
                    <a:pt x="1712" y="646"/>
                  </a:lnTo>
                  <a:lnTo>
                    <a:pt x="1687" y="585"/>
                  </a:lnTo>
                  <a:lnTo>
                    <a:pt x="1651" y="523"/>
                  </a:lnTo>
                  <a:lnTo>
                    <a:pt x="1614" y="474"/>
                  </a:lnTo>
                  <a:lnTo>
                    <a:pt x="1577" y="425"/>
                  </a:lnTo>
                  <a:lnTo>
                    <a:pt x="1540" y="388"/>
                  </a:lnTo>
                  <a:lnTo>
                    <a:pt x="1497" y="357"/>
                  </a:lnTo>
                  <a:lnTo>
                    <a:pt x="1460" y="326"/>
                  </a:lnTo>
                  <a:lnTo>
                    <a:pt x="1416" y="301"/>
                  </a:lnTo>
                  <a:lnTo>
                    <a:pt x="1337" y="264"/>
                  </a:lnTo>
                  <a:lnTo>
                    <a:pt x="1263" y="246"/>
                  </a:lnTo>
                  <a:lnTo>
                    <a:pt x="1195" y="233"/>
                  </a:lnTo>
                  <a:lnTo>
                    <a:pt x="1133" y="227"/>
                  </a:lnTo>
                  <a:lnTo>
                    <a:pt x="1078" y="227"/>
                  </a:lnTo>
                  <a:lnTo>
                    <a:pt x="1004" y="233"/>
                  </a:lnTo>
                  <a:lnTo>
                    <a:pt x="924" y="240"/>
                  </a:lnTo>
                  <a:lnTo>
                    <a:pt x="844" y="258"/>
                  </a:lnTo>
                  <a:lnTo>
                    <a:pt x="770" y="289"/>
                  </a:lnTo>
                  <a:lnTo>
                    <a:pt x="702" y="320"/>
                  </a:lnTo>
                  <a:lnTo>
                    <a:pt x="635" y="363"/>
                  </a:lnTo>
                  <a:lnTo>
                    <a:pt x="573" y="412"/>
                  </a:lnTo>
                  <a:lnTo>
                    <a:pt x="517" y="467"/>
                  </a:lnTo>
                  <a:lnTo>
                    <a:pt x="468" y="535"/>
                  </a:lnTo>
                  <a:lnTo>
                    <a:pt x="425" y="609"/>
                  </a:lnTo>
                  <a:lnTo>
                    <a:pt x="388" y="677"/>
                  </a:lnTo>
                  <a:lnTo>
                    <a:pt x="364" y="751"/>
                  </a:lnTo>
                  <a:lnTo>
                    <a:pt x="345" y="812"/>
                  </a:lnTo>
                  <a:lnTo>
                    <a:pt x="327" y="874"/>
                  </a:lnTo>
                  <a:lnTo>
                    <a:pt x="314" y="973"/>
                  </a:lnTo>
                  <a:lnTo>
                    <a:pt x="1774" y="973"/>
                  </a:lnTo>
                  <a:close/>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sp>
          <p:nvSpPr>
            <p:cNvPr id="2077" name="Freeform 23"/>
            <p:cNvSpPr>
              <a:spLocks noChangeArrowheads="1"/>
            </p:cNvSpPr>
            <p:nvPr/>
          </p:nvSpPr>
          <p:spPr bwMode="auto">
            <a:xfrm>
              <a:off x="8582387" y="3901762"/>
              <a:ext cx="128226" cy="1267836"/>
            </a:xfrm>
            <a:custGeom>
              <a:avLst/>
              <a:gdLst>
                <a:gd name="T0" fmla="*/ 39910598 w 377"/>
                <a:gd name="T1" fmla="*/ 458994732 h 3494"/>
                <a:gd name="T2" fmla="*/ 8560531 w 377"/>
                <a:gd name="T3" fmla="*/ 459916399 h 3494"/>
                <a:gd name="T4" fmla="*/ 5668474 w 377"/>
                <a:gd name="T5" fmla="*/ 455834577 h 3494"/>
                <a:gd name="T6" fmla="*/ 5668474 w 377"/>
                <a:gd name="T7" fmla="*/ 268470986 h 3494"/>
                <a:gd name="T8" fmla="*/ 5668474 w 377"/>
                <a:gd name="T9" fmla="*/ 268470986 h 3494"/>
                <a:gd name="T10" fmla="*/ 5668474 w 377"/>
                <a:gd name="T11" fmla="*/ 163005101 h 3494"/>
                <a:gd name="T12" fmla="*/ 5089926 w 377"/>
                <a:gd name="T13" fmla="*/ 100594477 h 3494"/>
                <a:gd name="T14" fmla="*/ 2892058 w 377"/>
                <a:gd name="T15" fmla="*/ 57538854 h 3494"/>
                <a:gd name="T16" fmla="*/ 0 w 377"/>
                <a:gd name="T17" fmla="*/ 9743541 h 3494"/>
                <a:gd name="T18" fmla="*/ 3586247 w 377"/>
                <a:gd name="T19" fmla="*/ 5661719 h 3494"/>
                <a:gd name="T20" fmla="*/ 37134182 w 377"/>
                <a:gd name="T21" fmla="*/ 0 h 3494"/>
                <a:gd name="T22" fmla="*/ 40720428 w 377"/>
                <a:gd name="T23" fmla="*/ 3291874 h 3494"/>
                <a:gd name="T24" fmla="*/ 40720428 w 377"/>
                <a:gd name="T25" fmla="*/ 3291874 h 3494"/>
                <a:gd name="T26" fmla="*/ 39216409 w 377"/>
                <a:gd name="T27" fmla="*/ 75445676 h 3494"/>
                <a:gd name="T28" fmla="*/ 39216409 w 377"/>
                <a:gd name="T29" fmla="*/ 141148175 h 3494"/>
                <a:gd name="T30" fmla="*/ 39216409 w 377"/>
                <a:gd name="T31" fmla="*/ 141148175 h 3494"/>
                <a:gd name="T32" fmla="*/ 39216409 w 377"/>
                <a:gd name="T33" fmla="*/ 219754007 h 3494"/>
                <a:gd name="T34" fmla="*/ 39910598 w 377"/>
                <a:gd name="T35" fmla="*/ 298491557 h 3494"/>
                <a:gd name="T36" fmla="*/ 41414617 w 377"/>
                <a:gd name="T37" fmla="*/ 377097389 h 3494"/>
                <a:gd name="T38" fmla="*/ 43496844 w 377"/>
                <a:gd name="T39" fmla="*/ 455044629 h 3494"/>
                <a:gd name="T40" fmla="*/ 39910598 w 377"/>
                <a:gd name="T41" fmla="*/ 458994732 h 34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7" h="3494">
                  <a:moveTo>
                    <a:pt x="345" y="3486"/>
                  </a:moveTo>
                  <a:lnTo>
                    <a:pt x="74" y="3493"/>
                  </a:lnTo>
                  <a:lnTo>
                    <a:pt x="49" y="3462"/>
                  </a:lnTo>
                  <a:lnTo>
                    <a:pt x="49" y="2039"/>
                  </a:lnTo>
                  <a:lnTo>
                    <a:pt x="49" y="1238"/>
                  </a:lnTo>
                  <a:lnTo>
                    <a:pt x="44" y="764"/>
                  </a:lnTo>
                  <a:lnTo>
                    <a:pt x="25" y="437"/>
                  </a:lnTo>
                  <a:lnTo>
                    <a:pt x="0" y="74"/>
                  </a:lnTo>
                  <a:lnTo>
                    <a:pt x="31" y="43"/>
                  </a:lnTo>
                  <a:lnTo>
                    <a:pt x="321" y="0"/>
                  </a:lnTo>
                  <a:lnTo>
                    <a:pt x="352" y="25"/>
                  </a:lnTo>
                  <a:lnTo>
                    <a:pt x="339" y="573"/>
                  </a:lnTo>
                  <a:lnTo>
                    <a:pt x="339" y="1072"/>
                  </a:lnTo>
                  <a:lnTo>
                    <a:pt x="339" y="1669"/>
                  </a:lnTo>
                  <a:lnTo>
                    <a:pt x="345" y="2267"/>
                  </a:lnTo>
                  <a:lnTo>
                    <a:pt x="358" y="2864"/>
                  </a:lnTo>
                  <a:lnTo>
                    <a:pt x="376" y="3456"/>
                  </a:lnTo>
                  <a:lnTo>
                    <a:pt x="345" y="3486"/>
                  </a:lnTo>
                </a:path>
              </a:pathLst>
            </a:custGeom>
            <a:solidFill>
              <a:srgbClr val="009BA4"/>
            </a:solidFill>
            <a:ln>
              <a:noFill/>
            </a:ln>
            <a:extLst>
              <a:ext uri="{91240B29-F687-4F45-9708-019B960494DF}">
                <a14:hiddenLine xmlns:a14="http://schemas.microsoft.com/office/drawing/2010/main" w="9525" cap="flat">
                  <a:solidFill>
                    <a:srgbClr val="000000"/>
                  </a:solidFill>
                  <a:bevel/>
                  <a:headEnd/>
                  <a:tailEnd/>
                </a14:hiddenLine>
              </a:ext>
            </a:extLst>
          </p:spPr>
          <p:txBody>
            <a:bodyPr wrap="none" anchor="ctr"/>
            <a:lstStyle/>
            <a:p>
              <a:endParaRPr lang="en-PH"/>
            </a:p>
          </p:txBody>
        </p:sp>
      </p:gr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Lst>
  <p:timing>
    <p:tnLst>
      <p:par>
        <p:cTn id="1" dur="indefinite" restart="never" nodeType="tmRoot"/>
      </p:par>
    </p:tnLst>
  </p:timing>
  <p:hf hdr="0" ftr="0" dt="0"/>
  <p:txStyles>
    <p:titleStyle>
      <a:lvl1pPr algn="l" rtl="0" fontAlgn="base">
        <a:spcBef>
          <a:spcPct val="0"/>
        </a:spcBef>
        <a:spcAft>
          <a:spcPct val="0"/>
        </a:spcAft>
        <a:defRPr sz="2800" b="1">
          <a:solidFill>
            <a:schemeClr val="accent1"/>
          </a:solidFill>
          <a:latin typeface="+mj-lt"/>
          <a:ea typeface="+mj-ea"/>
          <a:cs typeface="+mj-cs"/>
        </a:defRPr>
      </a:lvl1pPr>
      <a:lvl2pPr algn="l" rtl="0" fontAlgn="base">
        <a:spcBef>
          <a:spcPct val="0"/>
        </a:spcBef>
        <a:spcAft>
          <a:spcPct val="0"/>
        </a:spcAft>
        <a:defRPr sz="2800" b="1">
          <a:solidFill>
            <a:schemeClr val="accent1"/>
          </a:solidFill>
          <a:latin typeface="Verdana" pitchFamily="34" charset="0"/>
        </a:defRPr>
      </a:lvl2pPr>
      <a:lvl3pPr algn="l" rtl="0" fontAlgn="base">
        <a:spcBef>
          <a:spcPct val="0"/>
        </a:spcBef>
        <a:spcAft>
          <a:spcPct val="0"/>
        </a:spcAft>
        <a:defRPr sz="2800" b="1">
          <a:solidFill>
            <a:schemeClr val="accent1"/>
          </a:solidFill>
          <a:latin typeface="Verdana" pitchFamily="34" charset="0"/>
        </a:defRPr>
      </a:lvl3pPr>
      <a:lvl4pPr algn="l" rtl="0" fontAlgn="base">
        <a:spcBef>
          <a:spcPct val="0"/>
        </a:spcBef>
        <a:spcAft>
          <a:spcPct val="0"/>
        </a:spcAft>
        <a:defRPr sz="2800" b="1">
          <a:solidFill>
            <a:schemeClr val="accent1"/>
          </a:solidFill>
          <a:latin typeface="Verdana" pitchFamily="34" charset="0"/>
        </a:defRPr>
      </a:lvl4pPr>
      <a:lvl5pPr algn="l" rtl="0" fontAlgn="base">
        <a:spcBef>
          <a:spcPct val="0"/>
        </a:spcBef>
        <a:spcAft>
          <a:spcPct val="0"/>
        </a:spcAft>
        <a:defRPr sz="2800" b="1">
          <a:solidFill>
            <a:schemeClr val="accent1"/>
          </a:solidFill>
          <a:latin typeface="Verdana" pitchFamily="34" charset="0"/>
        </a:defRPr>
      </a:lvl5pPr>
      <a:lvl6pPr marL="457200" algn="l" rtl="0" eaLnBrk="1" fontAlgn="base" hangingPunct="1">
        <a:spcBef>
          <a:spcPct val="0"/>
        </a:spcBef>
        <a:spcAft>
          <a:spcPct val="0"/>
        </a:spcAft>
        <a:defRPr sz="2800" b="1">
          <a:solidFill>
            <a:schemeClr val="hlink"/>
          </a:solidFill>
          <a:latin typeface="Verdana" pitchFamily="34" charset="0"/>
        </a:defRPr>
      </a:lvl6pPr>
      <a:lvl7pPr marL="914400" algn="l" rtl="0" eaLnBrk="1" fontAlgn="base" hangingPunct="1">
        <a:spcBef>
          <a:spcPct val="0"/>
        </a:spcBef>
        <a:spcAft>
          <a:spcPct val="0"/>
        </a:spcAft>
        <a:defRPr sz="2800" b="1">
          <a:solidFill>
            <a:schemeClr val="hlink"/>
          </a:solidFill>
          <a:latin typeface="Verdana" pitchFamily="34" charset="0"/>
        </a:defRPr>
      </a:lvl7pPr>
      <a:lvl8pPr marL="1371600" algn="l" rtl="0" eaLnBrk="1" fontAlgn="base" hangingPunct="1">
        <a:spcBef>
          <a:spcPct val="0"/>
        </a:spcBef>
        <a:spcAft>
          <a:spcPct val="0"/>
        </a:spcAft>
        <a:defRPr sz="2800" b="1">
          <a:solidFill>
            <a:schemeClr val="hlink"/>
          </a:solidFill>
          <a:latin typeface="Verdana" pitchFamily="34" charset="0"/>
        </a:defRPr>
      </a:lvl8pPr>
      <a:lvl9pPr marL="1828800" algn="l" rtl="0" eaLnBrk="1" fontAlgn="base" hangingPunct="1">
        <a:spcBef>
          <a:spcPct val="0"/>
        </a:spcBef>
        <a:spcAft>
          <a:spcPct val="0"/>
        </a:spcAft>
        <a:defRPr sz="2800" b="1">
          <a:solidFill>
            <a:schemeClr val="hlink"/>
          </a:solidFill>
          <a:latin typeface="Verdana" pitchFamily="34" charset="0"/>
        </a:defRPr>
      </a:lvl9pPr>
    </p:titleStyle>
    <p:bodyStyle>
      <a:lvl1pPr marL="277813" indent="-277813" algn="l" rtl="0" fontAlgn="base">
        <a:spcBef>
          <a:spcPct val="0"/>
        </a:spcBef>
        <a:spcAft>
          <a:spcPct val="40000"/>
        </a:spcAft>
        <a:buBlip>
          <a:blip r:embed="rId8"/>
        </a:buBlip>
        <a:defRPr b="1">
          <a:solidFill>
            <a:schemeClr val="tx1"/>
          </a:solidFill>
          <a:latin typeface="+mn-lt"/>
          <a:ea typeface="+mn-ea"/>
          <a:cs typeface="+mn-cs"/>
        </a:defRPr>
      </a:lvl1pPr>
      <a:lvl2pPr marL="569913" indent="-290513" algn="l" rtl="0" fontAlgn="base">
        <a:spcBef>
          <a:spcPct val="0"/>
        </a:spcBef>
        <a:spcAft>
          <a:spcPct val="40000"/>
        </a:spcAft>
        <a:buBlip>
          <a:blip r:embed="rId9"/>
        </a:buBlip>
        <a:defRPr sz="1700">
          <a:solidFill>
            <a:schemeClr val="folHlink"/>
          </a:solidFill>
          <a:latin typeface="+mn-lt"/>
        </a:defRPr>
      </a:lvl2pPr>
      <a:lvl3pPr marL="857250" indent="-285750" algn="l" rtl="0" fontAlgn="base">
        <a:spcBef>
          <a:spcPct val="0"/>
        </a:spcBef>
        <a:spcAft>
          <a:spcPct val="40000"/>
        </a:spcAft>
        <a:buBlip>
          <a:blip r:embed="rId10"/>
        </a:buBlip>
        <a:defRPr sz="1600">
          <a:solidFill>
            <a:schemeClr val="tx1"/>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Lst>
  <p:timing>
    <p:tnLst>
      <p:par>
        <p:cTn id="1" dur="indefinite" restart="never" nodeType="tmRoot"/>
      </p:par>
    </p:tnLst>
  </p:timing>
  <p:hf hdr="0" ftr="0" dt="0"/>
  <p:txStyles>
    <p:titleStyle>
      <a:lvl1pPr algn="l" rtl="0" fontAlgn="base">
        <a:spcBef>
          <a:spcPct val="0"/>
        </a:spcBef>
        <a:spcAft>
          <a:spcPct val="0"/>
        </a:spcAft>
        <a:defRPr sz="2800" b="1">
          <a:solidFill>
            <a:schemeClr val="accent1"/>
          </a:solidFill>
          <a:latin typeface="+mj-lt"/>
          <a:ea typeface="+mj-ea"/>
          <a:cs typeface="+mj-cs"/>
        </a:defRPr>
      </a:lvl1pPr>
      <a:lvl2pPr algn="l" rtl="0" fontAlgn="base">
        <a:spcBef>
          <a:spcPct val="0"/>
        </a:spcBef>
        <a:spcAft>
          <a:spcPct val="0"/>
        </a:spcAft>
        <a:defRPr sz="2800" b="1">
          <a:solidFill>
            <a:schemeClr val="accent1"/>
          </a:solidFill>
          <a:latin typeface="Verdana" pitchFamily="34" charset="0"/>
        </a:defRPr>
      </a:lvl2pPr>
      <a:lvl3pPr algn="l" rtl="0" fontAlgn="base">
        <a:spcBef>
          <a:spcPct val="0"/>
        </a:spcBef>
        <a:spcAft>
          <a:spcPct val="0"/>
        </a:spcAft>
        <a:defRPr sz="2800" b="1">
          <a:solidFill>
            <a:schemeClr val="accent1"/>
          </a:solidFill>
          <a:latin typeface="Verdana" pitchFamily="34" charset="0"/>
        </a:defRPr>
      </a:lvl3pPr>
      <a:lvl4pPr algn="l" rtl="0" fontAlgn="base">
        <a:spcBef>
          <a:spcPct val="0"/>
        </a:spcBef>
        <a:spcAft>
          <a:spcPct val="0"/>
        </a:spcAft>
        <a:defRPr sz="2800" b="1">
          <a:solidFill>
            <a:schemeClr val="accent1"/>
          </a:solidFill>
          <a:latin typeface="Verdana" pitchFamily="34" charset="0"/>
        </a:defRPr>
      </a:lvl4pPr>
      <a:lvl5pPr algn="l" rtl="0" fontAlgn="base">
        <a:spcBef>
          <a:spcPct val="0"/>
        </a:spcBef>
        <a:spcAft>
          <a:spcPct val="0"/>
        </a:spcAft>
        <a:defRPr sz="2800" b="1">
          <a:solidFill>
            <a:schemeClr val="accent1"/>
          </a:solidFill>
          <a:latin typeface="Verdana" pitchFamily="34" charset="0"/>
        </a:defRPr>
      </a:lvl5pPr>
      <a:lvl6pPr marL="457200" algn="l" rtl="0" eaLnBrk="1" fontAlgn="base" hangingPunct="1">
        <a:spcBef>
          <a:spcPct val="0"/>
        </a:spcBef>
        <a:spcAft>
          <a:spcPct val="0"/>
        </a:spcAft>
        <a:defRPr sz="2800" b="1">
          <a:solidFill>
            <a:schemeClr val="hlink"/>
          </a:solidFill>
          <a:latin typeface="Verdana" pitchFamily="34" charset="0"/>
        </a:defRPr>
      </a:lvl6pPr>
      <a:lvl7pPr marL="914400" algn="l" rtl="0" eaLnBrk="1" fontAlgn="base" hangingPunct="1">
        <a:spcBef>
          <a:spcPct val="0"/>
        </a:spcBef>
        <a:spcAft>
          <a:spcPct val="0"/>
        </a:spcAft>
        <a:defRPr sz="2800" b="1">
          <a:solidFill>
            <a:schemeClr val="hlink"/>
          </a:solidFill>
          <a:latin typeface="Verdana" pitchFamily="34" charset="0"/>
        </a:defRPr>
      </a:lvl7pPr>
      <a:lvl8pPr marL="1371600" algn="l" rtl="0" eaLnBrk="1" fontAlgn="base" hangingPunct="1">
        <a:spcBef>
          <a:spcPct val="0"/>
        </a:spcBef>
        <a:spcAft>
          <a:spcPct val="0"/>
        </a:spcAft>
        <a:defRPr sz="2800" b="1">
          <a:solidFill>
            <a:schemeClr val="hlink"/>
          </a:solidFill>
          <a:latin typeface="Verdana" pitchFamily="34" charset="0"/>
        </a:defRPr>
      </a:lvl8pPr>
      <a:lvl9pPr marL="1828800" algn="l" rtl="0" eaLnBrk="1" fontAlgn="base" hangingPunct="1">
        <a:spcBef>
          <a:spcPct val="0"/>
        </a:spcBef>
        <a:spcAft>
          <a:spcPct val="0"/>
        </a:spcAft>
        <a:defRPr sz="2800" b="1">
          <a:solidFill>
            <a:schemeClr val="hlink"/>
          </a:solidFill>
          <a:latin typeface="Verdana" pitchFamily="34" charset="0"/>
        </a:defRPr>
      </a:lvl9pPr>
    </p:titleStyle>
    <p:bodyStyle>
      <a:lvl1pPr marL="277813" indent="-277813" algn="l" rtl="0" fontAlgn="base">
        <a:spcBef>
          <a:spcPct val="0"/>
        </a:spcBef>
        <a:spcAft>
          <a:spcPct val="40000"/>
        </a:spcAft>
        <a:buBlip>
          <a:blip r:embed="rId7"/>
        </a:buBlip>
        <a:defRPr b="1">
          <a:solidFill>
            <a:schemeClr val="tx1"/>
          </a:solidFill>
          <a:latin typeface="+mn-lt"/>
          <a:ea typeface="+mn-ea"/>
          <a:cs typeface="+mn-cs"/>
        </a:defRPr>
      </a:lvl1pPr>
      <a:lvl2pPr marL="569913" indent="-290513" algn="l" rtl="0" fontAlgn="base">
        <a:spcBef>
          <a:spcPct val="0"/>
        </a:spcBef>
        <a:spcAft>
          <a:spcPct val="40000"/>
        </a:spcAft>
        <a:buBlip>
          <a:blip r:embed="rId8"/>
        </a:buBlip>
        <a:defRPr sz="1700">
          <a:solidFill>
            <a:schemeClr val="folHlink"/>
          </a:solidFill>
          <a:latin typeface="+mn-lt"/>
        </a:defRPr>
      </a:lvl2pPr>
      <a:lvl3pPr marL="857250" indent="-285750" algn="l" rtl="0" fontAlgn="base">
        <a:spcBef>
          <a:spcPct val="0"/>
        </a:spcBef>
        <a:spcAft>
          <a:spcPct val="40000"/>
        </a:spcAft>
        <a:buBlip>
          <a:blip r:embed="rId9"/>
        </a:buBlip>
        <a:defRPr sz="1600">
          <a:solidFill>
            <a:schemeClr val="tx1"/>
          </a:solidFill>
          <a:latin typeface="+mn-lt"/>
        </a:defRPr>
      </a:lvl3pPr>
      <a:lvl4pPr marL="1073150" indent="-214313" algn="l" rtl="0" fontAlgn="base">
        <a:spcBef>
          <a:spcPct val="0"/>
        </a:spcBef>
        <a:spcAft>
          <a:spcPct val="40000"/>
        </a:spcAft>
        <a:buClr>
          <a:schemeClr val="tx1"/>
        </a:buClr>
        <a:buSzPct val="90000"/>
        <a:buFont typeface="Wingdings" panose="05000000000000000000" pitchFamily="2" charset="2"/>
        <a:buChar char="n"/>
        <a:defRPr sz="1500">
          <a:solidFill>
            <a:schemeClr val="folHlink"/>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chemeClr val="tx1"/>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Lst>
  <p:timing>
    <p:tnLst>
      <p:par>
        <p:cTn id="1" dur="indefinite" restart="never" nodeType="tmRoot"/>
      </p:par>
    </p:tnLst>
  </p:timing>
  <p:hf hdr="0" ftr="0" dt="0"/>
  <p:txStyles>
    <p:titleStyle>
      <a:lvl1pPr algn="l" rtl="0" fontAlgn="base">
        <a:spcBef>
          <a:spcPct val="0"/>
        </a:spcBef>
        <a:spcAft>
          <a:spcPct val="0"/>
        </a:spcAft>
        <a:defRPr sz="2800" b="1">
          <a:solidFill>
            <a:schemeClr val="accent1"/>
          </a:solidFill>
          <a:latin typeface="+mj-lt"/>
          <a:ea typeface="+mj-ea"/>
          <a:cs typeface="+mj-cs"/>
        </a:defRPr>
      </a:lvl1pPr>
      <a:lvl2pPr algn="l" rtl="0" fontAlgn="base">
        <a:spcBef>
          <a:spcPct val="0"/>
        </a:spcBef>
        <a:spcAft>
          <a:spcPct val="0"/>
        </a:spcAft>
        <a:defRPr sz="2800" b="1">
          <a:solidFill>
            <a:schemeClr val="accent1"/>
          </a:solidFill>
          <a:latin typeface="Verdana" pitchFamily="34" charset="0"/>
        </a:defRPr>
      </a:lvl2pPr>
      <a:lvl3pPr algn="l" rtl="0" fontAlgn="base">
        <a:spcBef>
          <a:spcPct val="0"/>
        </a:spcBef>
        <a:spcAft>
          <a:spcPct val="0"/>
        </a:spcAft>
        <a:defRPr sz="2800" b="1">
          <a:solidFill>
            <a:schemeClr val="accent1"/>
          </a:solidFill>
          <a:latin typeface="Verdana" pitchFamily="34" charset="0"/>
        </a:defRPr>
      </a:lvl3pPr>
      <a:lvl4pPr algn="l" rtl="0" fontAlgn="base">
        <a:spcBef>
          <a:spcPct val="0"/>
        </a:spcBef>
        <a:spcAft>
          <a:spcPct val="0"/>
        </a:spcAft>
        <a:defRPr sz="2800" b="1">
          <a:solidFill>
            <a:schemeClr val="accent1"/>
          </a:solidFill>
          <a:latin typeface="Verdana" pitchFamily="34" charset="0"/>
        </a:defRPr>
      </a:lvl4pPr>
      <a:lvl5pPr algn="l" rtl="0" fontAlgn="base">
        <a:spcBef>
          <a:spcPct val="0"/>
        </a:spcBef>
        <a:spcAft>
          <a:spcPct val="0"/>
        </a:spcAft>
        <a:defRPr sz="2800" b="1">
          <a:solidFill>
            <a:schemeClr val="accent1"/>
          </a:solidFill>
          <a:latin typeface="Verdana" pitchFamily="34" charset="0"/>
        </a:defRPr>
      </a:lvl5pPr>
      <a:lvl6pPr marL="457200" algn="l" rtl="0" eaLnBrk="1" fontAlgn="base" hangingPunct="1">
        <a:spcBef>
          <a:spcPct val="0"/>
        </a:spcBef>
        <a:spcAft>
          <a:spcPct val="0"/>
        </a:spcAft>
        <a:defRPr sz="2800" b="1">
          <a:solidFill>
            <a:schemeClr val="hlink"/>
          </a:solidFill>
          <a:latin typeface="Verdana" pitchFamily="34" charset="0"/>
        </a:defRPr>
      </a:lvl6pPr>
      <a:lvl7pPr marL="914400" algn="l" rtl="0" eaLnBrk="1" fontAlgn="base" hangingPunct="1">
        <a:spcBef>
          <a:spcPct val="0"/>
        </a:spcBef>
        <a:spcAft>
          <a:spcPct val="0"/>
        </a:spcAft>
        <a:defRPr sz="2800" b="1">
          <a:solidFill>
            <a:schemeClr val="hlink"/>
          </a:solidFill>
          <a:latin typeface="Verdana" pitchFamily="34" charset="0"/>
        </a:defRPr>
      </a:lvl7pPr>
      <a:lvl8pPr marL="1371600" algn="l" rtl="0" eaLnBrk="1" fontAlgn="base" hangingPunct="1">
        <a:spcBef>
          <a:spcPct val="0"/>
        </a:spcBef>
        <a:spcAft>
          <a:spcPct val="0"/>
        </a:spcAft>
        <a:defRPr sz="2800" b="1">
          <a:solidFill>
            <a:schemeClr val="hlink"/>
          </a:solidFill>
          <a:latin typeface="Verdana" pitchFamily="34" charset="0"/>
        </a:defRPr>
      </a:lvl8pPr>
      <a:lvl9pPr marL="1828800" algn="l" rtl="0" eaLnBrk="1" fontAlgn="base" hangingPunct="1">
        <a:spcBef>
          <a:spcPct val="0"/>
        </a:spcBef>
        <a:spcAft>
          <a:spcPct val="0"/>
        </a:spcAft>
        <a:defRPr sz="2800" b="1">
          <a:solidFill>
            <a:schemeClr val="hlink"/>
          </a:solidFill>
          <a:latin typeface="Verdana" pitchFamily="34" charset="0"/>
        </a:defRPr>
      </a:lvl9pPr>
    </p:titleStyle>
    <p:bodyStyle>
      <a:lvl1pPr marL="277813" indent="-277813" algn="l" rtl="0" fontAlgn="base">
        <a:spcBef>
          <a:spcPct val="0"/>
        </a:spcBef>
        <a:spcAft>
          <a:spcPct val="40000"/>
        </a:spcAft>
        <a:buBlip>
          <a:blip r:embed="rId5"/>
        </a:buBlip>
        <a:defRPr b="1">
          <a:solidFill>
            <a:schemeClr val="tx1"/>
          </a:solidFill>
          <a:latin typeface="+mn-lt"/>
          <a:ea typeface="+mn-ea"/>
          <a:cs typeface="+mn-cs"/>
        </a:defRPr>
      </a:lvl1pPr>
      <a:lvl2pPr marL="569913" indent="-290513" algn="l" rtl="0" fontAlgn="base">
        <a:spcBef>
          <a:spcPct val="0"/>
        </a:spcBef>
        <a:spcAft>
          <a:spcPct val="40000"/>
        </a:spcAft>
        <a:buBlip>
          <a:blip r:embed="rId6"/>
        </a:buBlip>
        <a:defRPr sz="1700">
          <a:solidFill>
            <a:schemeClr val="folHlink"/>
          </a:solidFill>
          <a:latin typeface="+mn-lt"/>
        </a:defRPr>
      </a:lvl2pPr>
      <a:lvl3pPr marL="857250" indent="-285750" algn="l" rtl="0" fontAlgn="base">
        <a:spcBef>
          <a:spcPct val="0"/>
        </a:spcBef>
        <a:spcAft>
          <a:spcPct val="40000"/>
        </a:spcAft>
        <a:buBlip>
          <a:blip r:embed="rId7"/>
        </a:buBlip>
        <a:defRPr sz="1600">
          <a:solidFill>
            <a:schemeClr val="tx1"/>
          </a:solidFill>
          <a:latin typeface="+mn-lt"/>
        </a:defRPr>
      </a:lvl3pPr>
      <a:lvl4pPr marL="1073150" indent="-214313" algn="l" rtl="0" fontAlgn="base">
        <a:spcBef>
          <a:spcPct val="0"/>
        </a:spcBef>
        <a:spcAft>
          <a:spcPct val="40000"/>
        </a:spcAft>
        <a:buClr>
          <a:schemeClr val="tx1"/>
        </a:buClr>
        <a:buSzPct val="90000"/>
        <a:buFont typeface="Wingdings" panose="05000000000000000000" pitchFamily="2" charset="2"/>
        <a:buChar char="n"/>
        <a:defRPr sz="1500">
          <a:solidFill>
            <a:schemeClr val="folHlink"/>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chemeClr val="tx1"/>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hyperlink" Target="http://robotframework.org/robotframework/latest/RobotFrameworkUserGuide.html#test-templates"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ctrTitle"/>
          </p:nvPr>
        </p:nvSpPr>
        <p:spPr bwMode="auto">
          <a:xfrm>
            <a:off x="323850" y="5589588"/>
            <a:ext cx="7048500" cy="1006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PH" altLang="en-US" dirty="0" smtClean="0"/>
              <a:t>Robot Framework Training</a:t>
            </a:r>
          </a:p>
        </p:txBody>
      </p:sp>
      <p:sp>
        <p:nvSpPr>
          <p:cNvPr id="22531" name="Subtitle 6"/>
          <p:cNvSpPr>
            <a:spLocks noGrp="1"/>
          </p:cNvSpPr>
          <p:nvPr>
            <p:ph type="subTitle" idx="1"/>
          </p:nvPr>
        </p:nvSpPr>
        <p:spPr bwMode="auto">
          <a:xfrm>
            <a:off x="323850" y="6121400"/>
            <a:ext cx="7050088" cy="474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PH" altLang="en-US" sz="1400" dirty="0" smtClean="0"/>
              <a:t>By Jayson Panganiban</a:t>
            </a:r>
            <a:endParaRPr lang="en-PH"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Variables – Scalar, List, Dictionary</a:t>
            </a:r>
          </a:p>
        </p:txBody>
      </p:sp>
      <p:sp>
        <p:nvSpPr>
          <p:cNvPr id="24579" name="Content Placeholder 2"/>
          <p:cNvSpPr>
            <a:spLocks noGrp="1"/>
          </p:cNvSpPr>
          <p:nvPr>
            <p:ph idx="1"/>
          </p:nvPr>
        </p:nvSpPr>
        <p:spPr>
          <a:xfrm>
            <a:off x="533400" y="1166572"/>
            <a:ext cx="8077200" cy="5238261"/>
          </a:xfrm>
        </p:spPr>
        <p:txBody>
          <a:bodyPr/>
          <a:lstStyle/>
          <a:p>
            <a:r>
              <a:rPr lang="en-US" altLang="en-US" sz="1600" dirty="0" smtClean="0"/>
              <a:t>Scalar Variables</a:t>
            </a:r>
          </a:p>
          <a:p>
            <a:endParaRPr lang="en-US" altLang="en-US" sz="1600" dirty="0"/>
          </a:p>
          <a:p>
            <a:endParaRPr lang="en-US" altLang="en-US" sz="1600" dirty="0" smtClean="0"/>
          </a:p>
          <a:p>
            <a:endParaRPr lang="en-US" altLang="en-US" sz="1600" dirty="0"/>
          </a:p>
          <a:p>
            <a:r>
              <a:rPr lang="en-US" altLang="en-US" sz="1600" dirty="0" smtClean="0"/>
              <a:t>List Variables</a:t>
            </a:r>
          </a:p>
          <a:p>
            <a:endParaRPr lang="en-US" altLang="en-US" sz="1600" dirty="0"/>
          </a:p>
          <a:p>
            <a:endParaRPr lang="en-US" altLang="en-US" sz="1600" dirty="0" smtClean="0"/>
          </a:p>
          <a:p>
            <a:pPr marL="0" indent="0">
              <a:buNone/>
            </a:pPr>
            <a:endParaRPr lang="en-US" altLang="en-US" sz="1600" dirty="0" smtClean="0"/>
          </a:p>
          <a:p>
            <a:pPr marL="0" indent="0">
              <a:buNone/>
            </a:pPr>
            <a:endParaRPr lang="en-US" altLang="en-US" sz="1600" dirty="0" smtClean="0"/>
          </a:p>
          <a:p>
            <a:r>
              <a:rPr lang="en-US" altLang="en-US" sz="1600" dirty="0" smtClean="0"/>
              <a:t>Dictionary Variables</a:t>
            </a:r>
            <a:endParaRPr lang="en-US" altLang="en-US" sz="1400"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10</a:t>
            </a:fld>
            <a:endParaRPr lang="en-PH" altLang="en-US" sz="900">
              <a:solidFill>
                <a:srgbClr val="6F6F6F"/>
              </a:solidFill>
            </a:endParaRPr>
          </a:p>
        </p:txBody>
      </p:sp>
      <p:pic>
        <p:nvPicPr>
          <p:cNvPr id="4" name="Picture 3"/>
          <p:cNvPicPr>
            <a:picLocks noChangeAspect="1"/>
          </p:cNvPicPr>
          <p:nvPr/>
        </p:nvPicPr>
        <p:blipFill>
          <a:blip r:embed="rId3"/>
          <a:stretch>
            <a:fillRect/>
          </a:stretch>
        </p:blipFill>
        <p:spPr>
          <a:xfrm>
            <a:off x="743820" y="4613792"/>
            <a:ext cx="5838825" cy="828675"/>
          </a:xfrm>
          <a:prstGeom prst="rect">
            <a:avLst/>
          </a:prstGeom>
        </p:spPr>
      </p:pic>
      <p:pic>
        <p:nvPicPr>
          <p:cNvPr id="5" name="Picture 4"/>
          <p:cNvPicPr>
            <a:picLocks noChangeAspect="1"/>
          </p:cNvPicPr>
          <p:nvPr/>
        </p:nvPicPr>
        <p:blipFill>
          <a:blip r:embed="rId4"/>
          <a:stretch>
            <a:fillRect/>
          </a:stretch>
        </p:blipFill>
        <p:spPr>
          <a:xfrm>
            <a:off x="875426" y="2849991"/>
            <a:ext cx="2590800" cy="1000125"/>
          </a:xfrm>
          <a:prstGeom prst="rect">
            <a:avLst/>
          </a:prstGeom>
        </p:spPr>
      </p:pic>
      <p:pic>
        <p:nvPicPr>
          <p:cNvPr id="6" name="Picture 5"/>
          <p:cNvPicPr>
            <a:picLocks noChangeAspect="1"/>
          </p:cNvPicPr>
          <p:nvPr/>
        </p:nvPicPr>
        <p:blipFill>
          <a:blip r:embed="rId5"/>
          <a:stretch>
            <a:fillRect/>
          </a:stretch>
        </p:blipFill>
        <p:spPr>
          <a:xfrm>
            <a:off x="875426" y="1520742"/>
            <a:ext cx="2562225" cy="771525"/>
          </a:xfrm>
          <a:prstGeom prst="rect">
            <a:avLst/>
          </a:prstGeom>
        </p:spPr>
      </p:pic>
    </p:spTree>
    <p:extLst>
      <p:ext uri="{BB962C8B-B14F-4D97-AF65-F5344CB8AC3E}">
        <p14:creationId xmlns:p14="http://schemas.microsoft.com/office/powerpoint/2010/main" val="1911708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Built-in Variables – Number, Space, Empty</a:t>
            </a:r>
          </a:p>
        </p:txBody>
      </p:sp>
      <p:sp>
        <p:nvSpPr>
          <p:cNvPr id="24579" name="Content Placeholder 2"/>
          <p:cNvSpPr>
            <a:spLocks noGrp="1"/>
          </p:cNvSpPr>
          <p:nvPr>
            <p:ph idx="1"/>
          </p:nvPr>
        </p:nvSpPr>
        <p:spPr>
          <a:xfrm>
            <a:off x="514384" y="2977662"/>
            <a:ext cx="8077200" cy="2939928"/>
          </a:xfrm>
        </p:spPr>
        <p:txBody>
          <a:bodyPr/>
          <a:lstStyle/>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smtClean="0"/>
          </a:p>
          <a:p>
            <a:pPr marL="571500" lvl="2" indent="0">
              <a:buNone/>
            </a:pPr>
            <a:endParaRPr lang="en-US"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11</a:t>
            </a:fld>
            <a:endParaRPr lang="en-PH" altLang="en-US" sz="900">
              <a:solidFill>
                <a:srgbClr val="6F6F6F"/>
              </a:solidFill>
            </a:endParaRPr>
          </a:p>
        </p:txBody>
      </p:sp>
      <p:sp>
        <p:nvSpPr>
          <p:cNvPr id="7" name="Content Placeholder 2"/>
          <p:cNvSpPr txBox="1">
            <a:spLocks/>
          </p:cNvSpPr>
          <p:nvPr/>
        </p:nvSpPr>
        <p:spPr bwMode="auto">
          <a:xfrm>
            <a:off x="533400" y="1468011"/>
            <a:ext cx="7881870" cy="4705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r>
              <a:rPr lang="en-US" altLang="en-US" sz="1600" dirty="0" smtClean="0"/>
              <a:t>Number</a:t>
            </a:r>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r>
              <a:rPr lang="en-US" sz="1600" dirty="0" smtClean="0"/>
              <a:t>Space </a:t>
            </a:r>
            <a:r>
              <a:rPr lang="en-US" sz="1600" dirty="0"/>
              <a:t>and empty variables</a:t>
            </a:r>
          </a:p>
          <a:p>
            <a:pPr marL="0" indent="0">
              <a:buNone/>
            </a:pPr>
            <a:endParaRPr lang="en-US" altLang="en-US" sz="1600" dirty="0" smtClean="0"/>
          </a:p>
          <a:p>
            <a:pPr marL="0" indent="0" eaLnBrk="1" hangingPunct="1">
              <a:buNone/>
            </a:pPr>
            <a:endParaRPr lang="en-US" sz="1600" dirty="0" smtClean="0"/>
          </a:p>
          <a:p>
            <a:pPr marL="0" indent="0" eaLnBrk="1" hangingPunct="1">
              <a:buNone/>
            </a:pPr>
            <a:endParaRPr lang="en-US" sz="1600" dirty="0"/>
          </a:p>
          <a:p>
            <a:pPr marL="0" indent="0" eaLnBrk="1" hangingPunct="1">
              <a:buNone/>
            </a:pPr>
            <a:endParaRPr lang="en-US" sz="1100" b="0" dirty="0"/>
          </a:p>
          <a:p>
            <a:pPr marL="0" indent="0" eaLnBrk="1" hangingPunct="1">
              <a:buNone/>
            </a:pPr>
            <a:endParaRPr lang="en-US" altLang="en-US" sz="1100" b="0" kern="0" dirty="0" smtClean="0"/>
          </a:p>
        </p:txBody>
      </p:sp>
      <p:pic>
        <p:nvPicPr>
          <p:cNvPr id="2" name="Picture 1"/>
          <p:cNvPicPr>
            <a:picLocks noChangeAspect="1"/>
          </p:cNvPicPr>
          <p:nvPr/>
        </p:nvPicPr>
        <p:blipFill>
          <a:blip r:embed="rId6"/>
          <a:stretch>
            <a:fillRect/>
          </a:stretch>
        </p:blipFill>
        <p:spPr>
          <a:xfrm>
            <a:off x="514384" y="4525348"/>
            <a:ext cx="4876800" cy="1152525"/>
          </a:xfrm>
          <a:prstGeom prst="rect">
            <a:avLst/>
          </a:prstGeom>
        </p:spPr>
      </p:pic>
      <p:pic>
        <p:nvPicPr>
          <p:cNvPr id="4" name="Picture 3"/>
          <p:cNvPicPr>
            <a:picLocks noChangeAspect="1"/>
          </p:cNvPicPr>
          <p:nvPr/>
        </p:nvPicPr>
        <p:blipFill>
          <a:blip r:embed="rId7"/>
          <a:stretch>
            <a:fillRect/>
          </a:stretch>
        </p:blipFill>
        <p:spPr>
          <a:xfrm>
            <a:off x="514384" y="1836759"/>
            <a:ext cx="7219462" cy="1844388"/>
          </a:xfrm>
          <a:prstGeom prst="rect">
            <a:avLst/>
          </a:prstGeom>
        </p:spPr>
      </p:pic>
    </p:spTree>
    <p:extLst>
      <p:ext uri="{BB962C8B-B14F-4D97-AF65-F5344CB8AC3E}">
        <p14:creationId xmlns:p14="http://schemas.microsoft.com/office/powerpoint/2010/main" val="106384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a:t>Built-in Variables </a:t>
            </a:r>
            <a:r>
              <a:rPr lang="en-PH" altLang="en-US" dirty="0" smtClean="0"/>
              <a:t>– Boolean and OS</a:t>
            </a:r>
          </a:p>
        </p:txBody>
      </p:sp>
      <p:sp>
        <p:nvSpPr>
          <p:cNvPr id="24579" name="Content Placeholder 2"/>
          <p:cNvSpPr>
            <a:spLocks noGrp="1"/>
          </p:cNvSpPr>
          <p:nvPr>
            <p:ph idx="1"/>
          </p:nvPr>
        </p:nvSpPr>
        <p:spPr>
          <a:xfrm>
            <a:off x="387257" y="1246766"/>
            <a:ext cx="8077200" cy="4648200"/>
          </a:xfrm>
        </p:spPr>
        <p:txBody>
          <a:bodyPr/>
          <a:lstStyle/>
          <a:p>
            <a:r>
              <a:rPr lang="en-US" altLang="en-US" sz="1600" dirty="0" smtClean="0"/>
              <a:t>Boolean</a:t>
            </a:r>
          </a:p>
          <a:p>
            <a:endParaRPr lang="en-US" altLang="en-US" sz="1600" dirty="0"/>
          </a:p>
          <a:p>
            <a:endParaRPr lang="en-US" altLang="en-US" sz="1600" dirty="0" smtClean="0"/>
          </a:p>
          <a:p>
            <a:endParaRPr lang="en-US" altLang="en-US" sz="1600" dirty="0"/>
          </a:p>
          <a:p>
            <a:endParaRPr lang="en-US" altLang="en-US" dirty="0" smtClean="0"/>
          </a:p>
          <a:p>
            <a:endParaRPr lang="en-US" altLang="en-US" dirty="0"/>
          </a:p>
          <a:p>
            <a:r>
              <a:rPr lang="en-US" altLang="en-US" dirty="0" smtClean="0"/>
              <a:t>Operating System</a:t>
            </a:r>
          </a:p>
          <a:p>
            <a:pPr marL="0" indent="0">
              <a:buNone/>
            </a:pPr>
            <a:endParaRPr lang="en-US" altLang="en-US" dirty="0" smtClean="0"/>
          </a:p>
          <a:p>
            <a:pPr marL="0" indent="0">
              <a:buNone/>
            </a:pPr>
            <a:endParaRPr lang="en-US" altLang="en-US" dirty="0"/>
          </a:p>
          <a:p>
            <a:pPr marL="0" indent="0">
              <a:buNone/>
            </a:pPr>
            <a:endParaRPr lang="en-US" altLang="en-US" dirty="0"/>
          </a:p>
          <a:p>
            <a:pPr marL="0" indent="0">
              <a:buNone/>
            </a:pPr>
            <a:endParaRPr lang="en-US" altLang="en-US" dirty="0" smtClean="0"/>
          </a:p>
          <a:p>
            <a:pPr marL="0" indent="0">
              <a:buNone/>
            </a:pPr>
            <a:endParaRPr lang="en-US" altLang="en-US" dirty="0"/>
          </a:p>
          <a:p>
            <a:pPr marL="0" indent="0">
              <a:buNone/>
            </a:pPr>
            <a:endParaRPr lang="en-US" altLang="en-US" dirty="0" smtClean="0"/>
          </a:p>
          <a:p>
            <a:pPr lvl="1"/>
            <a:endParaRPr lang="en-US" altLang="en-US" dirty="0" smtClean="0"/>
          </a:p>
          <a:p>
            <a:pPr lvl="1"/>
            <a:endParaRPr lang="en-US" altLang="en-US" dirty="0"/>
          </a:p>
          <a:p>
            <a:pPr marL="571500" lvl="2" indent="0">
              <a:buNone/>
            </a:pPr>
            <a:endParaRPr lang="en-US"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12</a:t>
            </a:fld>
            <a:endParaRPr lang="en-PH" altLang="en-US" sz="900">
              <a:solidFill>
                <a:srgbClr val="6F6F6F"/>
              </a:solidFill>
            </a:endParaRPr>
          </a:p>
        </p:txBody>
      </p:sp>
      <p:pic>
        <p:nvPicPr>
          <p:cNvPr id="3" name="Picture 2"/>
          <p:cNvPicPr>
            <a:picLocks noChangeAspect="1"/>
          </p:cNvPicPr>
          <p:nvPr/>
        </p:nvPicPr>
        <p:blipFill>
          <a:blip r:embed="rId3"/>
          <a:stretch>
            <a:fillRect/>
          </a:stretch>
        </p:blipFill>
        <p:spPr>
          <a:xfrm>
            <a:off x="398401" y="5233337"/>
            <a:ext cx="6677025" cy="542925"/>
          </a:xfrm>
          <a:prstGeom prst="rect">
            <a:avLst/>
          </a:prstGeom>
        </p:spPr>
      </p:pic>
      <p:pic>
        <p:nvPicPr>
          <p:cNvPr id="4" name="Picture 3"/>
          <p:cNvPicPr>
            <a:picLocks noChangeAspect="1"/>
          </p:cNvPicPr>
          <p:nvPr/>
        </p:nvPicPr>
        <p:blipFill>
          <a:blip r:embed="rId4"/>
          <a:stretch>
            <a:fillRect/>
          </a:stretch>
        </p:blipFill>
        <p:spPr>
          <a:xfrm>
            <a:off x="398401" y="3975584"/>
            <a:ext cx="8231249" cy="1139050"/>
          </a:xfrm>
          <a:prstGeom prst="rect">
            <a:avLst/>
          </a:prstGeom>
        </p:spPr>
      </p:pic>
      <p:pic>
        <p:nvPicPr>
          <p:cNvPr id="2" name="Picture 1"/>
          <p:cNvPicPr>
            <a:picLocks noChangeAspect="1"/>
          </p:cNvPicPr>
          <p:nvPr/>
        </p:nvPicPr>
        <p:blipFill>
          <a:blip r:embed="rId5"/>
          <a:stretch>
            <a:fillRect/>
          </a:stretch>
        </p:blipFill>
        <p:spPr>
          <a:xfrm>
            <a:off x="398401" y="1760621"/>
            <a:ext cx="7096125" cy="1219200"/>
          </a:xfrm>
          <a:prstGeom prst="rect">
            <a:avLst/>
          </a:prstGeom>
        </p:spPr>
      </p:pic>
    </p:spTree>
    <p:extLst>
      <p:ext uri="{BB962C8B-B14F-4D97-AF65-F5344CB8AC3E}">
        <p14:creationId xmlns:p14="http://schemas.microsoft.com/office/powerpoint/2010/main" val="3209259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For Loop</a:t>
            </a:r>
          </a:p>
        </p:txBody>
      </p:sp>
      <p:sp>
        <p:nvSpPr>
          <p:cNvPr id="24579" name="Content Placeholder 2"/>
          <p:cNvSpPr>
            <a:spLocks noGrp="1"/>
          </p:cNvSpPr>
          <p:nvPr>
            <p:ph idx="1"/>
          </p:nvPr>
        </p:nvSpPr>
        <p:spPr>
          <a:xfrm>
            <a:off x="533400" y="997875"/>
            <a:ext cx="8288628" cy="4784969"/>
          </a:xfrm>
        </p:spPr>
        <p:txBody>
          <a:bodyPr/>
          <a:lstStyle/>
          <a:p>
            <a:r>
              <a:rPr lang="en-US" altLang="en-US" sz="1600" dirty="0" smtClean="0"/>
              <a:t>In Range</a:t>
            </a:r>
          </a:p>
          <a:p>
            <a:endParaRPr lang="en-US" altLang="en-US" sz="1600" dirty="0"/>
          </a:p>
          <a:p>
            <a:endParaRPr lang="en-US" altLang="en-US" sz="1600" dirty="0" smtClean="0"/>
          </a:p>
          <a:p>
            <a:endParaRPr lang="en-US" altLang="en-US" sz="1600" dirty="0" smtClean="0"/>
          </a:p>
          <a:p>
            <a:r>
              <a:rPr lang="en-US" altLang="en-US" sz="1600" dirty="0" smtClean="0"/>
              <a:t>Exiting</a:t>
            </a:r>
            <a:endParaRPr lang="en-US" altLang="en-US" sz="1600" dirty="0"/>
          </a:p>
          <a:p>
            <a:endParaRPr lang="en-US" altLang="en-US" sz="1600" b="1" dirty="0" smtClean="0"/>
          </a:p>
          <a:p>
            <a:endParaRPr lang="en-US" altLang="en-US" sz="1600" dirty="0"/>
          </a:p>
          <a:p>
            <a:endParaRPr lang="en-US" altLang="en-US" sz="1600" b="1" dirty="0" smtClean="0"/>
          </a:p>
          <a:p>
            <a:r>
              <a:rPr lang="en-US" altLang="en-US" sz="1600" b="1" dirty="0" smtClean="0"/>
              <a:t>Thru Elements</a:t>
            </a:r>
          </a:p>
          <a:p>
            <a:endParaRPr lang="en-US" altLang="en-US" sz="1600" dirty="0"/>
          </a:p>
          <a:p>
            <a:endParaRPr lang="en-US" altLang="en-US" sz="1600" b="1" dirty="0" smtClean="0"/>
          </a:p>
          <a:p>
            <a:endParaRPr lang="en-US" altLang="en-US" sz="1600" b="1" dirty="0" smtClean="0"/>
          </a:p>
          <a:p>
            <a:endParaRPr lang="en-US" altLang="en-US" sz="1600" dirty="0"/>
          </a:p>
          <a:p>
            <a:endParaRPr lang="en-US" altLang="en-US" sz="1600" dirty="0" smtClean="0"/>
          </a:p>
          <a:p>
            <a:pPr marL="0" indent="0">
              <a:buNone/>
            </a:pPr>
            <a:endParaRPr lang="en-US" altLang="en-US" sz="1600" dirty="0" smtClean="0"/>
          </a:p>
          <a:p>
            <a:pPr marL="279400" lvl="1" indent="0">
              <a:buNone/>
            </a:pPr>
            <a:endParaRPr lang="en-US" altLang="en-US" sz="1400" b="1" dirty="0"/>
          </a:p>
          <a:p>
            <a:pPr marL="279400" lvl="1" indent="0">
              <a:buNone/>
            </a:pPr>
            <a:endParaRPr lang="en-US" altLang="en-US" sz="1400" dirty="0" smtClean="0"/>
          </a:p>
          <a:p>
            <a:pPr marL="571500" lvl="2" indent="0">
              <a:buNone/>
            </a:pPr>
            <a:endParaRPr lang="en-US" altLang="en-US" sz="1200"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13</a:t>
            </a:fld>
            <a:endParaRPr lang="en-PH" altLang="en-US" sz="900">
              <a:solidFill>
                <a:srgbClr val="6F6F6F"/>
              </a:solidFill>
            </a:endParaRPr>
          </a:p>
        </p:txBody>
      </p:sp>
      <p:pic>
        <p:nvPicPr>
          <p:cNvPr id="10" name="Picture 9"/>
          <p:cNvPicPr>
            <a:picLocks noChangeAspect="1"/>
          </p:cNvPicPr>
          <p:nvPr/>
        </p:nvPicPr>
        <p:blipFill>
          <a:blip r:embed="rId3"/>
          <a:stretch>
            <a:fillRect/>
          </a:stretch>
        </p:blipFill>
        <p:spPr>
          <a:xfrm>
            <a:off x="481012" y="2790284"/>
            <a:ext cx="5429250" cy="600075"/>
          </a:xfrm>
          <a:prstGeom prst="rect">
            <a:avLst/>
          </a:prstGeom>
        </p:spPr>
      </p:pic>
      <p:pic>
        <p:nvPicPr>
          <p:cNvPr id="11" name="Picture 10"/>
          <p:cNvPicPr>
            <a:picLocks noChangeAspect="1"/>
          </p:cNvPicPr>
          <p:nvPr/>
        </p:nvPicPr>
        <p:blipFill>
          <a:blip r:embed="rId4"/>
          <a:stretch>
            <a:fillRect/>
          </a:stretch>
        </p:blipFill>
        <p:spPr>
          <a:xfrm>
            <a:off x="533400" y="1473370"/>
            <a:ext cx="5534025" cy="628650"/>
          </a:xfrm>
          <a:prstGeom prst="rect">
            <a:avLst/>
          </a:prstGeom>
        </p:spPr>
      </p:pic>
      <p:pic>
        <p:nvPicPr>
          <p:cNvPr id="12" name="Picture 11"/>
          <p:cNvPicPr>
            <a:picLocks noChangeAspect="1"/>
          </p:cNvPicPr>
          <p:nvPr/>
        </p:nvPicPr>
        <p:blipFill>
          <a:blip r:embed="rId5"/>
          <a:stretch>
            <a:fillRect/>
          </a:stretch>
        </p:blipFill>
        <p:spPr>
          <a:xfrm>
            <a:off x="481012" y="4078623"/>
            <a:ext cx="6929462" cy="1104145"/>
          </a:xfrm>
          <a:prstGeom prst="rect">
            <a:avLst/>
          </a:prstGeom>
        </p:spPr>
      </p:pic>
    </p:spTree>
    <p:extLst>
      <p:ext uri="{BB962C8B-B14F-4D97-AF65-F5344CB8AC3E}">
        <p14:creationId xmlns:p14="http://schemas.microsoft.com/office/powerpoint/2010/main" val="490929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For Loop</a:t>
            </a:r>
          </a:p>
        </p:txBody>
      </p:sp>
      <p:sp>
        <p:nvSpPr>
          <p:cNvPr id="24579" name="Content Placeholder 2"/>
          <p:cNvSpPr>
            <a:spLocks noGrp="1"/>
          </p:cNvSpPr>
          <p:nvPr>
            <p:ph idx="1"/>
          </p:nvPr>
        </p:nvSpPr>
        <p:spPr>
          <a:xfrm>
            <a:off x="533400" y="997875"/>
            <a:ext cx="8288628" cy="4784969"/>
          </a:xfrm>
        </p:spPr>
        <p:txBody>
          <a:bodyPr/>
          <a:lstStyle/>
          <a:p>
            <a:r>
              <a:rPr lang="en-US" altLang="en-US" sz="1600" dirty="0" smtClean="0"/>
              <a:t>Thru Dictionary</a:t>
            </a:r>
          </a:p>
          <a:p>
            <a:endParaRPr lang="en-US" altLang="en-US" sz="1600" dirty="0"/>
          </a:p>
          <a:p>
            <a:endParaRPr lang="en-US" altLang="en-US" sz="1600" dirty="0" smtClean="0"/>
          </a:p>
          <a:p>
            <a:endParaRPr lang="en-US" altLang="en-US" sz="1600" dirty="0"/>
          </a:p>
          <a:p>
            <a:endParaRPr lang="en-US" altLang="en-US" sz="1600" dirty="0" smtClean="0"/>
          </a:p>
          <a:p>
            <a:r>
              <a:rPr lang="en-US" altLang="en-US" sz="1600" dirty="0" smtClean="0"/>
              <a:t>Finding Index</a:t>
            </a:r>
          </a:p>
          <a:p>
            <a:endParaRPr lang="en-US" altLang="en-US" sz="1600" dirty="0"/>
          </a:p>
          <a:p>
            <a:endParaRPr lang="en-US" altLang="en-US" sz="1600" dirty="0" smtClean="0"/>
          </a:p>
          <a:p>
            <a:endParaRPr lang="en-US" altLang="en-US" sz="1600" dirty="0" smtClean="0"/>
          </a:p>
          <a:p>
            <a:endParaRPr lang="en-US" altLang="en-US" sz="1600" b="1" dirty="0" smtClean="0"/>
          </a:p>
          <a:p>
            <a:endParaRPr lang="en-US" altLang="en-US" sz="1600" dirty="0"/>
          </a:p>
          <a:p>
            <a:endParaRPr lang="en-US" altLang="en-US" sz="1600" b="1" dirty="0" smtClean="0"/>
          </a:p>
          <a:p>
            <a:endParaRPr lang="en-US" altLang="en-US" sz="1600" dirty="0"/>
          </a:p>
          <a:p>
            <a:endParaRPr lang="en-US" altLang="en-US" sz="1600" b="1" dirty="0" smtClean="0"/>
          </a:p>
          <a:p>
            <a:endParaRPr lang="en-US" altLang="en-US" sz="1600" b="1" dirty="0" smtClean="0"/>
          </a:p>
          <a:p>
            <a:endParaRPr lang="en-US" altLang="en-US" sz="1600" dirty="0"/>
          </a:p>
          <a:p>
            <a:endParaRPr lang="en-US" altLang="en-US" sz="1600" dirty="0" smtClean="0"/>
          </a:p>
          <a:p>
            <a:pPr marL="0" indent="0">
              <a:buNone/>
            </a:pPr>
            <a:endParaRPr lang="en-US" altLang="en-US" sz="1600" dirty="0" smtClean="0"/>
          </a:p>
          <a:p>
            <a:pPr marL="279400" lvl="1" indent="0">
              <a:buNone/>
            </a:pPr>
            <a:endParaRPr lang="en-US" altLang="en-US" sz="1400" b="1" dirty="0"/>
          </a:p>
          <a:p>
            <a:pPr marL="279400" lvl="1" indent="0">
              <a:buNone/>
            </a:pPr>
            <a:endParaRPr lang="en-US" altLang="en-US" sz="1400" dirty="0" smtClean="0"/>
          </a:p>
          <a:p>
            <a:pPr marL="571500" lvl="2" indent="0">
              <a:buNone/>
            </a:pPr>
            <a:endParaRPr lang="en-US" altLang="en-US" sz="1200"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14</a:t>
            </a:fld>
            <a:endParaRPr lang="en-PH" altLang="en-US" sz="900">
              <a:solidFill>
                <a:srgbClr val="6F6F6F"/>
              </a:solidFill>
            </a:endParaRPr>
          </a:p>
        </p:txBody>
      </p:sp>
      <p:pic>
        <p:nvPicPr>
          <p:cNvPr id="2" name="Picture 1"/>
          <p:cNvPicPr>
            <a:picLocks noChangeAspect="1"/>
          </p:cNvPicPr>
          <p:nvPr/>
        </p:nvPicPr>
        <p:blipFill>
          <a:blip r:embed="rId3"/>
          <a:stretch>
            <a:fillRect/>
          </a:stretch>
        </p:blipFill>
        <p:spPr>
          <a:xfrm>
            <a:off x="485775" y="3307814"/>
            <a:ext cx="7343775" cy="2371725"/>
          </a:xfrm>
          <a:prstGeom prst="rect">
            <a:avLst/>
          </a:prstGeom>
        </p:spPr>
      </p:pic>
      <p:pic>
        <p:nvPicPr>
          <p:cNvPr id="4" name="Picture 3"/>
          <p:cNvPicPr>
            <a:picLocks noChangeAspect="1"/>
          </p:cNvPicPr>
          <p:nvPr/>
        </p:nvPicPr>
        <p:blipFill>
          <a:blip r:embed="rId4"/>
          <a:stretch>
            <a:fillRect/>
          </a:stretch>
        </p:blipFill>
        <p:spPr>
          <a:xfrm>
            <a:off x="485775" y="1640812"/>
            <a:ext cx="7486650" cy="695325"/>
          </a:xfrm>
          <a:prstGeom prst="rect">
            <a:avLst/>
          </a:prstGeom>
        </p:spPr>
      </p:pic>
    </p:spTree>
    <p:extLst>
      <p:ext uri="{BB962C8B-B14F-4D97-AF65-F5344CB8AC3E}">
        <p14:creationId xmlns:p14="http://schemas.microsoft.com/office/powerpoint/2010/main" val="2353978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Conditional Execution</a:t>
            </a:r>
          </a:p>
        </p:txBody>
      </p:sp>
      <p:sp>
        <p:nvSpPr>
          <p:cNvPr id="24579" name="Content Placeholder 2"/>
          <p:cNvSpPr>
            <a:spLocks noGrp="1"/>
          </p:cNvSpPr>
          <p:nvPr>
            <p:ph idx="1"/>
          </p:nvPr>
        </p:nvSpPr>
        <p:spPr>
          <a:xfrm>
            <a:off x="533400" y="1214683"/>
            <a:ext cx="8077200" cy="4648200"/>
          </a:xfrm>
        </p:spPr>
        <p:txBody>
          <a:bodyPr/>
          <a:lstStyle/>
          <a:p>
            <a:r>
              <a:rPr lang="en-US" altLang="en-US" sz="1600" dirty="0" smtClean="0"/>
              <a:t>Run </a:t>
            </a:r>
            <a:r>
              <a:rPr lang="en-US" altLang="en-US" sz="1600" dirty="0"/>
              <a:t>Keyword If and Run Keyword </a:t>
            </a:r>
            <a:r>
              <a:rPr lang="en-US" altLang="en-US" sz="1600" dirty="0" smtClean="0"/>
              <a:t>Unless</a:t>
            </a:r>
          </a:p>
          <a:p>
            <a:pPr lvl="1"/>
            <a:r>
              <a:rPr lang="en-US" altLang="en-US" sz="1600" dirty="0"/>
              <a:t>E</a:t>
            </a:r>
            <a:r>
              <a:rPr lang="en-US" altLang="en-US" sz="1600" dirty="0" smtClean="0"/>
              <a:t>xecute </a:t>
            </a:r>
            <a:r>
              <a:rPr lang="en-US" altLang="en-US" sz="1600" dirty="0"/>
              <a:t>a named keyword only if a certain expression is true or false, respectively. They are ideally suited to creating simple if/else constructs. For an example, see the documentation of the former</a:t>
            </a:r>
            <a:r>
              <a:rPr lang="en-US" altLang="en-US" sz="1600" dirty="0" smtClean="0"/>
              <a:t>.</a:t>
            </a:r>
          </a:p>
          <a:p>
            <a:pPr marL="279400" lvl="1" indent="0">
              <a:buNone/>
            </a:pPr>
            <a:endParaRPr lang="en-US" altLang="en-US" sz="1600" dirty="0" smtClean="0"/>
          </a:p>
          <a:p>
            <a:pPr marL="279400" lvl="1" indent="0">
              <a:buNone/>
            </a:pPr>
            <a:endParaRPr lang="en-US" altLang="en-US" sz="1600" dirty="0"/>
          </a:p>
          <a:p>
            <a:pPr marL="279400" lvl="1" indent="0">
              <a:buNone/>
            </a:pPr>
            <a:endParaRPr lang="en-US" altLang="en-US" sz="1600" dirty="0" smtClean="0"/>
          </a:p>
          <a:p>
            <a:endParaRPr lang="en-US" altLang="en-US" sz="400" dirty="0" smtClean="0"/>
          </a:p>
          <a:p>
            <a:endParaRPr lang="en-US" altLang="en-US" sz="1600" dirty="0" smtClean="0"/>
          </a:p>
          <a:p>
            <a:r>
              <a:rPr lang="en-US" altLang="en-US" sz="1600" dirty="0" smtClean="0"/>
              <a:t>Set </a:t>
            </a:r>
            <a:r>
              <a:rPr lang="en-US" altLang="en-US" sz="1600" dirty="0"/>
              <a:t>Variable </a:t>
            </a:r>
            <a:r>
              <a:rPr lang="en-US" altLang="en-US" sz="1600" dirty="0" smtClean="0"/>
              <a:t>If</a:t>
            </a:r>
          </a:p>
          <a:p>
            <a:pPr lvl="1"/>
            <a:r>
              <a:rPr lang="en-US" altLang="en-US" sz="1600" dirty="0"/>
              <a:t>C</a:t>
            </a:r>
            <a:r>
              <a:rPr lang="en-US" altLang="en-US" sz="1600" dirty="0" smtClean="0"/>
              <a:t>an </a:t>
            </a:r>
            <a:r>
              <a:rPr lang="en-US" altLang="en-US" sz="1600" dirty="0"/>
              <a:t>be used to set variables dynamically based on a given expression</a:t>
            </a:r>
            <a:r>
              <a:rPr lang="en-US" altLang="en-US" sz="1600" dirty="0" smtClean="0"/>
              <a:t>.</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15</a:t>
            </a:fld>
            <a:endParaRPr lang="en-PH" altLang="en-US" sz="900">
              <a:solidFill>
                <a:srgbClr val="6F6F6F"/>
              </a:solidFill>
            </a:endParaRPr>
          </a:p>
        </p:txBody>
      </p:sp>
      <p:pic>
        <p:nvPicPr>
          <p:cNvPr id="6" name="Picture 5"/>
          <p:cNvPicPr>
            <a:picLocks noChangeAspect="1"/>
          </p:cNvPicPr>
          <p:nvPr/>
        </p:nvPicPr>
        <p:blipFill>
          <a:blip r:embed="rId3"/>
          <a:stretch>
            <a:fillRect/>
          </a:stretch>
        </p:blipFill>
        <p:spPr>
          <a:xfrm>
            <a:off x="590550" y="4631654"/>
            <a:ext cx="7962900" cy="1009650"/>
          </a:xfrm>
          <a:prstGeom prst="rect">
            <a:avLst/>
          </a:prstGeom>
        </p:spPr>
      </p:pic>
      <p:pic>
        <p:nvPicPr>
          <p:cNvPr id="2" name="Picture 1"/>
          <p:cNvPicPr>
            <a:picLocks noChangeAspect="1"/>
          </p:cNvPicPr>
          <p:nvPr/>
        </p:nvPicPr>
        <p:blipFill>
          <a:blip r:embed="rId4"/>
          <a:stretch>
            <a:fillRect/>
          </a:stretch>
        </p:blipFill>
        <p:spPr>
          <a:xfrm>
            <a:off x="0" y="2302791"/>
            <a:ext cx="9144000" cy="1276350"/>
          </a:xfrm>
          <a:prstGeom prst="rect">
            <a:avLst/>
          </a:prstGeom>
        </p:spPr>
      </p:pic>
    </p:spTree>
    <p:extLst>
      <p:ext uri="{BB962C8B-B14F-4D97-AF65-F5344CB8AC3E}">
        <p14:creationId xmlns:p14="http://schemas.microsoft.com/office/powerpoint/2010/main" val="66350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User Keywords</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16</a:t>
            </a:fld>
            <a:endParaRPr lang="en-PH" altLang="en-US" sz="900">
              <a:solidFill>
                <a:srgbClr val="6F6F6F"/>
              </a:solidFill>
            </a:endParaRPr>
          </a:p>
        </p:txBody>
      </p:sp>
      <p:sp>
        <p:nvSpPr>
          <p:cNvPr id="7" name="Content Placeholder 2"/>
          <p:cNvSpPr txBox="1">
            <a:spLocks/>
          </p:cNvSpPr>
          <p:nvPr/>
        </p:nvSpPr>
        <p:spPr bwMode="auto">
          <a:xfrm>
            <a:off x="427686" y="1069048"/>
            <a:ext cx="8288628" cy="5151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r>
              <a:rPr lang="en-US" altLang="en-US" sz="1600" dirty="0" smtClean="0"/>
              <a:t>Basic Syntax</a:t>
            </a:r>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pPr marL="0" indent="0">
              <a:buNone/>
            </a:pPr>
            <a:endParaRPr lang="en-US" altLang="en-US" sz="1600" dirty="0" smtClean="0"/>
          </a:p>
          <a:p>
            <a:r>
              <a:rPr lang="en-US" altLang="en-US" sz="1600" dirty="0" smtClean="0"/>
              <a:t>Keyword Positional Arguments</a:t>
            </a:r>
            <a:endParaRPr lang="en-US" altLang="en-US" sz="1400" b="1" kern="0" dirty="0" smtClean="0"/>
          </a:p>
        </p:txBody>
      </p:sp>
      <p:pic>
        <p:nvPicPr>
          <p:cNvPr id="2" name="Picture 1"/>
          <p:cNvPicPr>
            <a:picLocks noChangeAspect="1"/>
          </p:cNvPicPr>
          <p:nvPr/>
        </p:nvPicPr>
        <p:blipFill>
          <a:blip r:embed="rId6"/>
          <a:stretch>
            <a:fillRect/>
          </a:stretch>
        </p:blipFill>
        <p:spPr>
          <a:xfrm>
            <a:off x="733425" y="1566862"/>
            <a:ext cx="5638800" cy="1628775"/>
          </a:xfrm>
          <a:prstGeom prst="rect">
            <a:avLst/>
          </a:prstGeom>
        </p:spPr>
      </p:pic>
      <p:pic>
        <p:nvPicPr>
          <p:cNvPr id="3" name="Picture 2"/>
          <p:cNvPicPr>
            <a:picLocks noChangeAspect="1"/>
          </p:cNvPicPr>
          <p:nvPr/>
        </p:nvPicPr>
        <p:blipFill>
          <a:blip r:embed="rId7"/>
          <a:stretch>
            <a:fillRect/>
          </a:stretch>
        </p:blipFill>
        <p:spPr>
          <a:xfrm>
            <a:off x="733425" y="3852862"/>
            <a:ext cx="3838575" cy="1895475"/>
          </a:xfrm>
          <a:prstGeom prst="rect">
            <a:avLst/>
          </a:prstGeom>
        </p:spPr>
      </p:pic>
    </p:spTree>
    <p:extLst>
      <p:ext uri="{BB962C8B-B14F-4D97-AF65-F5344CB8AC3E}">
        <p14:creationId xmlns:p14="http://schemas.microsoft.com/office/powerpoint/2010/main" val="2651131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User Keywords</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17</a:t>
            </a:fld>
            <a:endParaRPr lang="en-PH" altLang="en-US" sz="900">
              <a:solidFill>
                <a:srgbClr val="6F6F6F"/>
              </a:solidFill>
            </a:endParaRPr>
          </a:p>
        </p:txBody>
      </p:sp>
      <p:sp>
        <p:nvSpPr>
          <p:cNvPr id="7" name="Content Placeholder 2"/>
          <p:cNvSpPr txBox="1">
            <a:spLocks/>
          </p:cNvSpPr>
          <p:nvPr/>
        </p:nvSpPr>
        <p:spPr bwMode="auto">
          <a:xfrm>
            <a:off x="427686" y="1378244"/>
            <a:ext cx="8288628" cy="4675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r>
              <a:rPr lang="en-US" altLang="en-US" sz="1600" dirty="0" smtClean="0"/>
              <a:t>Default values with user keywords</a:t>
            </a:r>
          </a:p>
          <a:p>
            <a:endParaRPr lang="en-US" altLang="en-US" sz="1600" dirty="0"/>
          </a:p>
          <a:p>
            <a:endParaRPr lang="en-US" altLang="en-US" sz="1600" dirty="0" smtClean="0"/>
          </a:p>
          <a:p>
            <a:endParaRPr lang="en-US" altLang="en-US" sz="1600" dirty="0"/>
          </a:p>
          <a:p>
            <a:endParaRPr lang="en-US" altLang="en-US" sz="1600" dirty="0" smtClean="0"/>
          </a:p>
          <a:p>
            <a:pPr marL="0" indent="0">
              <a:buNone/>
            </a:pPr>
            <a:endParaRPr lang="en-US" altLang="en-US" sz="1600" dirty="0" smtClean="0"/>
          </a:p>
          <a:p>
            <a:r>
              <a:rPr lang="en-US" altLang="en-US" sz="1600" b="1" kern="0" dirty="0" smtClean="0"/>
              <a:t>Embedding arguments into keyword name</a:t>
            </a:r>
            <a:endParaRPr lang="en-US" altLang="en-US" sz="1800" b="1" kern="0" dirty="0" smtClean="0"/>
          </a:p>
        </p:txBody>
      </p:sp>
      <p:pic>
        <p:nvPicPr>
          <p:cNvPr id="3" name="Picture 2"/>
          <p:cNvPicPr>
            <a:picLocks noChangeAspect="1"/>
          </p:cNvPicPr>
          <p:nvPr/>
        </p:nvPicPr>
        <p:blipFill>
          <a:blip r:embed="rId6"/>
          <a:stretch>
            <a:fillRect/>
          </a:stretch>
        </p:blipFill>
        <p:spPr>
          <a:xfrm>
            <a:off x="705949" y="3884368"/>
            <a:ext cx="4924425" cy="1362075"/>
          </a:xfrm>
          <a:prstGeom prst="rect">
            <a:avLst/>
          </a:prstGeom>
        </p:spPr>
      </p:pic>
      <p:pic>
        <p:nvPicPr>
          <p:cNvPr id="2" name="Picture 1"/>
          <p:cNvPicPr>
            <a:picLocks noChangeAspect="1"/>
          </p:cNvPicPr>
          <p:nvPr/>
        </p:nvPicPr>
        <p:blipFill>
          <a:blip r:embed="rId7"/>
          <a:stretch>
            <a:fillRect/>
          </a:stretch>
        </p:blipFill>
        <p:spPr>
          <a:xfrm>
            <a:off x="705949" y="1905734"/>
            <a:ext cx="4371975" cy="1171575"/>
          </a:xfrm>
          <a:prstGeom prst="rect">
            <a:avLst/>
          </a:prstGeom>
        </p:spPr>
      </p:pic>
    </p:spTree>
    <p:extLst>
      <p:ext uri="{BB962C8B-B14F-4D97-AF65-F5344CB8AC3E}">
        <p14:creationId xmlns:p14="http://schemas.microsoft.com/office/powerpoint/2010/main" val="703359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Passing and Returning Value</a:t>
            </a:r>
            <a:endParaRPr lang="en-PH"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18</a:t>
            </a:fld>
            <a:endParaRPr lang="en-PH" altLang="en-US" sz="900">
              <a:solidFill>
                <a:srgbClr val="6F6F6F"/>
              </a:solidFill>
            </a:endParaRPr>
          </a:p>
        </p:txBody>
      </p:sp>
      <p:sp>
        <p:nvSpPr>
          <p:cNvPr id="10" name="Content Placeholder 2"/>
          <p:cNvSpPr>
            <a:spLocks noGrp="1"/>
          </p:cNvSpPr>
          <p:nvPr>
            <p:ph idx="1"/>
          </p:nvPr>
        </p:nvSpPr>
        <p:spPr>
          <a:xfrm>
            <a:off x="416719" y="1325318"/>
            <a:ext cx="8077200" cy="4648200"/>
          </a:xfrm>
        </p:spPr>
        <p:txBody>
          <a:bodyPr/>
          <a:lstStyle/>
          <a:p>
            <a:r>
              <a:rPr lang="en-US" altLang="en-US" dirty="0"/>
              <a:t>Common approach is to return values from keywords, assign them to variables and then pass them as arguments to other keywords </a:t>
            </a:r>
          </a:p>
          <a:p>
            <a:pPr lvl="1"/>
            <a:r>
              <a:rPr lang="en-US" altLang="en-US" dirty="0"/>
              <a:t>Clear and easy to follow approach </a:t>
            </a:r>
          </a:p>
          <a:p>
            <a:pPr lvl="1"/>
            <a:r>
              <a:rPr lang="en-US" altLang="en-US" dirty="0"/>
              <a:t>Looks like </a:t>
            </a:r>
            <a:r>
              <a:rPr lang="en-US" altLang="en-US" dirty="0" smtClean="0"/>
              <a:t>programming</a:t>
            </a:r>
          </a:p>
          <a:p>
            <a:pPr marL="279400" lvl="1" indent="0">
              <a:buNone/>
            </a:pPr>
            <a:endParaRPr lang="en-US" altLang="en-US" dirty="0"/>
          </a:p>
          <a:p>
            <a:r>
              <a:rPr lang="en-US" altLang="en-US" dirty="0"/>
              <a:t>Alternative approach is using Set Test Variable keyword </a:t>
            </a:r>
          </a:p>
          <a:p>
            <a:pPr lvl="1"/>
            <a:r>
              <a:rPr lang="en-US" altLang="en-US" dirty="0"/>
              <a:t>No need to have any programming style in test case level </a:t>
            </a:r>
          </a:p>
          <a:p>
            <a:pPr lvl="1"/>
            <a:r>
              <a:rPr lang="en-US" altLang="en-US" dirty="0"/>
              <a:t>More complex to follow, reusing keywords harder </a:t>
            </a:r>
          </a:p>
          <a:p>
            <a:pPr lvl="1"/>
            <a:r>
              <a:rPr lang="en-US" altLang="en-US" dirty="0"/>
              <a:t>Avoid below test case level</a:t>
            </a:r>
            <a:endParaRPr lang="en-US" altLang="en-US" dirty="0" smtClean="0"/>
          </a:p>
        </p:txBody>
      </p:sp>
    </p:spTree>
    <p:extLst>
      <p:ext uri="{BB962C8B-B14F-4D97-AF65-F5344CB8AC3E}">
        <p14:creationId xmlns:p14="http://schemas.microsoft.com/office/powerpoint/2010/main" val="333628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Return Setting and Set Test Variable</a:t>
            </a:r>
            <a:endParaRPr lang="en-PH" altLang="en-US" dirty="0" smtClean="0"/>
          </a:p>
        </p:txBody>
      </p:sp>
      <p:sp>
        <p:nvSpPr>
          <p:cNvPr id="24579" name="Content Placeholder 2"/>
          <p:cNvSpPr>
            <a:spLocks noGrp="1"/>
          </p:cNvSpPr>
          <p:nvPr>
            <p:ph idx="1"/>
          </p:nvPr>
        </p:nvSpPr>
        <p:spPr>
          <a:xfrm>
            <a:off x="509587" y="1173956"/>
            <a:ext cx="8077200" cy="4648200"/>
          </a:xfrm>
        </p:spPr>
        <p:txBody>
          <a:bodyPr/>
          <a:lstStyle/>
          <a:p>
            <a:r>
              <a:rPr lang="en-US" altLang="en-US" sz="1600" dirty="0" smtClean="0"/>
              <a:t>Using Return Setting</a:t>
            </a:r>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r>
              <a:rPr lang="en-US" altLang="en-US" sz="1600" dirty="0" smtClean="0"/>
              <a:t>Using Set Test Variable</a:t>
            </a:r>
            <a:endParaRPr lang="en-US" altLang="en-US" sz="1200" dirty="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19</a:t>
            </a:fld>
            <a:endParaRPr lang="en-PH" altLang="en-US" sz="900">
              <a:solidFill>
                <a:srgbClr val="6F6F6F"/>
              </a:solidFill>
            </a:endParaRPr>
          </a:p>
        </p:txBody>
      </p:sp>
      <p:pic>
        <p:nvPicPr>
          <p:cNvPr id="2" name="Picture 1"/>
          <p:cNvPicPr>
            <a:picLocks noChangeAspect="1"/>
          </p:cNvPicPr>
          <p:nvPr/>
        </p:nvPicPr>
        <p:blipFill>
          <a:blip r:embed="rId3"/>
          <a:stretch>
            <a:fillRect/>
          </a:stretch>
        </p:blipFill>
        <p:spPr>
          <a:xfrm>
            <a:off x="557212" y="1447799"/>
            <a:ext cx="4972050" cy="2600325"/>
          </a:xfrm>
          <a:prstGeom prst="rect">
            <a:avLst/>
          </a:prstGeom>
        </p:spPr>
      </p:pic>
      <p:pic>
        <p:nvPicPr>
          <p:cNvPr id="6" name="Picture 5"/>
          <p:cNvPicPr>
            <a:picLocks noChangeAspect="1"/>
          </p:cNvPicPr>
          <p:nvPr/>
        </p:nvPicPr>
        <p:blipFill>
          <a:blip r:embed="rId4"/>
          <a:stretch>
            <a:fillRect/>
          </a:stretch>
        </p:blipFill>
        <p:spPr>
          <a:xfrm>
            <a:off x="509587" y="4655343"/>
            <a:ext cx="5019675" cy="1238250"/>
          </a:xfrm>
          <a:prstGeom prst="rect">
            <a:avLst/>
          </a:prstGeom>
        </p:spPr>
      </p:pic>
    </p:spTree>
    <p:extLst>
      <p:ext uri="{BB962C8B-B14F-4D97-AF65-F5344CB8AC3E}">
        <p14:creationId xmlns:p14="http://schemas.microsoft.com/office/powerpoint/2010/main" val="114619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Testing Architecture</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a:t>
            </a:fld>
            <a:endParaRPr lang="en-PH" altLang="en-US" sz="900">
              <a:solidFill>
                <a:srgbClr val="6F6F6F"/>
              </a:solidFill>
            </a:endParaRPr>
          </a:p>
        </p:txBody>
      </p:sp>
      <p:pic>
        <p:nvPicPr>
          <p:cNvPr id="6148" name="Picture 4" descr="http://blog.codecentric.de/files/2012/04/Sample_Overview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1295400"/>
            <a:ext cx="6205292" cy="423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87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Using Wait – Avoid Sleeping</a:t>
            </a:r>
            <a:endParaRPr lang="en-PH" altLang="en-US" dirty="0" smtClean="0"/>
          </a:p>
        </p:txBody>
      </p:sp>
      <p:sp>
        <p:nvSpPr>
          <p:cNvPr id="24579" name="Content Placeholder 2"/>
          <p:cNvSpPr>
            <a:spLocks noGrp="1"/>
          </p:cNvSpPr>
          <p:nvPr>
            <p:ph idx="1"/>
          </p:nvPr>
        </p:nvSpPr>
        <p:spPr>
          <a:xfrm>
            <a:off x="509587" y="1173956"/>
            <a:ext cx="8077200" cy="4648200"/>
          </a:xfrm>
        </p:spPr>
        <p:txBody>
          <a:bodyPr/>
          <a:lstStyle/>
          <a:p>
            <a:r>
              <a:rPr lang="en-US" altLang="en-US" sz="1600" dirty="0" smtClean="0"/>
              <a:t>Sleeping </a:t>
            </a:r>
            <a:r>
              <a:rPr lang="en-US" altLang="en-US" sz="1600" dirty="0"/>
              <a:t>is very </a:t>
            </a:r>
            <a:r>
              <a:rPr lang="en-US" altLang="en-US" sz="1600" dirty="0" smtClean="0"/>
              <a:t>fragile</a:t>
            </a:r>
          </a:p>
          <a:p>
            <a:r>
              <a:rPr lang="en-US" altLang="en-US" sz="1600" dirty="0" smtClean="0"/>
              <a:t>Instead </a:t>
            </a:r>
            <a:r>
              <a:rPr lang="en-US" altLang="en-US" sz="1600" dirty="0"/>
              <a:t>of sleep, use keyword that polls has certain action occurred</a:t>
            </a:r>
          </a:p>
          <a:p>
            <a:pPr lvl="1"/>
            <a:r>
              <a:rPr lang="en-US" altLang="en-US" sz="1500" dirty="0"/>
              <a:t>Should have a maximum time to wait</a:t>
            </a:r>
          </a:p>
          <a:p>
            <a:pPr lvl="1"/>
            <a:r>
              <a:rPr lang="en-US" altLang="en-US" sz="1500" dirty="0"/>
              <a:t>Keyword names often starts with Wait Until ...</a:t>
            </a:r>
          </a:p>
          <a:p>
            <a:pPr lvl="1"/>
            <a:r>
              <a:rPr lang="en-US" altLang="en-US" sz="1500" dirty="0"/>
              <a:t>Possible to wrap other keywords inside </a:t>
            </a:r>
            <a:r>
              <a:rPr lang="en-US" altLang="en-US" sz="1500" dirty="0" err="1"/>
              <a:t>BuiltIn</a:t>
            </a:r>
            <a:r>
              <a:rPr lang="en-US" altLang="en-US" sz="1500" dirty="0"/>
              <a:t> keyword Wait Until Keyword Succeeds</a:t>
            </a:r>
          </a:p>
          <a:p>
            <a:r>
              <a:rPr lang="en-US" altLang="en-US" sz="1600" dirty="0"/>
              <a:t>Sometimes sleeping is easiest solution</a:t>
            </a:r>
          </a:p>
          <a:p>
            <a:pPr lvl="1"/>
            <a:r>
              <a:rPr lang="en-US" altLang="en-US" sz="1500" dirty="0"/>
              <a:t>Always use with care and never in user keywords that are used often by tests or other keywords</a:t>
            </a:r>
          </a:p>
          <a:p>
            <a:r>
              <a:rPr lang="en-US" altLang="en-US" sz="1600" dirty="0"/>
              <a:t>Can be useful in debugging to stop execution</a:t>
            </a:r>
          </a:p>
          <a:p>
            <a:pPr lvl="1"/>
            <a:r>
              <a:rPr lang="en-US" altLang="en-US" sz="1500" dirty="0"/>
              <a:t>Although </a:t>
            </a:r>
            <a:r>
              <a:rPr lang="en-US" altLang="en-US" sz="1500" dirty="0" smtClean="0"/>
              <a:t>Dialogs Library </a:t>
            </a:r>
            <a:r>
              <a:rPr lang="en-US" altLang="en-US" sz="1500" dirty="0"/>
              <a:t>often works better for that purpose</a:t>
            </a:r>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20</a:t>
            </a:fld>
            <a:endParaRPr lang="en-PH" altLang="en-US" sz="900">
              <a:solidFill>
                <a:srgbClr val="6F6F6F"/>
              </a:solidFill>
            </a:endParaRPr>
          </a:p>
        </p:txBody>
      </p:sp>
    </p:spTree>
    <p:extLst>
      <p:ext uri="{BB962C8B-B14F-4D97-AF65-F5344CB8AC3E}">
        <p14:creationId xmlns:p14="http://schemas.microsoft.com/office/powerpoint/2010/main" val="3172740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Test Templates</a:t>
            </a:r>
            <a:endParaRPr lang="en-PH" altLang="en-US" dirty="0" smtClean="0"/>
          </a:p>
        </p:txBody>
      </p:sp>
      <p:sp>
        <p:nvSpPr>
          <p:cNvPr id="24579" name="Content Placeholder 2"/>
          <p:cNvSpPr>
            <a:spLocks noGrp="1"/>
          </p:cNvSpPr>
          <p:nvPr>
            <p:ph idx="1"/>
          </p:nvPr>
        </p:nvSpPr>
        <p:spPr>
          <a:xfrm>
            <a:off x="509587" y="1173956"/>
            <a:ext cx="8077200" cy="4648200"/>
          </a:xfrm>
        </p:spPr>
        <p:txBody>
          <a:bodyPr/>
          <a:lstStyle/>
          <a:p>
            <a:r>
              <a:rPr lang="en-US" altLang="en-US" sz="1600" dirty="0" smtClean="0"/>
              <a:t>Templates with embedded arguments</a:t>
            </a:r>
          </a:p>
          <a:p>
            <a:endParaRPr lang="en-US" altLang="en-US" sz="1600" dirty="0" smtClean="0"/>
          </a:p>
          <a:p>
            <a:endParaRPr lang="en-US" altLang="en-US" sz="1600" dirty="0"/>
          </a:p>
          <a:p>
            <a:endParaRPr lang="en-US" altLang="en-US" sz="1600" dirty="0" smtClean="0"/>
          </a:p>
          <a:p>
            <a:endParaRPr lang="en-US" altLang="en-US" sz="1600" dirty="0"/>
          </a:p>
          <a:p>
            <a:endParaRPr lang="en-US" altLang="en-US" sz="1600" dirty="0" smtClean="0"/>
          </a:p>
          <a:p>
            <a:endParaRPr lang="en-US" altLang="en-US" sz="1600" dirty="0"/>
          </a:p>
          <a:p>
            <a:r>
              <a:rPr lang="en-US" altLang="en-US" sz="1600" dirty="0" smtClean="0"/>
              <a:t>Templates with for loops</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21</a:t>
            </a:fld>
            <a:endParaRPr lang="en-PH" altLang="en-US" sz="900">
              <a:solidFill>
                <a:srgbClr val="6F6F6F"/>
              </a:solidFill>
            </a:endParaRPr>
          </a:p>
        </p:txBody>
      </p:sp>
      <p:pic>
        <p:nvPicPr>
          <p:cNvPr id="3" name="Picture 2"/>
          <p:cNvPicPr>
            <a:picLocks noChangeAspect="1"/>
          </p:cNvPicPr>
          <p:nvPr/>
        </p:nvPicPr>
        <p:blipFill>
          <a:blip r:embed="rId3"/>
          <a:stretch>
            <a:fillRect/>
          </a:stretch>
        </p:blipFill>
        <p:spPr>
          <a:xfrm>
            <a:off x="533400" y="1565856"/>
            <a:ext cx="5524500" cy="1666875"/>
          </a:xfrm>
          <a:prstGeom prst="rect">
            <a:avLst/>
          </a:prstGeom>
        </p:spPr>
      </p:pic>
      <p:pic>
        <p:nvPicPr>
          <p:cNvPr id="7" name="Picture 6"/>
          <p:cNvPicPr>
            <a:picLocks noChangeAspect="1"/>
          </p:cNvPicPr>
          <p:nvPr/>
        </p:nvPicPr>
        <p:blipFill>
          <a:blip r:embed="rId4"/>
          <a:stretch>
            <a:fillRect/>
          </a:stretch>
        </p:blipFill>
        <p:spPr>
          <a:xfrm>
            <a:off x="509587" y="4065984"/>
            <a:ext cx="5991225" cy="2124075"/>
          </a:xfrm>
          <a:prstGeom prst="rect">
            <a:avLst/>
          </a:prstGeom>
        </p:spPr>
      </p:pic>
    </p:spTree>
    <p:extLst>
      <p:ext uri="{BB962C8B-B14F-4D97-AF65-F5344CB8AC3E}">
        <p14:creationId xmlns:p14="http://schemas.microsoft.com/office/powerpoint/2010/main" val="42049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Data-driven style</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22</a:t>
            </a:fld>
            <a:endParaRPr lang="en-PH" altLang="en-US" sz="900">
              <a:solidFill>
                <a:srgbClr val="6F6F6F"/>
              </a:solidFill>
            </a:endParaRPr>
          </a:p>
        </p:txBody>
      </p:sp>
      <p:sp>
        <p:nvSpPr>
          <p:cNvPr id="7" name="Content Placeholder 2"/>
          <p:cNvSpPr txBox="1">
            <a:spLocks/>
          </p:cNvSpPr>
          <p:nvPr/>
        </p:nvSpPr>
        <p:spPr bwMode="auto">
          <a:xfrm>
            <a:off x="427686" y="1062444"/>
            <a:ext cx="8288628" cy="4675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pPr marL="279400" lvl="1" indent="0" eaLnBrk="1" hangingPunct="1">
              <a:buFontTx/>
              <a:buNone/>
            </a:pPr>
            <a:endParaRPr lang="en-US" altLang="en-US" sz="1050" kern="0" dirty="0" smtClean="0"/>
          </a:p>
          <a:p>
            <a:pPr marL="279400" lvl="1" indent="0" eaLnBrk="1" hangingPunct="1">
              <a:buFontTx/>
              <a:buNone/>
            </a:pPr>
            <a:endParaRPr lang="en-US" altLang="en-US" sz="1050" kern="0" dirty="0"/>
          </a:p>
          <a:p>
            <a:pPr marL="279400" lvl="1" indent="0" eaLnBrk="1" hangingPunct="1">
              <a:buFontTx/>
              <a:buNone/>
            </a:pPr>
            <a:endParaRPr lang="en-US" altLang="en-US" sz="1050" kern="0" dirty="0" smtClean="0"/>
          </a:p>
          <a:p>
            <a:pPr marL="279400" lvl="1" indent="0" eaLnBrk="1" hangingPunct="1">
              <a:buFontTx/>
              <a:buNone/>
            </a:pPr>
            <a:endParaRPr lang="en-US" altLang="en-US" sz="1050" kern="0" dirty="0"/>
          </a:p>
          <a:p>
            <a:pPr marL="279400" lvl="1" indent="0" eaLnBrk="1" hangingPunct="1">
              <a:buFontTx/>
              <a:buNone/>
            </a:pPr>
            <a:endParaRPr lang="en-US" altLang="en-US" sz="1050" kern="0" dirty="0" smtClean="0"/>
          </a:p>
          <a:p>
            <a:pPr marL="279400" lvl="1" indent="0" eaLnBrk="1" hangingPunct="1">
              <a:buFontTx/>
              <a:buNone/>
            </a:pPr>
            <a:endParaRPr lang="en-US" altLang="en-US" sz="1050" kern="0" dirty="0"/>
          </a:p>
          <a:p>
            <a:pPr marL="279400" lvl="1" indent="0" eaLnBrk="1" hangingPunct="1">
              <a:buFontTx/>
              <a:buNone/>
            </a:pPr>
            <a:endParaRPr lang="en-US" altLang="en-US" sz="1050" kern="0" dirty="0" smtClean="0"/>
          </a:p>
          <a:p>
            <a:pPr marL="279400" lvl="1" indent="0" eaLnBrk="1" hangingPunct="1">
              <a:buFontTx/>
              <a:buNone/>
            </a:pPr>
            <a:endParaRPr lang="en-US" altLang="en-US" sz="1050" kern="0" dirty="0"/>
          </a:p>
          <a:p>
            <a:pPr marL="279400" lvl="1" indent="0" eaLnBrk="1" hangingPunct="1">
              <a:buFontTx/>
              <a:buNone/>
            </a:pPr>
            <a:endParaRPr lang="en-US" altLang="en-US" sz="1050" kern="0" dirty="0" smtClean="0"/>
          </a:p>
          <a:p>
            <a:pPr marL="279400" lvl="1" indent="0" eaLnBrk="1" hangingPunct="1">
              <a:buFontTx/>
              <a:buNone/>
            </a:pPr>
            <a:endParaRPr lang="en-US" altLang="en-US" sz="1050" kern="0" dirty="0" smtClean="0"/>
          </a:p>
          <a:p>
            <a:pPr marL="279400" lvl="1" indent="0" eaLnBrk="1" hangingPunct="1">
              <a:buFontTx/>
              <a:buNone/>
            </a:pPr>
            <a:endParaRPr lang="en-US" sz="1050" dirty="0"/>
          </a:p>
          <a:p>
            <a:pPr marL="279400" lvl="1" indent="0" eaLnBrk="1" hangingPunct="1">
              <a:buFontTx/>
              <a:buNone/>
            </a:pPr>
            <a:r>
              <a:rPr lang="en-US" sz="1050" dirty="0" smtClean="0"/>
              <a:t>The </a:t>
            </a:r>
            <a:r>
              <a:rPr lang="en-US" sz="1050" dirty="0"/>
              <a:t>above example has six separate tests, one for each invalid user/password combination, and the example below illustrates how to have only one test with all the combinations. When using </a:t>
            </a:r>
            <a:r>
              <a:rPr lang="en-US" sz="1050" dirty="0">
                <a:hlinkClick r:id="rId6"/>
              </a:rPr>
              <a:t>test templates</a:t>
            </a:r>
            <a:r>
              <a:rPr lang="en-US" sz="1050" dirty="0"/>
              <a:t>, all the rounds in a test are executed even if there are failures, so there is no real functional difference between these two styles. In the above example separate combinations are named so it is easier to see what they test, but having potentially large number of these tests may mess-up statistics. Which style to use depends on the context and personal preferences</a:t>
            </a:r>
            <a:r>
              <a:rPr lang="en-US" sz="1050" dirty="0" smtClean="0"/>
              <a:t>.</a:t>
            </a:r>
          </a:p>
          <a:p>
            <a:pPr marL="279400" lvl="1" indent="0" eaLnBrk="1" hangingPunct="1">
              <a:buFontTx/>
              <a:buNone/>
            </a:pPr>
            <a:endParaRPr lang="en-US" altLang="en-US" sz="1050" kern="0" dirty="0" smtClean="0"/>
          </a:p>
        </p:txBody>
      </p:sp>
      <p:pic>
        <p:nvPicPr>
          <p:cNvPr id="3" name="Picture 2"/>
          <p:cNvPicPr>
            <a:picLocks noChangeAspect="1"/>
          </p:cNvPicPr>
          <p:nvPr/>
        </p:nvPicPr>
        <p:blipFill>
          <a:blip r:embed="rId7"/>
          <a:stretch>
            <a:fillRect/>
          </a:stretch>
        </p:blipFill>
        <p:spPr>
          <a:xfrm>
            <a:off x="714375" y="1062444"/>
            <a:ext cx="5133975" cy="2114550"/>
          </a:xfrm>
          <a:prstGeom prst="rect">
            <a:avLst/>
          </a:prstGeom>
        </p:spPr>
      </p:pic>
      <p:pic>
        <p:nvPicPr>
          <p:cNvPr id="4" name="Picture 3"/>
          <p:cNvPicPr>
            <a:picLocks noChangeAspect="1"/>
          </p:cNvPicPr>
          <p:nvPr/>
        </p:nvPicPr>
        <p:blipFill>
          <a:blip r:embed="rId8"/>
          <a:stretch>
            <a:fillRect/>
          </a:stretch>
        </p:blipFill>
        <p:spPr>
          <a:xfrm>
            <a:off x="714375" y="4469052"/>
            <a:ext cx="6715125" cy="1076325"/>
          </a:xfrm>
          <a:prstGeom prst="rect">
            <a:avLst/>
          </a:prstGeom>
        </p:spPr>
      </p:pic>
    </p:spTree>
    <p:extLst>
      <p:ext uri="{BB962C8B-B14F-4D97-AF65-F5344CB8AC3E}">
        <p14:creationId xmlns:p14="http://schemas.microsoft.com/office/powerpoint/2010/main" val="289094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a:t>Behavior-driven development </a:t>
            </a:r>
            <a:r>
              <a:rPr lang="en-PH" altLang="en-US" dirty="0" smtClean="0"/>
              <a:t>style</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23</a:t>
            </a:fld>
            <a:endParaRPr lang="en-PH" altLang="en-US" sz="900">
              <a:solidFill>
                <a:srgbClr val="6F6F6F"/>
              </a:solidFill>
            </a:endParaRPr>
          </a:p>
        </p:txBody>
      </p:sp>
      <p:sp>
        <p:nvSpPr>
          <p:cNvPr id="7" name="Content Placeholder 2"/>
          <p:cNvSpPr txBox="1">
            <a:spLocks/>
          </p:cNvSpPr>
          <p:nvPr/>
        </p:nvSpPr>
        <p:spPr bwMode="auto">
          <a:xfrm>
            <a:off x="427686" y="1062444"/>
            <a:ext cx="8288628" cy="4675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pPr marL="279400" lvl="1" indent="0" eaLnBrk="1" hangingPunct="1">
              <a:buFontTx/>
              <a:buNone/>
            </a:pPr>
            <a:endParaRPr lang="en-US" altLang="en-US" sz="1100" kern="0" dirty="0" smtClean="0"/>
          </a:p>
        </p:txBody>
      </p:sp>
      <p:pic>
        <p:nvPicPr>
          <p:cNvPr id="2" name="Picture 1"/>
          <p:cNvPicPr>
            <a:picLocks noChangeAspect="1"/>
          </p:cNvPicPr>
          <p:nvPr/>
        </p:nvPicPr>
        <p:blipFill>
          <a:blip r:embed="rId6"/>
          <a:stretch>
            <a:fillRect/>
          </a:stretch>
        </p:blipFill>
        <p:spPr>
          <a:xfrm>
            <a:off x="533400" y="1062444"/>
            <a:ext cx="5229225" cy="4019550"/>
          </a:xfrm>
          <a:prstGeom prst="rect">
            <a:avLst/>
          </a:prstGeom>
        </p:spPr>
      </p:pic>
    </p:spTree>
    <p:extLst>
      <p:ext uri="{BB962C8B-B14F-4D97-AF65-F5344CB8AC3E}">
        <p14:creationId xmlns:p14="http://schemas.microsoft.com/office/powerpoint/2010/main" val="368873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Execution Flow</a:t>
            </a:r>
            <a:endParaRPr lang="en-PH" altLang="en-US" dirty="0" smtClean="0"/>
          </a:p>
        </p:txBody>
      </p:sp>
      <p:sp>
        <p:nvSpPr>
          <p:cNvPr id="24579" name="Content Placeholder 2"/>
          <p:cNvSpPr>
            <a:spLocks noGrp="1"/>
          </p:cNvSpPr>
          <p:nvPr>
            <p:ph idx="1"/>
          </p:nvPr>
        </p:nvSpPr>
        <p:spPr>
          <a:xfrm>
            <a:off x="509587" y="1173956"/>
            <a:ext cx="8077200" cy="4648200"/>
          </a:xfrm>
        </p:spPr>
        <p:txBody>
          <a:bodyPr/>
          <a:lstStyle/>
          <a:p>
            <a:r>
              <a:rPr lang="en-US" altLang="en-US" sz="1600" dirty="0" smtClean="0"/>
              <a:t>Suite Setup</a:t>
            </a:r>
          </a:p>
          <a:p>
            <a:pPr lvl="1"/>
            <a:r>
              <a:rPr lang="en-US" altLang="en-US" sz="1100" b="0" dirty="0" smtClean="0"/>
              <a:t>Executed before its tests and child suites. If the suite setup passes, test execution continues normally. If it fails, all the test cases the suite and its child suites contain are marked failed. The tests and possible suite setups and teardowns in the child test suites are not executed.</a:t>
            </a:r>
          </a:p>
          <a:p>
            <a:r>
              <a:rPr lang="en-US" altLang="en-US" sz="1600" dirty="0"/>
              <a:t>Suite </a:t>
            </a:r>
            <a:r>
              <a:rPr lang="en-US" altLang="en-US" sz="1600" dirty="0" smtClean="0"/>
              <a:t>Teardown</a:t>
            </a:r>
            <a:endParaRPr lang="en-US" altLang="en-US" sz="1600" dirty="0"/>
          </a:p>
          <a:p>
            <a:pPr lvl="1"/>
            <a:r>
              <a:rPr lang="en-US" sz="1100" b="0" dirty="0" smtClean="0"/>
              <a:t>Executed </a:t>
            </a:r>
            <a:r>
              <a:rPr lang="en-US" sz="1100" b="0" dirty="0"/>
              <a:t>after all its test cases and child suites. Suite teardowns are executed regardless of the test status and even if the matching suite setup fails. If the suite teardown fails, all tests in the suite are marked failed afterwards in reports and logs</a:t>
            </a:r>
            <a:r>
              <a:rPr lang="en-US" sz="1100" b="0" dirty="0" smtClean="0"/>
              <a:t>.</a:t>
            </a:r>
          </a:p>
          <a:p>
            <a:r>
              <a:rPr lang="en-US" altLang="en-US" sz="1600" dirty="0" smtClean="0"/>
              <a:t>Test Setup</a:t>
            </a:r>
            <a:endParaRPr lang="en-US" altLang="en-US" sz="1600" dirty="0"/>
          </a:p>
          <a:p>
            <a:pPr lvl="1"/>
            <a:r>
              <a:rPr lang="en-US" sz="1100" b="0" dirty="0" smtClean="0"/>
              <a:t>Executed </a:t>
            </a:r>
            <a:r>
              <a:rPr lang="en-US" sz="1100" b="0" dirty="0"/>
              <a:t>before the keywords of the test case. If the setup fails, the keywords are not executed. The main use for test setups is setting up the environment for that particular test case</a:t>
            </a:r>
            <a:r>
              <a:rPr lang="en-US" sz="1100" b="0" dirty="0" smtClean="0"/>
              <a:t>.</a:t>
            </a:r>
          </a:p>
          <a:p>
            <a:r>
              <a:rPr lang="en-US" altLang="en-US" sz="1600" dirty="0" smtClean="0"/>
              <a:t>Test Teardown</a:t>
            </a:r>
            <a:endParaRPr lang="en-US" altLang="en-US" sz="1600" dirty="0"/>
          </a:p>
          <a:p>
            <a:pPr lvl="1"/>
            <a:r>
              <a:rPr lang="en-US" sz="1100" dirty="0"/>
              <a:t>Executed </a:t>
            </a:r>
            <a:r>
              <a:rPr lang="en-US" altLang="en-US" sz="1100" b="0" dirty="0" smtClean="0"/>
              <a:t>after the test case has been executed. It is executed regardless of the test status and also if test setup has failed.</a:t>
            </a:r>
          </a:p>
          <a:p>
            <a:r>
              <a:rPr lang="en-US" altLang="en-US" sz="1600" dirty="0" smtClean="0"/>
              <a:t>Keyword Teardown</a:t>
            </a:r>
            <a:endParaRPr lang="en-US" altLang="en-US" sz="1600" dirty="0"/>
          </a:p>
          <a:p>
            <a:pPr lvl="1"/>
            <a:r>
              <a:rPr lang="en-US" altLang="en-US" sz="1100" b="0" dirty="0" smtClean="0"/>
              <a:t>User </a:t>
            </a:r>
            <a:r>
              <a:rPr lang="en-US" altLang="en-US" sz="1100" b="0" dirty="0"/>
              <a:t>keywords cannot have setups, but they can have teardowns that work exactly like other teardowns. Keyword teardowns are run after the keyword is executed otherwise, regardless the status, and they are executed fully even if some of their keywords fail.</a:t>
            </a:r>
            <a:endParaRPr lang="en-US" altLang="en-US" sz="1100" b="0" dirty="0" smtClean="0"/>
          </a:p>
          <a:p>
            <a:pPr marL="0" indent="0">
              <a:buNone/>
            </a:pPr>
            <a:endParaRPr lang="en-US" altLang="en-US" sz="1100" b="0" dirty="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24</a:t>
            </a:fld>
            <a:endParaRPr lang="en-PH" altLang="en-US" sz="900">
              <a:solidFill>
                <a:srgbClr val="6F6F6F"/>
              </a:solidFill>
            </a:endParaRPr>
          </a:p>
        </p:txBody>
      </p:sp>
    </p:spTree>
    <p:extLst>
      <p:ext uri="{BB962C8B-B14F-4D97-AF65-F5344CB8AC3E}">
        <p14:creationId xmlns:p14="http://schemas.microsoft.com/office/powerpoint/2010/main" val="1744255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Execution – </a:t>
            </a:r>
            <a:r>
              <a:rPr lang="en-US" altLang="en-US" dirty="0"/>
              <a:t>H</a:t>
            </a:r>
            <a:r>
              <a:rPr lang="en-US" altLang="en-US" dirty="0" smtClean="0"/>
              <a:t>andling </a:t>
            </a:r>
            <a:r>
              <a:rPr lang="en-US" altLang="en-US" dirty="0"/>
              <a:t>F</a:t>
            </a:r>
            <a:r>
              <a:rPr lang="en-US" altLang="en-US" dirty="0" smtClean="0"/>
              <a:t>ailure</a:t>
            </a:r>
            <a:endParaRPr lang="en-PH" altLang="en-US" dirty="0" smtClean="0"/>
          </a:p>
        </p:txBody>
      </p:sp>
      <p:sp>
        <p:nvSpPr>
          <p:cNvPr id="24579" name="Content Placeholder 2"/>
          <p:cNvSpPr>
            <a:spLocks noGrp="1"/>
          </p:cNvSpPr>
          <p:nvPr>
            <p:ph idx="1"/>
          </p:nvPr>
        </p:nvSpPr>
        <p:spPr>
          <a:xfrm>
            <a:off x="509587" y="1173956"/>
            <a:ext cx="7848601" cy="4648200"/>
          </a:xfrm>
        </p:spPr>
        <p:txBody>
          <a:bodyPr/>
          <a:lstStyle/>
          <a:p>
            <a:r>
              <a:rPr lang="en-US" altLang="en-US" sz="1600" dirty="0" smtClean="0"/>
              <a:t>Run </a:t>
            </a:r>
            <a:r>
              <a:rPr lang="en-US" altLang="en-US" sz="1600" dirty="0"/>
              <a:t>Keyword And Ignore Error and Run Keyword And Expect </a:t>
            </a:r>
            <a:r>
              <a:rPr lang="en-US" altLang="en-US" sz="1600" dirty="0" smtClean="0"/>
              <a:t>Error</a:t>
            </a:r>
          </a:p>
          <a:p>
            <a:pPr lvl="1"/>
            <a:r>
              <a:rPr lang="en-US" altLang="en-US" sz="1100" b="0" dirty="0" smtClean="0"/>
              <a:t>Handle failures so that test execution is not terminated immediately. Though, using these keywords for this purpose often adds extra complexity to test cases, so the following features are worth considering to make continuing after failures easier.</a:t>
            </a:r>
          </a:p>
          <a:p>
            <a:r>
              <a:rPr lang="en-US" altLang="en-US" sz="1600" dirty="0"/>
              <a:t>Run Keyword And </a:t>
            </a:r>
            <a:r>
              <a:rPr lang="en-US" altLang="en-US" sz="1600" dirty="0" smtClean="0"/>
              <a:t>Continue on Failure</a:t>
            </a:r>
            <a:endParaRPr lang="en-US" altLang="en-US" sz="1600" dirty="0"/>
          </a:p>
          <a:p>
            <a:pPr lvl="1"/>
            <a:r>
              <a:rPr lang="en-US" sz="1100" b="0" dirty="0" smtClean="0"/>
              <a:t>Allows </a:t>
            </a:r>
            <a:r>
              <a:rPr lang="en-US" sz="1100" b="0" dirty="0"/>
              <a:t>converting any failure into a </a:t>
            </a:r>
            <a:r>
              <a:rPr lang="en-US" sz="1100" b="0" dirty="0" err="1"/>
              <a:t>continuable</a:t>
            </a:r>
            <a:r>
              <a:rPr lang="en-US" sz="1100" b="0" dirty="0"/>
              <a:t> failure. These failures are handled by the framework exactly the same way as </a:t>
            </a:r>
            <a:r>
              <a:rPr lang="en-US" sz="1100" b="0" dirty="0" err="1"/>
              <a:t>continuable</a:t>
            </a:r>
            <a:r>
              <a:rPr lang="en-US" sz="1100" b="0" dirty="0"/>
              <a:t> failures originating from library keywords</a:t>
            </a:r>
            <a:r>
              <a:rPr lang="en-US" sz="1100" b="0" dirty="0" smtClean="0"/>
              <a:t>.</a:t>
            </a:r>
          </a:p>
          <a:p>
            <a:r>
              <a:rPr lang="en-US" altLang="en-US" sz="1600" dirty="0" smtClean="0"/>
              <a:t>Execution </a:t>
            </a:r>
            <a:r>
              <a:rPr lang="en-US" altLang="en-US" sz="1600" dirty="0"/>
              <a:t>continues on teardowns </a:t>
            </a:r>
            <a:r>
              <a:rPr lang="en-US" altLang="en-US" sz="1600" dirty="0" smtClean="0"/>
              <a:t>automatically</a:t>
            </a:r>
            <a:endParaRPr lang="en-US" altLang="en-US" sz="1600" dirty="0"/>
          </a:p>
          <a:p>
            <a:pPr lvl="1"/>
            <a:r>
              <a:rPr lang="en-US" altLang="en-US" sz="1100" b="0" dirty="0" smtClean="0"/>
              <a:t>To </a:t>
            </a:r>
            <a:r>
              <a:rPr lang="en-US" altLang="en-US" sz="1100" b="0" dirty="0"/>
              <a:t>make it sure that all the cleanup activities are taken care of, the continue on failure mode is automatically on in test and suite teardowns. In practice this means that in teardowns all the keywords in all levels are always executed</a:t>
            </a:r>
            <a:r>
              <a:rPr lang="en-US" altLang="en-US" sz="1100" b="0" dirty="0" smtClean="0"/>
              <a:t>.</a:t>
            </a:r>
          </a:p>
          <a:p>
            <a:r>
              <a:rPr lang="en-US" altLang="en-US" sz="1600" dirty="0" smtClean="0"/>
              <a:t>Stopping </a:t>
            </a:r>
            <a:r>
              <a:rPr lang="en-US" altLang="en-US" sz="1600" dirty="0"/>
              <a:t>when first test case fails</a:t>
            </a:r>
          </a:p>
          <a:p>
            <a:pPr lvl="1"/>
            <a:r>
              <a:rPr lang="en-US" altLang="en-US" sz="1100" b="0" dirty="0" smtClean="0"/>
              <a:t>If </a:t>
            </a:r>
            <a:r>
              <a:rPr lang="en-US" altLang="en-US" sz="1100" b="0" dirty="0"/>
              <a:t>option --</a:t>
            </a:r>
            <a:r>
              <a:rPr lang="en-US" altLang="en-US" sz="1100" b="0" dirty="0" err="1"/>
              <a:t>exitonfailure</a:t>
            </a:r>
            <a:r>
              <a:rPr lang="en-US" altLang="en-US" sz="1100" b="0" dirty="0"/>
              <a:t> is used, test execution stops immediately if any critical test fails. Also the remaining tests are marked as failed</a:t>
            </a:r>
            <a:r>
              <a:rPr lang="en-US" altLang="en-US" sz="1100" b="0" dirty="0" smtClean="0"/>
              <a:t>.</a:t>
            </a:r>
          </a:p>
          <a:p>
            <a:r>
              <a:rPr lang="en-US" altLang="en-US" sz="1600" dirty="0" smtClean="0"/>
              <a:t>Handling </a:t>
            </a:r>
            <a:r>
              <a:rPr lang="en-US" altLang="en-US" sz="1600" dirty="0"/>
              <a:t>teardowns</a:t>
            </a:r>
          </a:p>
          <a:p>
            <a:pPr lvl="1"/>
            <a:r>
              <a:rPr lang="en-US" altLang="en-US" sz="1100" b="0" dirty="0" smtClean="0"/>
              <a:t>It </a:t>
            </a:r>
            <a:r>
              <a:rPr lang="en-US" altLang="en-US" sz="1100" b="0" dirty="0"/>
              <a:t>is also possible to skip teardowns when execution is stopped by using --</a:t>
            </a:r>
            <a:r>
              <a:rPr lang="en-US" altLang="en-US" sz="1100" b="0" dirty="0" err="1"/>
              <a:t>skipteardownonexit</a:t>
            </a:r>
            <a:r>
              <a:rPr lang="en-US" altLang="en-US" sz="1100" b="0" dirty="0"/>
              <a:t> option. This can be useful if, for example, clean-up tasks take a lot of time.</a:t>
            </a:r>
          </a:p>
          <a:p>
            <a:pPr marL="0" indent="0">
              <a:buNone/>
            </a:pPr>
            <a:endParaRPr lang="en-US" altLang="en-US" sz="1100" b="0" dirty="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25</a:t>
            </a:fld>
            <a:endParaRPr lang="en-PH" altLang="en-US" sz="900">
              <a:solidFill>
                <a:srgbClr val="6F6F6F"/>
              </a:solidFill>
            </a:endParaRPr>
          </a:p>
        </p:txBody>
      </p:sp>
    </p:spTree>
    <p:extLst>
      <p:ext uri="{BB962C8B-B14F-4D97-AF65-F5344CB8AC3E}">
        <p14:creationId xmlns:p14="http://schemas.microsoft.com/office/powerpoint/2010/main" val="2840109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Scalable and Maintainable Acceptance Test Suite</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26</a:t>
            </a:fld>
            <a:endParaRPr lang="en-PH" altLang="en-US" sz="900">
              <a:solidFill>
                <a:srgbClr val="6F6F6F"/>
              </a:solidFill>
            </a:endParaRPr>
          </a:p>
        </p:txBody>
      </p:sp>
      <p:pic>
        <p:nvPicPr>
          <p:cNvPr id="8194" name="Picture 2" descr="Scalable and Maintainable Acceptance Test-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61" y="1188323"/>
            <a:ext cx="6902048" cy="478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61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Robot Framework Overview</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3</a:t>
            </a:fld>
            <a:endParaRPr lang="en-PH" altLang="en-US" sz="900">
              <a:solidFill>
                <a:srgbClr val="6F6F6F"/>
              </a:solidFill>
            </a:endParaRPr>
          </a:p>
        </p:txBody>
      </p:sp>
      <p:pic>
        <p:nvPicPr>
          <p:cNvPr id="3074" name="Picture 2" descr="http://blog.codecentric.de/files/2012/03/Overview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93" y="1455312"/>
            <a:ext cx="7000741" cy="420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854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Test Creation</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4</a:t>
            </a:fld>
            <a:endParaRPr lang="en-PH" altLang="en-US" sz="900">
              <a:solidFill>
                <a:srgbClr val="6F6F6F"/>
              </a:solidFill>
            </a:endParaRPr>
          </a:p>
        </p:txBody>
      </p:sp>
      <p:sp>
        <p:nvSpPr>
          <p:cNvPr id="5" name="Content Placeholder 2"/>
          <p:cNvSpPr>
            <a:spLocks noGrp="1"/>
          </p:cNvSpPr>
          <p:nvPr>
            <p:ph idx="1"/>
          </p:nvPr>
        </p:nvSpPr>
        <p:spPr>
          <a:xfrm>
            <a:off x="533400" y="1264276"/>
            <a:ext cx="8077200" cy="4648200"/>
          </a:xfrm>
        </p:spPr>
        <p:txBody>
          <a:bodyPr/>
          <a:lstStyle/>
          <a:p>
            <a:pPr marL="0" indent="0">
              <a:buNone/>
            </a:pPr>
            <a:r>
              <a:rPr lang="en-US" altLang="en-US" sz="1200" dirty="0"/>
              <a:t>[Documentation]</a:t>
            </a:r>
          </a:p>
          <a:p>
            <a:pPr marL="0" indent="0">
              <a:buNone/>
            </a:pPr>
            <a:r>
              <a:rPr lang="en-US" altLang="en-US" sz="1200" b="0" dirty="0"/>
              <a:t>   Used for specifying a test case documentation.</a:t>
            </a:r>
          </a:p>
          <a:p>
            <a:pPr marL="0" indent="0">
              <a:buNone/>
            </a:pPr>
            <a:r>
              <a:rPr lang="en-US" altLang="en-US" sz="1200" dirty="0"/>
              <a:t>[Tags]</a:t>
            </a:r>
          </a:p>
          <a:p>
            <a:pPr marL="0" indent="0">
              <a:buNone/>
            </a:pPr>
            <a:r>
              <a:rPr lang="en-US" altLang="en-US" sz="1200" b="0" dirty="0"/>
              <a:t>   Used for tagging test cases.</a:t>
            </a:r>
          </a:p>
          <a:p>
            <a:pPr marL="0" indent="0">
              <a:buNone/>
            </a:pPr>
            <a:r>
              <a:rPr lang="en-US" altLang="en-US" sz="1200" dirty="0"/>
              <a:t>[Setup], [Teardown]</a:t>
            </a:r>
          </a:p>
          <a:p>
            <a:pPr marL="0" indent="0">
              <a:buNone/>
            </a:pPr>
            <a:r>
              <a:rPr lang="en-US" altLang="en-US" sz="1200" b="0" dirty="0"/>
              <a:t>   Specify test setup and teardown.</a:t>
            </a:r>
          </a:p>
          <a:p>
            <a:pPr marL="0" indent="0">
              <a:buNone/>
            </a:pPr>
            <a:r>
              <a:rPr lang="en-US" altLang="en-US" sz="1200" dirty="0"/>
              <a:t>[Template]</a:t>
            </a:r>
          </a:p>
          <a:p>
            <a:pPr marL="0" indent="0">
              <a:buNone/>
            </a:pPr>
            <a:r>
              <a:rPr lang="en-US" altLang="en-US" sz="1200" b="0" dirty="0"/>
              <a:t>   Specifies the template keyword to use. The test itself will contain only data to use as arguments to that keyword.</a:t>
            </a:r>
          </a:p>
          <a:p>
            <a:pPr marL="0" indent="0">
              <a:buNone/>
            </a:pPr>
            <a:r>
              <a:rPr lang="en-US" altLang="en-US" sz="1200" dirty="0"/>
              <a:t>[Timeout]</a:t>
            </a:r>
          </a:p>
          <a:p>
            <a:pPr marL="0" indent="0">
              <a:buNone/>
            </a:pPr>
            <a:r>
              <a:rPr lang="en-US" altLang="en-US" sz="1200" b="0" dirty="0"/>
              <a:t>   Used for setting a test case timeout. Timeouts are discussed in their own section. </a:t>
            </a:r>
            <a:endParaRPr lang="en-US" altLang="en-US" sz="1200" b="0" dirty="0" smtClean="0"/>
          </a:p>
          <a:p>
            <a:pPr marL="0" indent="0">
              <a:buNone/>
            </a:pPr>
            <a:endParaRPr lang="en-US" altLang="en-US" sz="1200" b="0" dirty="0"/>
          </a:p>
        </p:txBody>
      </p:sp>
      <p:pic>
        <p:nvPicPr>
          <p:cNvPr id="2" name="Picture 1"/>
          <p:cNvPicPr>
            <a:picLocks noChangeAspect="1"/>
          </p:cNvPicPr>
          <p:nvPr/>
        </p:nvPicPr>
        <p:blipFill>
          <a:blip r:embed="rId3"/>
          <a:stretch>
            <a:fillRect/>
          </a:stretch>
        </p:blipFill>
        <p:spPr>
          <a:xfrm>
            <a:off x="533400" y="4360024"/>
            <a:ext cx="4309841" cy="832583"/>
          </a:xfrm>
          <a:prstGeom prst="rect">
            <a:avLst/>
          </a:prstGeom>
        </p:spPr>
      </p:pic>
    </p:spTree>
    <p:extLst>
      <p:ext uri="{BB962C8B-B14F-4D97-AF65-F5344CB8AC3E}">
        <p14:creationId xmlns:p14="http://schemas.microsoft.com/office/powerpoint/2010/main" val="3387226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a:t>Naming - High Level Guidelines</a:t>
            </a:r>
            <a:endParaRPr lang="en-PH"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5</a:t>
            </a:fld>
            <a:endParaRPr lang="en-PH" altLang="en-US" sz="900">
              <a:solidFill>
                <a:srgbClr val="6F6F6F"/>
              </a:solidFill>
            </a:endParaRPr>
          </a:p>
        </p:txBody>
      </p:sp>
      <p:sp>
        <p:nvSpPr>
          <p:cNvPr id="5" name="Content Placeholder 2"/>
          <p:cNvSpPr>
            <a:spLocks noGrp="1"/>
          </p:cNvSpPr>
          <p:nvPr>
            <p:ph idx="1"/>
          </p:nvPr>
        </p:nvSpPr>
        <p:spPr>
          <a:xfrm>
            <a:off x="416719" y="1295400"/>
            <a:ext cx="8077200" cy="4941887"/>
          </a:xfrm>
        </p:spPr>
        <p:txBody>
          <a:bodyPr/>
          <a:lstStyle/>
          <a:p>
            <a:r>
              <a:rPr lang="en-US" altLang="en-US" sz="1600" dirty="0" smtClean="0"/>
              <a:t>Test </a:t>
            </a:r>
            <a:r>
              <a:rPr lang="en-US" altLang="en-US" sz="1600" dirty="0"/>
              <a:t>suite </a:t>
            </a:r>
            <a:r>
              <a:rPr lang="en-US" altLang="en-US" sz="1600" dirty="0" smtClean="0"/>
              <a:t>naming</a:t>
            </a:r>
            <a:endParaRPr lang="en-US" altLang="en-US" sz="1200" dirty="0"/>
          </a:p>
          <a:p>
            <a:pPr lvl="1"/>
            <a:r>
              <a:rPr lang="en-US" altLang="en-US" sz="1400" dirty="0"/>
              <a:t>Suite names should be as describing as </a:t>
            </a:r>
            <a:r>
              <a:rPr lang="en-US" altLang="en-US" sz="1400" dirty="0" smtClean="0"/>
              <a:t>possible.</a:t>
            </a:r>
          </a:p>
          <a:p>
            <a:pPr lvl="1"/>
            <a:r>
              <a:rPr lang="en-US" altLang="en-US" sz="1200" b="0" dirty="0" smtClean="0"/>
              <a:t>Names </a:t>
            </a:r>
            <a:r>
              <a:rPr lang="en-US" altLang="en-US" sz="1200" b="0" dirty="0"/>
              <a:t>can be relatively long, but over 40 characters starts to be too </a:t>
            </a:r>
            <a:r>
              <a:rPr lang="en-US" altLang="en-US" sz="1200" b="0" dirty="0" smtClean="0"/>
              <a:t>much.</a:t>
            </a:r>
          </a:p>
          <a:p>
            <a:pPr lvl="1"/>
            <a:r>
              <a:rPr lang="en-US" altLang="en-US" sz="1200" b="0" dirty="0" smtClean="0"/>
              <a:t>Remember </a:t>
            </a:r>
            <a:r>
              <a:rPr lang="en-US" altLang="en-US" sz="1200" b="0" dirty="0"/>
              <a:t>that suite names are created automatically from file/directory </a:t>
            </a:r>
            <a:r>
              <a:rPr lang="en-US" altLang="en-US" sz="1200" b="0" dirty="0" smtClean="0"/>
              <a:t>names. Extensions </a:t>
            </a:r>
            <a:r>
              <a:rPr lang="en-US" altLang="en-US" sz="1200" b="0" dirty="0"/>
              <a:t>are stripped, </a:t>
            </a:r>
            <a:r>
              <a:rPr lang="en-US" altLang="en-US" sz="1200" b="0" dirty="0" smtClean="0"/>
              <a:t>underscores </a:t>
            </a:r>
            <a:r>
              <a:rPr lang="en-US" altLang="en-US" sz="1200" b="0" dirty="0"/>
              <a:t>are converted to spaces and, if name is all lower case, words are capitalized. For example login_tests.txt -&gt; Login Tests and </a:t>
            </a:r>
            <a:r>
              <a:rPr lang="en-US" altLang="en-US" sz="1200" b="0" dirty="0" err="1"/>
              <a:t>DHCP_and_DNS</a:t>
            </a:r>
            <a:r>
              <a:rPr lang="en-US" altLang="en-US" sz="1200" b="0" dirty="0"/>
              <a:t> -&gt; DHCP and DNS.</a:t>
            </a:r>
          </a:p>
          <a:p>
            <a:endParaRPr lang="en-US" altLang="en-US" sz="1200" b="0" dirty="0" smtClean="0"/>
          </a:p>
          <a:p>
            <a:r>
              <a:rPr lang="en-US" altLang="en-US" sz="1600" dirty="0" smtClean="0"/>
              <a:t>Test case naming</a:t>
            </a:r>
          </a:p>
          <a:p>
            <a:pPr lvl="1"/>
            <a:r>
              <a:rPr lang="en-US" altLang="en-US" sz="1200" b="0" dirty="0" smtClean="0"/>
              <a:t>Test </a:t>
            </a:r>
            <a:r>
              <a:rPr lang="en-US" altLang="en-US" sz="1200" b="0" dirty="0"/>
              <a:t>names should be describing similarly as suite </a:t>
            </a:r>
            <a:r>
              <a:rPr lang="en-US" altLang="en-US" sz="1200" b="0" dirty="0" smtClean="0"/>
              <a:t>names.</a:t>
            </a:r>
          </a:p>
          <a:p>
            <a:pPr lvl="1"/>
            <a:r>
              <a:rPr lang="en-US" altLang="en-US" sz="1200" b="0" dirty="0" smtClean="0"/>
              <a:t>If </a:t>
            </a:r>
            <a:r>
              <a:rPr lang="en-US" altLang="en-US" sz="1200" b="0" dirty="0"/>
              <a:t>a suite contains many similar tests, and the suite itself is well named, test names can be </a:t>
            </a:r>
            <a:r>
              <a:rPr lang="en-US" altLang="en-US" sz="1200" b="0" dirty="0" smtClean="0"/>
              <a:t>shorter.</a:t>
            </a:r>
          </a:p>
          <a:p>
            <a:pPr lvl="1"/>
            <a:r>
              <a:rPr lang="en-US" altLang="en-US" sz="1200" b="0" dirty="0" smtClean="0"/>
              <a:t>Name </a:t>
            </a:r>
            <a:r>
              <a:rPr lang="en-US" altLang="en-US" sz="1200" b="0" dirty="0"/>
              <a:t>is </a:t>
            </a:r>
            <a:r>
              <a:rPr lang="en-US" altLang="en-US" sz="1200" b="0" dirty="0" smtClean="0"/>
              <a:t>exactly </a:t>
            </a:r>
            <a:r>
              <a:rPr lang="en-US" altLang="en-US" sz="1200" b="0" dirty="0"/>
              <a:t>what you </a:t>
            </a:r>
            <a:r>
              <a:rPr lang="en-US" altLang="en-US" sz="1200" b="0" dirty="0" smtClean="0"/>
              <a:t>specify </a:t>
            </a:r>
            <a:r>
              <a:rPr lang="en-US" altLang="en-US" sz="1200" b="0" dirty="0"/>
              <a:t>in the test case file without any conversion</a:t>
            </a:r>
            <a:r>
              <a:rPr lang="en-US" altLang="en-US" sz="1200" b="0" dirty="0" smtClean="0"/>
              <a:t>.</a:t>
            </a:r>
            <a:endParaRPr lang="en-US" altLang="en-US" sz="1200" dirty="0"/>
          </a:p>
          <a:p>
            <a:pPr marL="0" indent="0">
              <a:buNone/>
            </a:pPr>
            <a:endParaRPr lang="en-US" altLang="en-US" sz="1100" dirty="0"/>
          </a:p>
          <a:p>
            <a:pPr marL="292100" lvl="1" indent="0">
              <a:buNone/>
            </a:pPr>
            <a:r>
              <a:rPr lang="en-US" altLang="en-US" sz="1050" b="0" dirty="0" smtClean="0"/>
              <a:t>*** </a:t>
            </a:r>
            <a:r>
              <a:rPr lang="en-US" altLang="en-US" sz="1050" b="0" dirty="0"/>
              <a:t>Test Cases </a:t>
            </a:r>
            <a:r>
              <a:rPr lang="en-US" altLang="en-US" sz="1050" b="0" dirty="0" smtClean="0"/>
              <a:t>***</a:t>
            </a:r>
          </a:p>
          <a:p>
            <a:pPr marL="292100" lvl="1" indent="0">
              <a:buNone/>
            </a:pPr>
            <a:r>
              <a:rPr lang="en-US" altLang="en-US" sz="1050" b="0" dirty="0" smtClean="0"/>
              <a:t>Verify </a:t>
            </a:r>
            <a:r>
              <a:rPr lang="en-US" altLang="en-US" sz="1050" b="0" dirty="0"/>
              <a:t>That Login With Empty Username And Password Should </a:t>
            </a:r>
            <a:r>
              <a:rPr lang="en-US" altLang="en-US" sz="1050" b="0" dirty="0" smtClean="0"/>
              <a:t>Fail</a:t>
            </a:r>
          </a:p>
          <a:p>
            <a:pPr marL="292100" lvl="1" indent="0">
              <a:buNone/>
            </a:pPr>
            <a:r>
              <a:rPr lang="en-US" altLang="en-US" sz="1050" b="0" dirty="0" smtClean="0"/>
              <a:t>Verify </a:t>
            </a:r>
            <a:r>
              <a:rPr lang="en-US" altLang="en-US" sz="1050" b="0" dirty="0"/>
              <a:t>That Login With Invalid Username And Invalid Password Should </a:t>
            </a:r>
            <a:r>
              <a:rPr lang="en-US" altLang="en-US" sz="1050" b="0" dirty="0" smtClean="0"/>
              <a:t>Fail</a:t>
            </a:r>
          </a:p>
        </p:txBody>
      </p:sp>
    </p:spTree>
    <p:extLst>
      <p:ext uri="{BB962C8B-B14F-4D97-AF65-F5344CB8AC3E}">
        <p14:creationId xmlns:p14="http://schemas.microsoft.com/office/powerpoint/2010/main" val="20609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Naming - High </a:t>
            </a:r>
            <a:r>
              <a:rPr lang="en-PH" altLang="en-US" dirty="0"/>
              <a:t>Level </a:t>
            </a:r>
            <a:r>
              <a:rPr lang="en-PH" altLang="en-US" dirty="0" smtClean="0"/>
              <a:t>Guidelines</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6</a:t>
            </a:fld>
            <a:endParaRPr lang="en-PH" altLang="en-US" sz="900">
              <a:solidFill>
                <a:srgbClr val="6F6F6F"/>
              </a:solidFill>
            </a:endParaRPr>
          </a:p>
        </p:txBody>
      </p:sp>
      <p:sp>
        <p:nvSpPr>
          <p:cNvPr id="5" name="Content Placeholder 2"/>
          <p:cNvSpPr>
            <a:spLocks noGrp="1"/>
          </p:cNvSpPr>
          <p:nvPr>
            <p:ph idx="1"/>
          </p:nvPr>
        </p:nvSpPr>
        <p:spPr>
          <a:xfrm>
            <a:off x="416719" y="1325318"/>
            <a:ext cx="8077200" cy="4648200"/>
          </a:xfrm>
        </p:spPr>
        <p:txBody>
          <a:bodyPr/>
          <a:lstStyle/>
          <a:p>
            <a:r>
              <a:rPr lang="en-US" altLang="en-US" sz="1600" dirty="0" smtClean="0"/>
              <a:t>Keyword naming</a:t>
            </a:r>
            <a:endParaRPr lang="en-US" altLang="en-US" sz="1600" dirty="0"/>
          </a:p>
          <a:p>
            <a:pPr lvl="1"/>
            <a:r>
              <a:rPr lang="en-US" altLang="en-US" sz="1200" b="0" dirty="0" smtClean="0"/>
              <a:t>Keyword </a:t>
            </a:r>
            <a:r>
              <a:rPr lang="en-US" altLang="en-US" sz="1200" b="0" dirty="0"/>
              <a:t>names should be describing and </a:t>
            </a:r>
            <a:r>
              <a:rPr lang="en-US" altLang="en-US" sz="1200" b="0" dirty="0" smtClean="0"/>
              <a:t>clear.</a:t>
            </a:r>
          </a:p>
          <a:p>
            <a:pPr lvl="1"/>
            <a:r>
              <a:rPr lang="en-US" altLang="en-US" sz="1200" b="0" dirty="0" smtClean="0"/>
              <a:t>Should </a:t>
            </a:r>
            <a:r>
              <a:rPr lang="en-US" altLang="en-US" sz="1200" b="0" dirty="0"/>
              <a:t>explain what the keyword does, not how it does it</a:t>
            </a:r>
            <a:r>
              <a:rPr lang="en-US" altLang="en-US" sz="1200" b="0" dirty="0" smtClean="0"/>
              <a:t>.</a:t>
            </a:r>
          </a:p>
          <a:p>
            <a:pPr lvl="1"/>
            <a:r>
              <a:rPr lang="en-US" altLang="en-US" sz="1200" b="0" dirty="0" smtClean="0"/>
              <a:t>Very </a:t>
            </a:r>
            <a:r>
              <a:rPr lang="en-US" altLang="en-US" sz="1200" b="0" dirty="0"/>
              <a:t>different abstraction levels (e.g. Input Text or User logs into system).</a:t>
            </a:r>
          </a:p>
          <a:p>
            <a:pPr marL="0" indent="0">
              <a:buNone/>
            </a:pPr>
            <a:endParaRPr lang="en-US" altLang="en-US" sz="1200" b="0" dirty="0" smtClean="0"/>
          </a:p>
          <a:p>
            <a:pPr marL="292100" lvl="1" indent="0">
              <a:buNone/>
            </a:pPr>
            <a:r>
              <a:rPr lang="en-US" altLang="en-US" sz="1100" b="0" dirty="0" smtClean="0"/>
              <a:t>*** </a:t>
            </a:r>
            <a:r>
              <a:rPr lang="en-US" altLang="en-US" sz="1100" b="0" dirty="0"/>
              <a:t>Keywords ***</a:t>
            </a:r>
          </a:p>
          <a:p>
            <a:pPr marL="292100" lvl="1" indent="0">
              <a:buNone/>
            </a:pPr>
            <a:r>
              <a:rPr lang="en-US" altLang="en-US" sz="1100" b="0" dirty="0"/>
              <a:t>Login With Valid </a:t>
            </a:r>
            <a:r>
              <a:rPr lang="en-US" altLang="en-US" sz="1100" b="0" dirty="0" smtClean="0"/>
              <a:t>Credentials</a:t>
            </a:r>
          </a:p>
          <a:p>
            <a:pPr marL="0" indent="0">
              <a:buNone/>
            </a:pPr>
            <a:endParaRPr lang="en-US" altLang="en-US" sz="1200" b="0" dirty="0" smtClean="0"/>
          </a:p>
          <a:p>
            <a:r>
              <a:rPr lang="en-US" altLang="en-US" sz="1600" dirty="0" smtClean="0"/>
              <a:t>Setup </a:t>
            </a:r>
            <a:r>
              <a:rPr lang="en-US" altLang="en-US" sz="1600" dirty="0"/>
              <a:t>and Teardown Naming</a:t>
            </a:r>
          </a:p>
          <a:p>
            <a:pPr lvl="1"/>
            <a:r>
              <a:rPr lang="en-US" altLang="en-US" sz="1200" b="0" dirty="0" smtClean="0"/>
              <a:t>Possibly </a:t>
            </a:r>
            <a:r>
              <a:rPr lang="en-US" altLang="en-US" sz="1200" b="0" dirty="0"/>
              <a:t>use an existing </a:t>
            </a:r>
            <a:r>
              <a:rPr lang="en-US" altLang="en-US" sz="1200" b="0" dirty="0" smtClean="0"/>
              <a:t>keyword</a:t>
            </a:r>
            <a:r>
              <a:rPr lang="en-US" altLang="en-US" sz="1200" dirty="0" smtClean="0"/>
              <a:t>.</a:t>
            </a:r>
          </a:p>
          <a:p>
            <a:pPr lvl="1"/>
            <a:r>
              <a:rPr lang="en-US" altLang="en-US" sz="1200" b="0" dirty="0" smtClean="0"/>
              <a:t>More </a:t>
            </a:r>
            <a:r>
              <a:rPr lang="en-US" altLang="en-US" sz="1200" b="0" dirty="0"/>
              <a:t>abstract names acceptable if a setup/teardown contain unrelated </a:t>
            </a:r>
            <a:r>
              <a:rPr lang="en-US" altLang="en-US" sz="1200" b="0" dirty="0" smtClean="0"/>
              <a:t>steps.</a:t>
            </a:r>
          </a:p>
          <a:p>
            <a:pPr lvl="1"/>
            <a:r>
              <a:rPr lang="en-US" altLang="en-US" sz="1200" b="0" dirty="0" smtClean="0"/>
              <a:t>Listing </a:t>
            </a:r>
            <a:r>
              <a:rPr lang="en-US" altLang="en-US" sz="1200" b="0" dirty="0"/>
              <a:t>steps in name is duplication and a maintenance problem (e.g. Login to system, add user, activate alarms and check balance</a:t>
            </a:r>
            <a:r>
              <a:rPr lang="en-US" altLang="en-US" sz="1200" b="0" dirty="0" smtClean="0"/>
              <a:t>).</a:t>
            </a:r>
          </a:p>
          <a:p>
            <a:pPr lvl="1"/>
            <a:r>
              <a:rPr lang="en-US" altLang="en-US" sz="1200" b="0" dirty="0" smtClean="0"/>
              <a:t>May </a:t>
            </a:r>
            <a:r>
              <a:rPr lang="en-US" altLang="en-US" sz="1200" b="0" dirty="0"/>
              <a:t>need to use something generic like Initialize </a:t>
            </a:r>
            <a:r>
              <a:rPr lang="en-US" altLang="en-US" sz="1200" b="0" dirty="0" smtClean="0"/>
              <a:t>system.</a:t>
            </a:r>
          </a:p>
          <a:p>
            <a:pPr lvl="1"/>
            <a:r>
              <a:rPr lang="en-US" altLang="en-US" sz="1200" b="0" dirty="0" err="1" smtClean="0"/>
              <a:t>BuiltIn</a:t>
            </a:r>
            <a:r>
              <a:rPr lang="en-US" altLang="en-US" sz="1200" b="0" dirty="0" smtClean="0"/>
              <a:t> </a:t>
            </a:r>
            <a:r>
              <a:rPr lang="en-US" altLang="en-US" sz="1200" b="0" dirty="0"/>
              <a:t>keyword Run Keywords can work well if you have keywords for all lower level steps ready. </a:t>
            </a:r>
            <a:endParaRPr lang="en-US" altLang="en-US" sz="1200" b="0" dirty="0" smtClean="0"/>
          </a:p>
          <a:p>
            <a:pPr marL="279400" lvl="1" indent="0">
              <a:buNone/>
            </a:pPr>
            <a:r>
              <a:rPr lang="en-US" altLang="en-US" sz="1200" smtClean="0"/>
              <a:t>     </a:t>
            </a:r>
            <a:r>
              <a:rPr lang="en-US" altLang="en-US" sz="1200" b="0" smtClean="0"/>
              <a:t>For </a:t>
            </a:r>
            <a:r>
              <a:rPr lang="en-US" altLang="en-US" sz="1200" b="0" dirty="0"/>
              <a:t>example | Run Keywords | Login to system | Add user | Activate alarms </a:t>
            </a:r>
            <a:r>
              <a:rPr lang="en-US" altLang="en-US" sz="1200" b="0" dirty="0" smtClean="0"/>
              <a:t>|.</a:t>
            </a:r>
            <a:endParaRPr lang="en-US" altLang="en-US" sz="1400" b="0" dirty="0"/>
          </a:p>
          <a:p>
            <a:pPr marL="0" indent="0">
              <a:buNone/>
            </a:pPr>
            <a:endParaRPr lang="en-US" altLang="en-US" sz="1400" b="0" dirty="0"/>
          </a:p>
          <a:p>
            <a:pPr marL="0" indent="0">
              <a:buNone/>
            </a:pPr>
            <a:endParaRPr lang="en-US" altLang="en-US" sz="1400" b="0" dirty="0" smtClean="0"/>
          </a:p>
          <a:p>
            <a:pPr marL="0" indent="0">
              <a:buNone/>
            </a:pPr>
            <a:endParaRPr lang="en-US" altLang="en-US" sz="1100" b="0" dirty="0"/>
          </a:p>
        </p:txBody>
      </p:sp>
    </p:spTree>
    <p:extLst>
      <p:ext uri="{BB962C8B-B14F-4D97-AF65-F5344CB8AC3E}">
        <p14:creationId xmlns:p14="http://schemas.microsoft.com/office/powerpoint/2010/main" val="341004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Variables</a:t>
            </a:r>
            <a:endParaRPr lang="en-PH"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7</a:t>
            </a:fld>
            <a:endParaRPr lang="en-PH" altLang="en-US" sz="900">
              <a:solidFill>
                <a:srgbClr val="6F6F6F"/>
              </a:solidFill>
            </a:endParaRPr>
          </a:p>
        </p:txBody>
      </p:sp>
      <p:sp>
        <p:nvSpPr>
          <p:cNvPr id="10" name="Content Placeholder 2"/>
          <p:cNvSpPr>
            <a:spLocks noGrp="1"/>
          </p:cNvSpPr>
          <p:nvPr>
            <p:ph idx="1"/>
          </p:nvPr>
        </p:nvSpPr>
        <p:spPr>
          <a:xfrm>
            <a:off x="416719" y="1325318"/>
            <a:ext cx="8077200" cy="4648200"/>
          </a:xfrm>
        </p:spPr>
        <p:txBody>
          <a:bodyPr/>
          <a:lstStyle/>
          <a:p>
            <a:r>
              <a:rPr lang="en-US" altLang="en-US" sz="1400" b="0" dirty="0" smtClean="0"/>
              <a:t>Encapsulate </a:t>
            </a:r>
            <a:r>
              <a:rPr lang="en-US" altLang="en-US" sz="1400" b="0" dirty="0"/>
              <a:t>long and/or complicated </a:t>
            </a:r>
            <a:r>
              <a:rPr lang="en-US" altLang="en-US" sz="1400" b="0" dirty="0" smtClean="0"/>
              <a:t>values</a:t>
            </a:r>
          </a:p>
          <a:p>
            <a:r>
              <a:rPr lang="en-US" altLang="en-US" sz="1400" b="0" dirty="0" smtClean="0"/>
              <a:t>Pass </a:t>
            </a:r>
            <a:r>
              <a:rPr lang="en-US" altLang="en-US" sz="1400" b="0" dirty="0"/>
              <a:t>information from command </a:t>
            </a:r>
            <a:r>
              <a:rPr lang="en-US" altLang="en-US" sz="1400" b="0" dirty="0" smtClean="0"/>
              <a:t>line</a:t>
            </a:r>
          </a:p>
          <a:p>
            <a:r>
              <a:rPr lang="en-US" altLang="en-US" sz="1400" b="0" dirty="0" smtClean="0"/>
              <a:t>Pass </a:t>
            </a:r>
            <a:r>
              <a:rPr lang="en-US" altLang="en-US" sz="1400" b="0" dirty="0"/>
              <a:t>information between keywords</a:t>
            </a:r>
          </a:p>
          <a:p>
            <a:pPr marL="0" indent="0">
              <a:buNone/>
            </a:pPr>
            <a:endParaRPr lang="en-US" altLang="en-US" sz="1400" b="0" dirty="0" smtClean="0"/>
          </a:p>
          <a:p>
            <a:r>
              <a:rPr lang="en-US" altLang="en-US" sz="1600" dirty="0" smtClean="0"/>
              <a:t>Variable naming</a:t>
            </a:r>
            <a:endParaRPr lang="en-US" altLang="en-US" sz="1600" dirty="0"/>
          </a:p>
          <a:p>
            <a:pPr lvl="1"/>
            <a:r>
              <a:rPr lang="en-US" altLang="en-US" sz="1400" b="0" dirty="0" smtClean="0"/>
              <a:t>Clear </a:t>
            </a:r>
            <a:r>
              <a:rPr lang="en-US" altLang="en-US" sz="1400" b="0" dirty="0"/>
              <a:t>but not too long </a:t>
            </a:r>
            <a:r>
              <a:rPr lang="en-US" altLang="en-US" sz="1400" b="0" dirty="0" smtClean="0"/>
              <a:t>names</a:t>
            </a:r>
          </a:p>
          <a:p>
            <a:pPr lvl="1"/>
            <a:r>
              <a:rPr lang="en-US" altLang="en-US" sz="1400" b="0" dirty="0" smtClean="0"/>
              <a:t>Recommended </a:t>
            </a:r>
            <a:r>
              <a:rPr lang="en-US" altLang="en-US" sz="1400" b="0" dirty="0"/>
              <a:t>to list also variables that are set dynamically in the variable table</a:t>
            </a:r>
          </a:p>
          <a:p>
            <a:pPr lvl="2">
              <a:buFont typeface="Arial" panose="020B0604020202020204" pitchFamily="34" charset="0"/>
              <a:buChar char="•"/>
            </a:pPr>
            <a:r>
              <a:rPr lang="en-US" altLang="en-US" sz="1100" dirty="0"/>
              <a:t>Set typically using Set Global/Suite/Test Variable keywords</a:t>
            </a:r>
          </a:p>
          <a:p>
            <a:pPr lvl="2">
              <a:buFont typeface="Arial" panose="020B0604020202020204" pitchFamily="34" charset="0"/>
              <a:buChar char="•"/>
            </a:pPr>
            <a:r>
              <a:rPr lang="en-US" altLang="en-US" sz="1100" dirty="0"/>
              <a:t>The initial value should explain where/how the real value is </a:t>
            </a:r>
            <a:r>
              <a:rPr lang="en-US" altLang="en-US" sz="1100" dirty="0" smtClean="0"/>
              <a:t>set</a:t>
            </a:r>
            <a:endParaRPr lang="en-US" altLang="en-US" sz="1400" b="0" dirty="0" smtClean="0"/>
          </a:p>
          <a:p>
            <a:pPr lvl="1"/>
            <a:r>
              <a:rPr lang="en-US" altLang="en-US" sz="1400" b="0" dirty="0" smtClean="0"/>
              <a:t>Use </a:t>
            </a:r>
            <a:r>
              <a:rPr lang="en-US" altLang="en-US" sz="1400" b="0" dirty="0"/>
              <a:t>case </a:t>
            </a:r>
            <a:r>
              <a:rPr lang="en-US" altLang="en-US" sz="1400" b="0" dirty="0" smtClean="0"/>
              <a:t>consistently</a:t>
            </a:r>
          </a:p>
          <a:p>
            <a:pPr lvl="2">
              <a:buFont typeface="Arial" panose="020B0604020202020204" pitchFamily="34" charset="0"/>
              <a:buChar char="•"/>
            </a:pPr>
            <a:r>
              <a:rPr lang="en-US" altLang="en-US" sz="1100" dirty="0" smtClean="0"/>
              <a:t>Use snake case for compound words</a:t>
            </a:r>
            <a:endParaRPr lang="en-US" altLang="en-US" sz="1100" b="0" dirty="0"/>
          </a:p>
          <a:p>
            <a:pPr lvl="2">
              <a:buFont typeface="Arial" panose="020B0604020202020204" pitchFamily="34" charset="0"/>
              <a:buChar char="•"/>
            </a:pPr>
            <a:r>
              <a:rPr lang="en-US" altLang="en-US" sz="1100" dirty="0" smtClean="0"/>
              <a:t>Lower </a:t>
            </a:r>
            <a:r>
              <a:rPr lang="en-US" altLang="en-US" sz="1100" dirty="0"/>
              <a:t>case with local variables </a:t>
            </a:r>
            <a:r>
              <a:rPr lang="en-US" altLang="en-US" sz="1100" dirty="0" smtClean="0"/>
              <a:t>and test variable available </a:t>
            </a:r>
            <a:r>
              <a:rPr lang="en-US" altLang="en-US" sz="1100" dirty="0"/>
              <a:t>inside certain test or keyword</a:t>
            </a:r>
          </a:p>
          <a:p>
            <a:pPr lvl="2">
              <a:buFont typeface="Arial" panose="020B0604020202020204" pitchFamily="34" charset="0"/>
              <a:buChar char="•"/>
            </a:pPr>
            <a:r>
              <a:rPr lang="en-US" altLang="en-US" sz="1100" dirty="0" smtClean="0"/>
              <a:t>Upper </a:t>
            </a:r>
            <a:r>
              <a:rPr lang="en-US" altLang="en-US" sz="1100" dirty="0"/>
              <a:t>case with others (</a:t>
            </a:r>
            <a:r>
              <a:rPr lang="en-US" altLang="en-US" sz="1100" dirty="0" smtClean="0"/>
              <a:t>global</a:t>
            </a:r>
            <a:r>
              <a:rPr lang="en-US" altLang="en-US" sz="1100" dirty="0"/>
              <a:t> </a:t>
            </a:r>
            <a:r>
              <a:rPr lang="en-US" altLang="en-US" sz="1100" dirty="0" smtClean="0"/>
              <a:t>and suite)</a:t>
            </a:r>
          </a:p>
          <a:p>
            <a:pPr marL="571500" lvl="2" indent="0">
              <a:buNone/>
            </a:pPr>
            <a:endParaRPr lang="en-US" altLang="en-US" sz="1100" dirty="0"/>
          </a:p>
        </p:txBody>
      </p:sp>
    </p:spTree>
    <p:extLst>
      <p:ext uri="{BB962C8B-B14F-4D97-AF65-F5344CB8AC3E}">
        <p14:creationId xmlns:p14="http://schemas.microsoft.com/office/powerpoint/2010/main" val="3531081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Variables - Priorities</a:t>
            </a:r>
          </a:p>
        </p:txBody>
      </p:sp>
      <p:sp>
        <p:nvSpPr>
          <p:cNvPr id="24579" name="Content Placeholder 2"/>
          <p:cNvSpPr>
            <a:spLocks noGrp="1"/>
          </p:cNvSpPr>
          <p:nvPr>
            <p:ph idx="1"/>
          </p:nvPr>
        </p:nvSpPr>
        <p:spPr>
          <a:xfrm>
            <a:off x="514384" y="2977662"/>
            <a:ext cx="8077200" cy="2939928"/>
          </a:xfrm>
        </p:spPr>
        <p:txBody>
          <a:bodyPr/>
          <a:lstStyle/>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smtClean="0"/>
          </a:p>
          <a:p>
            <a:pPr marL="571500" lvl="2" indent="0">
              <a:buNone/>
            </a:pPr>
            <a:endParaRPr lang="en-US"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8</a:t>
            </a:fld>
            <a:endParaRPr lang="en-PH" altLang="en-US" sz="900">
              <a:solidFill>
                <a:srgbClr val="6F6F6F"/>
              </a:solidFill>
            </a:endParaRPr>
          </a:p>
        </p:txBody>
      </p:sp>
      <p:sp>
        <p:nvSpPr>
          <p:cNvPr id="7" name="Content Placeholder 2"/>
          <p:cNvSpPr txBox="1">
            <a:spLocks/>
          </p:cNvSpPr>
          <p:nvPr/>
        </p:nvSpPr>
        <p:spPr bwMode="auto">
          <a:xfrm>
            <a:off x="631065" y="1212119"/>
            <a:ext cx="7881870" cy="4705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r>
              <a:rPr lang="en-US" altLang="en-US" sz="1600" dirty="0" smtClean="0"/>
              <a:t>Variable from the command line</a:t>
            </a:r>
          </a:p>
          <a:p>
            <a:pPr lvl="1"/>
            <a:r>
              <a:rPr lang="en-US" altLang="en-US" sz="1200" kern="0" dirty="0" smtClean="0"/>
              <a:t>Highest priority of all variables that can be set before the actual test execution starts</a:t>
            </a:r>
          </a:p>
          <a:p>
            <a:pPr lvl="1"/>
            <a:r>
              <a:rPr lang="en-US" altLang="en-US" sz="1200" b="0" kern="0" dirty="0" smtClean="0"/>
              <a:t>Overrides possible variables created in variable tables</a:t>
            </a:r>
          </a:p>
          <a:p>
            <a:pPr lvl="1"/>
            <a:r>
              <a:rPr lang="en-US" altLang="en-US" sz="1200" kern="0" dirty="0" smtClean="0"/>
              <a:t>--</a:t>
            </a:r>
            <a:r>
              <a:rPr lang="en-US" altLang="en-US" sz="1200" kern="0" dirty="0"/>
              <a:t>variable </a:t>
            </a:r>
            <a:r>
              <a:rPr lang="en-US" altLang="en-US" sz="1200" kern="0" dirty="0" smtClean="0"/>
              <a:t>option</a:t>
            </a:r>
            <a:endParaRPr lang="en-US" altLang="en-US" sz="1200" b="0" kern="0" dirty="0"/>
          </a:p>
          <a:p>
            <a:r>
              <a:rPr lang="en-US" altLang="en-US" sz="1600" dirty="0"/>
              <a:t>Variable </a:t>
            </a:r>
            <a:r>
              <a:rPr lang="en-US" altLang="en-US" sz="1600" dirty="0" smtClean="0"/>
              <a:t>table in a test case file</a:t>
            </a:r>
            <a:endParaRPr lang="en-US" altLang="en-US" sz="1600" dirty="0"/>
          </a:p>
          <a:p>
            <a:pPr lvl="1"/>
            <a:r>
              <a:rPr lang="en-US" altLang="en-US" sz="1200" kern="0" dirty="0" smtClean="0"/>
              <a:t>Available </a:t>
            </a:r>
            <a:r>
              <a:rPr lang="en-US" altLang="en-US" sz="1200" kern="0" dirty="0"/>
              <a:t>for all the test cases in that </a:t>
            </a:r>
            <a:r>
              <a:rPr lang="en-US" altLang="en-US" sz="1200" kern="0" dirty="0" smtClean="0"/>
              <a:t>file</a:t>
            </a:r>
          </a:p>
          <a:p>
            <a:pPr lvl="1"/>
            <a:r>
              <a:rPr lang="en-US" altLang="en-US" sz="1200" kern="0" dirty="0"/>
              <a:t>Can be used in setting </a:t>
            </a:r>
            <a:r>
              <a:rPr lang="en-US" altLang="en-US" sz="1200" kern="0" dirty="0" smtClean="0"/>
              <a:t>table</a:t>
            </a:r>
          </a:p>
          <a:p>
            <a:r>
              <a:rPr lang="en-US" altLang="en-US" sz="1600" kern="0" dirty="0" smtClean="0"/>
              <a:t>Imported </a:t>
            </a:r>
            <a:r>
              <a:rPr lang="en-US" altLang="en-US" sz="1600" kern="0" dirty="0"/>
              <a:t>resource and variable files</a:t>
            </a:r>
          </a:p>
          <a:p>
            <a:pPr lvl="1"/>
            <a:r>
              <a:rPr lang="en-US" altLang="en-US" sz="1200" kern="0" dirty="0" smtClean="0"/>
              <a:t>Lowest priority</a:t>
            </a:r>
          </a:p>
          <a:p>
            <a:pPr lvl="1"/>
            <a:r>
              <a:rPr lang="en-US" altLang="en-US" sz="1200" kern="0" dirty="0" smtClean="0"/>
              <a:t>File </a:t>
            </a:r>
            <a:r>
              <a:rPr lang="en-US" altLang="en-US" sz="1200" kern="0" dirty="0"/>
              <a:t>imported first are taken into </a:t>
            </a:r>
            <a:r>
              <a:rPr lang="en-US" altLang="en-US" sz="1200" kern="0" dirty="0" smtClean="0"/>
              <a:t>use</a:t>
            </a:r>
            <a:endParaRPr lang="en-US" altLang="en-US" sz="1200" kern="0" dirty="0"/>
          </a:p>
          <a:p>
            <a:r>
              <a:rPr lang="en-US" altLang="en-US" sz="1600" kern="0" dirty="0" smtClean="0"/>
              <a:t>Variables </a:t>
            </a:r>
            <a:r>
              <a:rPr lang="en-US" altLang="en-US" sz="1600" kern="0" dirty="0"/>
              <a:t>set during test </a:t>
            </a:r>
            <a:r>
              <a:rPr lang="en-US" altLang="en-US" sz="1600" kern="0" dirty="0" smtClean="0"/>
              <a:t>execution</a:t>
            </a:r>
            <a:endParaRPr lang="en-US" altLang="en-US" sz="1200" kern="0" dirty="0" smtClean="0"/>
          </a:p>
          <a:p>
            <a:pPr lvl="1"/>
            <a:r>
              <a:rPr lang="en-US" altLang="en-US" sz="1200" kern="0" dirty="0"/>
              <a:t>Sets during test execution either using return values from keywords or using Set Test/Suite/Global Variable keywords always override possible existing variables in the scope where they are set</a:t>
            </a:r>
          </a:p>
          <a:p>
            <a:r>
              <a:rPr lang="en-US" altLang="en-US" sz="1600" kern="0" dirty="0" smtClean="0"/>
              <a:t>Built-in variables</a:t>
            </a:r>
            <a:endParaRPr lang="en-US" altLang="en-US" sz="1200" kern="0" dirty="0" smtClean="0"/>
          </a:p>
          <a:p>
            <a:pPr lvl="1"/>
            <a:r>
              <a:rPr lang="en-US" altLang="en-US" sz="1200" kern="0" dirty="0" smtClean="0"/>
              <a:t>${</a:t>
            </a:r>
            <a:r>
              <a:rPr lang="en-US" altLang="en-US" sz="1200" kern="0" dirty="0"/>
              <a:t>TEMPDIR} and ${TEST_NAME} have the highest priority of all </a:t>
            </a:r>
            <a:r>
              <a:rPr lang="en-US" altLang="en-US" sz="1200" kern="0" dirty="0" smtClean="0"/>
              <a:t>variables </a:t>
            </a:r>
            <a:r>
              <a:rPr lang="en-US" altLang="en-US" sz="1200" kern="0" dirty="0"/>
              <a:t>c</a:t>
            </a:r>
            <a:r>
              <a:rPr lang="en-US" altLang="en-US" sz="1200" kern="0" dirty="0" smtClean="0"/>
              <a:t>annot </a:t>
            </a:r>
            <a:r>
              <a:rPr lang="en-US" altLang="en-US" sz="1200" kern="0" dirty="0"/>
              <a:t>be overridden but can be reset during </a:t>
            </a:r>
            <a:r>
              <a:rPr lang="en-US" altLang="en-US" sz="1200" kern="0" dirty="0" smtClean="0"/>
              <a:t>execution</a:t>
            </a:r>
            <a:endParaRPr lang="en-US" altLang="en-US" sz="1200" kern="0" dirty="0"/>
          </a:p>
        </p:txBody>
      </p:sp>
    </p:spTree>
    <p:extLst>
      <p:ext uri="{BB962C8B-B14F-4D97-AF65-F5344CB8AC3E}">
        <p14:creationId xmlns:p14="http://schemas.microsoft.com/office/powerpoint/2010/main" val="234746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PH" altLang="en-US" dirty="0" smtClean="0"/>
              <a:t>Variables - Scope</a:t>
            </a:r>
          </a:p>
        </p:txBody>
      </p:sp>
      <p:sp>
        <p:nvSpPr>
          <p:cNvPr id="24579" name="Content Placeholder 2"/>
          <p:cNvSpPr>
            <a:spLocks noGrp="1"/>
          </p:cNvSpPr>
          <p:nvPr>
            <p:ph idx="1"/>
          </p:nvPr>
        </p:nvSpPr>
        <p:spPr>
          <a:xfrm>
            <a:off x="514384" y="2977662"/>
            <a:ext cx="8077200" cy="2939928"/>
          </a:xfrm>
        </p:spPr>
        <p:txBody>
          <a:bodyPr/>
          <a:lstStyle/>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a:p>
          <a:p>
            <a:pPr marL="279400" lvl="1" indent="0">
              <a:buNone/>
            </a:pPr>
            <a:endParaRPr lang="en-US" altLang="en-US" dirty="0" smtClean="0"/>
          </a:p>
          <a:p>
            <a:pPr marL="279400" lvl="1" indent="0">
              <a:buNone/>
            </a:pPr>
            <a:endParaRPr lang="en-US" altLang="en-US" dirty="0" smtClean="0"/>
          </a:p>
          <a:p>
            <a:pPr marL="571500" lvl="2" indent="0">
              <a:buNone/>
            </a:pPr>
            <a:endParaRPr lang="en-US"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400">
                <a:solidFill>
                  <a:schemeClr val="tx1"/>
                </a:solidFill>
                <a:latin typeface="Verdana" panose="020B0604030504040204" pitchFamily="34" charset="0"/>
              </a:defRPr>
            </a:lvl1pPr>
            <a:lvl2pPr marL="742950" indent="-285750" algn="ctr">
              <a:spcBef>
                <a:spcPct val="50000"/>
              </a:spcBef>
              <a:defRPr sz="1400">
                <a:solidFill>
                  <a:schemeClr val="tx1"/>
                </a:solidFill>
                <a:latin typeface="Verdana" panose="020B0604030504040204" pitchFamily="34" charset="0"/>
              </a:defRPr>
            </a:lvl2pPr>
            <a:lvl3pPr marL="1143000" indent="-228600" algn="ctr">
              <a:spcBef>
                <a:spcPct val="50000"/>
              </a:spcBef>
              <a:defRPr sz="1400">
                <a:solidFill>
                  <a:schemeClr val="tx1"/>
                </a:solidFill>
                <a:latin typeface="Verdana" panose="020B0604030504040204" pitchFamily="34" charset="0"/>
              </a:defRPr>
            </a:lvl3pPr>
            <a:lvl4pPr marL="1600200" indent="-228600" algn="ctr">
              <a:spcBef>
                <a:spcPct val="50000"/>
              </a:spcBef>
              <a:defRPr sz="1400">
                <a:solidFill>
                  <a:schemeClr val="tx1"/>
                </a:solidFill>
                <a:latin typeface="Verdana" panose="020B0604030504040204" pitchFamily="34" charset="0"/>
              </a:defRPr>
            </a:lvl4pPr>
            <a:lvl5pPr marL="2057400" indent="-228600" algn="ctr">
              <a:spcBef>
                <a:spcPct val="50000"/>
              </a:spcBef>
              <a:defRPr sz="1400">
                <a:solidFill>
                  <a:schemeClr val="tx1"/>
                </a:solidFill>
                <a:latin typeface="Verdana" panose="020B0604030504040204" pitchFamily="34" charset="0"/>
              </a:defRPr>
            </a:lvl5pPr>
            <a:lvl6pPr marL="2514600" indent="-228600" algn="ctr" eaLnBrk="0" fontAlgn="base" hangingPunct="0">
              <a:spcBef>
                <a:spcPct val="50000"/>
              </a:spcBef>
              <a:spcAft>
                <a:spcPct val="0"/>
              </a:spcAft>
              <a:defRPr sz="1400">
                <a:solidFill>
                  <a:schemeClr val="tx1"/>
                </a:solidFill>
                <a:latin typeface="Verdana" panose="020B0604030504040204" pitchFamily="34" charset="0"/>
              </a:defRPr>
            </a:lvl6pPr>
            <a:lvl7pPr marL="2971800" indent="-228600" algn="ctr" eaLnBrk="0" fontAlgn="base" hangingPunct="0">
              <a:spcBef>
                <a:spcPct val="50000"/>
              </a:spcBef>
              <a:spcAft>
                <a:spcPct val="0"/>
              </a:spcAft>
              <a:defRPr sz="1400">
                <a:solidFill>
                  <a:schemeClr val="tx1"/>
                </a:solidFill>
                <a:latin typeface="Verdana" panose="020B0604030504040204" pitchFamily="34" charset="0"/>
              </a:defRPr>
            </a:lvl7pPr>
            <a:lvl8pPr marL="3429000" indent="-228600" algn="ctr" eaLnBrk="0" fontAlgn="base" hangingPunct="0">
              <a:spcBef>
                <a:spcPct val="50000"/>
              </a:spcBef>
              <a:spcAft>
                <a:spcPct val="0"/>
              </a:spcAft>
              <a:defRPr sz="1400">
                <a:solidFill>
                  <a:schemeClr val="tx1"/>
                </a:solidFill>
                <a:latin typeface="Verdana" panose="020B0604030504040204" pitchFamily="34" charset="0"/>
              </a:defRPr>
            </a:lvl8pPr>
            <a:lvl9pPr marL="3886200" indent="-228600" algn="ctr" eaLnBrk="0" fontAlgn="base" hangingPunct="0">
              <a:spcBef>
                <a:spcPct val="50000"/>
              </a:spcBef>
              <a:spcAft>
                <a:spcPct val="0"/>
              </a:spcAft>
              <a:defRPr sz="1400">
                <a:solidFill>
                  <a:schemeClr val="tx1"/>
                </a:solidFill>
                <a:latin typeface="Verdana" panose="020B0604030504040204" pitchFamily="34" charset="0"/>
              </a:defRPr>
            </a:lvl9pPr>
          </a:lstStyle>
          <a:p>
            <a:pPr algn="r">
              <a:spcBef>
                <a:spcPct val="0"/>
              </a:spcBef>
            </a:pPr>
            <a:r>
              <a:rPr lang="en-US" altLang="en-US" sz="900">
                <a:solidFill>
                  <a:srgbClr val="6F6F6F"/>
                </a:solidFill>
              </a:rPr>
              <a:t> </a:t>
            </a:r>
            <a:fld id="{0E666A46-3FF0-4D0F-B283-77E90B2A1142}" type="slidenum">
              <a:rPr lang="en-PH" altLang="en-US" sz="900">
                <a:solidFill>
                  <a:srgbClr val="6F6F6F"/>
                </a:solidFill>
              </a:rPr>
              <a:pPr algn="r">
                <a:spcBef>
                  <a:spcPct val="0"/>
                </a:spcBef>
              </a:pPr>
              <a:t>9</a:t>
            </a:fld>
            <a:endParaRPr lang="en-PH" altLang="en-US" sz="900">
              <a:solidFill>
                <a:srgbClr val="6F6F6F"/>
              </a:solidFill>
            </a:endParaRPr>
          </a:p>
        </p:txBody>
      </p:sp>
      <p:sp>
        <p:nvSpPr>
          <p:cNvPr id="7" name="Content Placeholder 2"/>
          <p:cNvSpPr txBox="1">
            <a:spLocks/>
          </p:cNvSpPr>
          <p:nvPr/>
        </p:nvSpPr>
        <p:spPr bwMode="auto">
          <a:xfrm>
            <a:off x="612049" y="1212119"/>
            <a:ext cx="7881870" cy="4705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7813" indent="-277813" algn="l" rtl="0" fontAlgn="base">
              <a:spcBef>
                <a:spcPct val="0"/>
              </a:spcBef>
              <a:spcAft>
                <a:spcPct val="40000"/>
              </a:spcAft>
              <a:buBlip>
                <a:blip r:embed="rId3"/>
              </a:buBlip>
              <a:defRPr b="1" baseline="0">
                <a:solidFill>
                  <a:schemeClr val="tx1"/>
                </a:solidFill>
                <a:latin typeface="+mn-lt"/>
                <a:ea typeface="+mn-ea"/>
                <a:cs typeface="+mn-cs"/>
              </a:defRPr>
            </a:lvl1pPr>
            <a:lvl2pPr marL="569913" indent="-290513" algn="l" rtl="0" fontAlgn="base">
              <a:spcBef>
                <a:spcPct val="0"/>
              </a:spcBef>
              <a:spcAft>
                <a:spcPct val="40000"/>
              </a:spcAft>
              <a:buBlip>
                <a:blip r:embed="rId4"/>
              </a:buBlip>
              <a:defRPr sz="1700">
                <a:solidFill>
                  <a:srgbClr val="575757"/>
                </a:solidFill>
                <a:latin typeface="+mn-lt"/>
              </a:defRPr>
            </a:lvl2pPr>
            <a:lvl3pPr marL="857250" indent="-285750" algn="l" rtl="0" fontAlgn="base">
              <a:spcBef>
                <a:spcPct val="0"/>
              </a:spcBef>
              <a:spcAft>
                <a:spcPct val="40000"/>
              </a:spcAft>
              <a:buBlip>
                <a:blip r:embed="rId5"/>
              </a:buBlip>
              <a:defRPr sz="1600">
                <a:solidFill>
                  <a:srgbClr val="6F6F6F"/>
                </a:solidFill>
                <a:latin typeface="+mn-lt"/>
              </a:defRPr>
            </a:lvl3pPr>
            <a:lvl4pPr marL="1073150" indent="-214313" algn="l" rtl="0" fontAlgn="base">
              <a:spcBef>
                <a:spcPct val="0"/>
              </a:spcBef>
              <a:spcAft>
                <a:spcPct val="40000"/>
              </a:spcAft>
              <a:buClr>
                <a:srgbClr val="878787"/>
              </a:buClr>
              <a:buSzPct val="90000"/>
              <a:buFont typeface="Wingdings" panose="05000000000000000000" pitchFamily="2" charset="2"/>
              <a:buChar char="n"/>
              <a:defRPr sz="1500">
                <a:solidFill>
                  <a:srgbClr val="878787"/>
                </a:solidFill>
                <a:latin typeface="+mn-lt"/>
              </a:defRPr>
            </a:lvl4pPr>
            <a:lvl5pPr marL="1273175" indent="-198438" algn="l" rtl="0" fontAlgn="base">
              <a:spcBef>
                <a:spcPct val="0"/>
              </a:spcBef>
              <a:spcAft>
                <a:spcPct val="40000"/>
              </a:spcAft>
              <a:buSzPct val="80000"/>
              <a:buFont typeface="Wingdings" panose="05000000000000000000" pitchFamily="2" charset="2"/>
              <a:buChar char="o"/>
              <a:defRPr sz="1400">
                <a:solidFill>
                  <a:srgbClr val="A6A6A6"/>
                </a:solidFill>
                <a:latin typeface="+mn-lt"/>
              </a:defRPr>
            </a:lvl5pPr>
            <a:lvl6pPr marL="17303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6pPr>
            <a:lvl7pPr marL="21875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7pPr>
            <a:lvl8pPr marL="26447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8pPr>
            <a:lvl9pPr marL="3101975" indent="-198438" algn="l" rtl="0" eaLnBrk="1" fontAlgn="base" hangingPunct="1">
              <a:spcBef>
                <a:spcPct val="0"/>
              </a:spcBef>
              <a:spcAft>
                <a:spcPct val="40000"/>
              </a:spcAft>
              <a:buSzPct val="80000"/>
              <a:buFont typeface="Wingdings" pitchFamily="2" charset="2"/>
              <a:buChar char="o"/>
              <a:defRPr sz="1400">
                <a:solidFill>
                  <a:schemeClr val="tx1"/>
                </a:solidFill>
                <a:latin typeface="+mn-lt"/>
              </a:defRPr>
            </a:lvl9pPr>
          </a:lstStyle>
          <a:p>
            <a:r>
              <a:rPr lang="en-US" altLang="en-US" sz="1600" dirty="0" smtClean="0"/>
              <a:t>Global Scope</a:t>
            </a:r>
            <a:endParaRPr lang="en-US" altLang="en-US" sz="1600" dirty="0"/>
          </a:p>
          <a:p>
            <a:pPr lvl="1"/>
            <a:r>
              <a:rPr lang="en-US" altLang="en-US" sz="1200" kern="0" dirty="0" smtClean="0"/>
              <a:t>Normally </a:t>
            </a:r>
            <a:r>
              <a:rPr lang="en-US" altLang="en-US" sz="1200" kern="0" dirty="0"/>
              <a:t>set from the command line with –variable and –</a:t>
            </a:r>
            <a:r>
              <a:rPr lang="en-US" altLang="en-US" sz="1200" kern="0" dirty="0" err="1"/>
              <a:t>variablefile</a:t>
            </a:r>
            <a:r>
              <a:rPr lang="en-US" altLang="en-US" sz="1200" kern="0" dirty="0"/>
              <a:t> </a:t>
            </a:r>
            <a:r>
              <a:rPr lang="en-US" altLang="en-US" sz="1200" kern="0" dirty="0" smtClean="0"/>
              <a:t>options</a:t>
            </a:r>
          </a:p>
          <a:p>
            <a:pPr lvl="1"/>
            <a:r>
              <a:rPr lang="en-US" altLang="en-US" sz="1200" kern="0" dirty="0" smtClean="0"/>
              <a:t>Can </a:t>
            </a:r>
            <a:r>
              <a:rPr lang="en-US" altLang="en-US" sz="1200" kern="0" dirty="0"/>
              <a:t>be created using Set Global </a:t>
            </a:r>
            <a:r>
              <a:rPr lang="en-US" altLang="en-US" sz="1200" kern="0" dirty="0" smtClean="0"/>
              <a:t>Variable</a:t>
            </a:r>
          </a:p>
          <a:p>
            <a:pPr lvl="1"/>
            <a:r>
              <a:rPr lang="en-US" altLang="en-US" sz="1200" kern="0" dirty="0" smtClean="0"/>
              <a:t>Built </a:t>
            </a:r>
            <a:r>
              <a:rPr lang="en-US" altLang="en-US" sz="1200" kern="0" dirty="0"/>
              <a:t>in variables are </a:t>
            </a:r>
            <a:r>
              <a:rPr lang="en-US" altLang="en-US" sz="1200" kern="0" dirty="0" smtClean="0"/>
              <a:t>global</a:t>
            </a:r>
          </a:p>
          <a:p>
            <a:pPr lvl="1"/>
            <a:r>
              <a:rPr lang="en-US" altLang="en-US" sz="1200" kern="0" dirty="0" smtClean="0"/>
              <a:t>Recommended </a:t>
            </a:r>
            <a:r>
              <a:rPr lang="en-US" altLang="en-US" sz="1200" kern="0" dirty="0"/>
              <a:t>to use CAPITAL </a:t>
            </a:r>
            <a:r>
              <a:rPr lang="en-US" altLang="en-US" sz="1200" kern="0" dirty="0" smtClean="0"/>
              <a:t>letters</a:t>
            </a:r>
            <a:endParaRPr lang="en-US" altLang="en-US" sz="1200" kern="0" dirty="0"/>
          </a:p>
          <a:p>
            <a:r>
              <a:rPr lang="en-US" altLang="en-US" sz="1600" dirty="0" smtClean="0"/>
              <a:t>Test Suite Scope</a:t>
            </a:r>
            <a:endParaRPr lang="en-US" altLang="en-US" sz="1600" dirty="0"/>
          </a:p>
          <a:p>
            <a:pPr lvl="1"/>
            <a:r>
              <a:rPr lang="en-US" altLang="en-US" sz="1200" kern="0" dirty="0" smtClean="0"/>
              <a:t>Available </a:t>
            </a:r>
            <a:r>
              <a:rPr lang="en-US" altLang="en-US" sz="1200" kern="0" dirty="0"/>
              <a:t>anywhere in the test suite where they are defined or </a:t>
            </a:r>
            <a:r>
              <a:rPr lang="en-US" altLang="en-US" sz="1200" kern="0" dirty="0" smtClean="0"/>
              <a:t>imported</a:t>
            </a:r>
          </a:p>
          <a:p>
            <a:pPr lvl="1"/>
            <a:r>
              <a:rPr lang="en-US" altLang="en-US" sz="1200" kern="0" dirty="0" smtClean="0"/>
              <a:t>Not </a:t>
            </a:r>
            <a:r>
              <a:rPr lang="en-US" altLang="en-US" sz="1200" kern="0" dirty="0"/>
              <a:t>recursive, which means that variables available in a higher-level test suite are not available in lower-level suites</a:t>
            </a:r>
            <a:r>
              <a:rPr lang="en-US" altLang="en-US" sz="1200" kern="0" dirty="0" smtClean="0"/>
              <a:t>.</a:t>
            </a:r>
          </a:p>
          <a:p>
            <a:r>
              <a:rPr lang="en-US" altLang="en-US" sz="1600" dirty="0"/>
              <a:t>Test </a:t>
            </a:r>
            <a:r>
              <a:rPr lang="en-US" altLang="en-US" sz="1600" dirty="0" smtClean="0"/>
              <a:t>Case Scope</a:t>
            </a:r>
            <a:endParaRPr lang="en-US" altLang="en-US" sz="1600" dirty="0"/>
          </a:p>
          <a:p>
            <a:pPr lvl="1"/>
            <a:r>
              <a:rPr lang="en-US" altLang="en-US" sz="1200" kern="0" dirty="0" smtClean="0"/>
              <a:t>Visible </a:t>
            </a:r>
            <a:r>
              <a:rPr lang="en-US" altLang="en-US" sz="1200" kern="0" dirty="0"/>
              <a:t>in test case an in all user </a:t>
            </a:r>
            <a:r>
              <a:rPr lang="en-US" altLang="en-US" sz="1200" kern="0" dirty="0" smtClean="0"/>
              <a:t>keywords</a:t>
            </a:r>
          </a:p>
          <a:p>
            <a:pPr lvl="1"/>
            <a:r>
              <a:rPr lang="en-US" altLang="en-US" sz="1200" kern="0" dirty="0" smtClean="0"/>
              <a:t>Can </a:t>
            </a:r>
            <a:r>
              <a:rPr lang="en-US" altLang="en-US" sz="1200" kern="0" dirty="0"/>
              <a:t>be created using “Set Test Variable</a:t>
            </a:r>
            <a:r>
              <a:rPr lang="en-US" altLang="en-US" sz="1200" kern="0" dirty="0" smtClean="0"/>
              <a:t>”</a:t>
            </a:r>
          </a:p>
          <a:p>
            <a:r>
              <a:rPr lang="en-US" altLang="en-US" sz="1600" dirty="0" smtClean="0"/>
              <a:t>Local Scope</a:t>
            </a:r>
            <a:endParaRPr lang="en-US" altLang="en-US" sz="1600" dirty="0"/>
          </a:p>
          <a:p>
            <a:pPr lvl="1"/>
            <a:r>
              <a:rPr lang="en-US" altLang="en-US" sz="1200" kern="0" dirty="0"/>
              <a:t>Test cases and user keywords have a local variable scope that is not seen by other tests or keywords</a:t>
            </a:r>
            <a:r>
              <a:rPr lang="en-US" altLang="en-US" sz="1200" kern="0" dirty="0" smtClean="0"/>
              <a:t>.</a:t>
            </a:r>
          </a:p>
          <a:p>
            <a:pPr lvl="1"/>
            <a:r>
              <a:rPr lang="en-US" altLang="en-US" sz="1200" kern="0" dirty="0" smtClean="0"/>
              <a:t>Can </a:t>
            </a:r>
            <a:r>
              <a:rPr lang="en-US" altLang="en-US" sz="1200" kern="0" dirty="0"/>
              <a:t>be created using return values from executed keywords and user keywords also get them as arguments</a:t>
            </a:r>
            <a:r>
              <a:rPr lang="en-US" altLang="en-US" sz="1200" kern="0" dirty="0" smtClean="0"/>
              <a:t>.</a:t>
            </a:r>
            <a:endParaRPr lang="en-US" altLang="en-US" sz="1050" kern="0" dirty="0"/>
          </a:p>
        </p:txBody>
      </p:sp>
    </p:spTree>
    <p:extLst>
      <p:ext uri="{BB962C8B-B14F-4D97-AF65-F5344CB8AC3E}">
        <p14:creationId xmlns:p14="http://schemas.microsoft.com/office/powerpoint/2010/main" val="40059600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ront-cover">
  <a:themeElements>
    <a:clrScheme name="Personnalisée 58">
      <a:dk1>
        <a:srgbClr val="000000"/>
      </a:dk1>
      <a:lt1>
        <a:srgbClr val="FFFFFF"/>
      </a:lt1>
      <a:dk2>
        <a:srgbClr val="505050"/>
      </a:dk2>
      <a:lt2>
        <a:srgbClr val="939598"/>
      </a:lt2>
      <a:accent1>
        <a:srgbClr val="0098A1"/>
      </a:accent1>
      <a:accent2>
        <a:srgbClr val="E2001A"/>
      </a:accent2>
      <a:accent3>
        <a:srgbClr val="F28E00"/>
      </a:accent3>
      <a:accent4>
        <a:srgbClr val="D10074"/>
      </a:accent4>
      <a:accent5>
        <a:srgbClr val="68509E"/>
      </a:accent5>
      <a:accent6>
        <a:srgbClr val="00AAE4"/>
      </a:accent6>
      <a:hlink>
        <a:srgbClr val="0098A1"/>
      </a:hlink>
      <a:folHlink>
        <a:srgbClr val="505050"/>
      </a:folHlink>
    </a:clrScheme>
    <a:fontScheme name="CWT_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WT_Presentation 1">
        <a:dk1>
          <a:srgbClr val="000000"/>
        </a:dk1>
        <a:lt1>
          <a:srgbClr val="FFFFFF"/>
        </a:lt1>
        <a:dk2>
          <a:srgbClr val="000000"/>
        </a:dk2>
        <a:lt2>
          <a:srgbClr val="808080"/>
        </a:lt2>
        <a:accent1>
          <a:srgbClr val="1B928C"/>
        </a:accent1>
        <a:accent2>
          <a:srgbClr val="00A3A9"/>
        </a:accent2>
        <a:accent3>
          <a:srgbClr val="FFFFFF"/>
        </a:accent3>
        <a:accent4>
          <a:srgbClr val="000000"/>
        </a:accent4>
        <a:accent5>
          <a:srgbClr val="ABC7C5"/>
        </a:accent5>
        <a:accent6>
          <a:srgbClr val="009399"/>
        </a:accent6>
        <a:hlink>
          <a:srgbClr val="ED1C24"/>
        </a:hlink>
        <a:folHlink>
          <a:srgbClr val="5F5F5F"/>
        </a:folHlink>
      </a:clrScheme>
      <a:clrMap bg1="lt1" tx1="dk1" bg2="lt2" tx2="dk2" accent1="accent1" accent2="accent2" accent3="accent3" accent4="accent4" accent5="accent5" accent6="accent6" hlink="hlink" folHlink="folHlink"/>
    </a:extraClrScheme>
    <a:extraClrScheme>
      <a:clrScheme name="CWT_Presentation 2">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A3A9"/>
        </a:hlink>
        <a:folHlink>
          <a:srgbClr val="5F5F5F"/>
        </a:folHlink>
      </a:clrScheme>
      <a:clrMap bg1="lt1" tx1="dk1" bg2="lt2" tx2="dk2" accent1="accent1" accent2="accent2" accent3="accent3" accent4="accent4" accent5="accent5" accent6="accent6" hlink="hlink" folHlink="folHlink"/>
    </a:extraClrScheme>
    <a:extraClrScheme>
      <a:clrScheme name="CWT_Presentation 3">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9EA0"/>
        </a:hlink>
        <a:folHlink>
          <a:srgbClr val="5F5F5F"/>
        </a:folHlink>
      </a:clrScheme>
      <a:clrMap bg1="lt1" tx1="dk1" bg2="lt2" tx2="dk2" accent1="accent1" accent2="accent2" accent3="accent3" accent4="accent4" accent5="accent5" accent6="accent6" hlink="hlink" folHlink="folHlink"/>
    </a:extraClrScheme>
    <a:extraClrScheme>
      <a:clrScheme name="CWT_Presentation 4">
        <a:dk1>
          <a:srgbClr val="000000"/>
        </a:dk1>
        <a:lt1>
          <a:srgbClr val="FFFFFF"/>
        </a:lt1>
        <a:dk2>
          <a:srgbClr val="000000"/>
        </a:dk2>
        <a:lt2>
          <a:srgbClr val="888888"/>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F5F5F"/>
        </a:folHlink>
      </a:clrScheme>
      <a:clrMap bg1="lt1" tx1="dk1" bg2="lt2" tx2="dk2" accent1="accent1" accent2="accent2" accent3="accent3" accent4="accent4" accent5="accent5" accent6="accent6" hlink="hlink" folHlink="folHlink"/>
    </a:extraClrScheme>
    <a:extraClrScheme>
      <a:clrScheme name="CWT_Presentation 5">
        <a:dk1>
          <a:srgbClr val="000000"/>
        </a:dk1>
        <a:lt1>
          <a:srgbClr val="FFFFFF"/>
        </a:lt1>
        <a:dk2>
          <a:srgbClr val="000000"/>
        </a:dk2>
        <a:lt2>
          <a:srgbClr val="999999"/>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0505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8882C5AD-41CC-4CE0-890C-108A10AFAF76}" vid="{F86F2182-19BF-43BD-8482-56226D7B5DBD}"/>
    </a:ext>
  </a:extLst>
</a:theme>
</file>

<file path=ppt/theme/theme2.xml><?xml version="1.0" encoding="utf-8"?>
<a:theme xmlns:a="http://schemas.openxmlformats.org/drawingml/2006/main" name="Content-page">
  <a:themeElements>
    <a:clrScheme name="Personnalisée 58">
      <a:dk1>
        <a:srgbClr val="000000"/>
      </a:dk1>
      <a:lt1>
        <a:srgbClr val="FFFFFF"/>
      </a:lt1>
      <a:dk2>
        <a:srgbClr val="505050"/>
      </a:dk2>
      <a:lt2>
        <a:srgbClr val="939598"/>
      </a:lt2>
      <a:accent1>
        <a:srgbClr val="0098A1"/>
      </a:accent1>
      <a:accent2>
        <a:srgbClr val="E2001A"/>
      </a:accent2>
      <a:accent3>
        <a:srgbClr val="F28E00"/>
      </a:accent3>
      <a:accent4>
        <a:srgbClr val="D10074"/>
      </a:accent4>
      <a:accent5>
        <a:srgbClr val="68509E"/>
      </a:accent5>
      <a:accent6>
        <a:srgbClr val="00AAE4"/>
      </a:accent6>
      <a:hlink>
        <a:srgbClr val="0098A1"/>
      </a:hlink>
      <a:folHlink>
        <a:srgbClr val="505050"/>
      </a:folHlink>
    </a:clrScheme>
    <a:fontScheme name="CWT_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WT_Presentation 1">
        <a:dk1>
          <a:srgbClr val="000000"/>
        </a:dk1>
        <a:lt1>
          <a:srgbClr val="FFFFFF"/>
        </a:lt1>
        <a:dk2>
          <a:srgbClr val="000000"/>
        </a:dk2>
        <a:lt2>
          <a:srgbClr val="808080"/>
        </a:lt2>
        <a:accent1>
          <a:srgbClr val="1B928C"/>
        </a:accent1>
        <a:accent2>
          <a:srgbClr val="00A3A9"/>
        </a:accent2>
        <a:accent3>
          <a:srgbClr val="FFFFFF"/>
        </a:accent3>
        <a:accent4>
          <a:srgbClr val="000000"/>
        </a:accent4>
        <a:accent5>
          <a:srgbClr val="ABC7C5"/>
        </a:accent5>
        <a:accent6>
          <a:srgbClr val="009399"/>
        </a:accent6>
        <a:hlink>
          <a:srgbClr val="ED1C24"/>
        </a:hlink>
        <a:folHlink>
          <a:srgbClr val="5F5F5F"/>
        </a:folHlink>
      </a:clrScheme>
      <a:clrMap bg1="lt1" tx1="dk1" bg2="lt2" tx2="dk2" accent1="accent1" accent2="accent2" accent3="accent3" accent4="accent4" accent5="accent5" accent6="accent6" hlink="hlink" folHlink="folHlink"/>
    </a:extraClrScheme>
    <a:extraClrScheme>
      <a:clrScheme name="CWT_Presentation 2">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A3A9"/>
        </a:hlink>
        <a:folHlink>
          <a:srgbClr val="5F5F5F"/>
        </a:folHlink>
      </a:clrScheme>
      <a:clrMap bg1="lt1" tx1="dk1" bg2="lt2" tx2="dk2" accent1="accent1" accent2="accent2" accent3="accent3" accent4="accent4" accent5="accent5" accent6="accent6" hlink="hlink" folHlink="folHlink"/>
    </a:extraClrScheme>
    <a:extraClrScheme>
      <a:clrScheme name="CWT_Presentation 3">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9EA0"/>
        </a:hlink>
        <a:folHlink>
          <a:srgbClr val="5F5F5F"/>
        </a:folHlink>
      </a:clrScheme>
      <a:clrMap bg1="lt1" tx1="dk1" bg2="lt2" tx2="dk2" accent1="accent1" accent2="accent2" accent3="accent3" accent4="accent4" accent5="accent5" accent6="accent6" hlink="hlink" folHlink="folHlink"/>
    </a:extraClrScheme>
    <a:extraClrScheme>
      <a:clrScheme name="CWT_Presentation 4">
        <a:dk1>
          <a:srgbClr val="000000"/>
        </a:dk1>
        <a:lt1>
          <a:srgbClr val="FFFFFF"/>
        </a:lt1>
        <a:dk2>
          <a:srgbClr val="000000"/>
        </a:dk2>
        <a:lt2>
          <a:srgbClr val="888888"/>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F5F5F"/>
        </a:folHlink>
      </a:clrScheme>
      <a:clrMap bg1="lt1" tx1="dk1" bg2="lt2" tx2="dk2" accent1="accent1" accent2="accent2" accent3="accent3" accent4="accent4" accent5="accent5" accent6="accent6" hlink="hlink" folHlink="folHlink"/>
    </a:extraClrScheme>
    <a:extraClrScheme>
      <a:clrScheme name="CWT_Presentation 5">
        <a:dk1>
          <a:srgbClr val="000000"/>
        </a:dk1>
        <a:lt1>
          <a:srgbClr val="FFFFFF"/>
        </a:lt1>
        <a:dk2>
          <a:srgbClr val="000000"/>
        </a:dk2>
        <a:lt2>
          <a:srgbClr val="999999"/>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0505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8882C5AD-41CC-4CE0-890C-108A10AFAF76}" vid="{C529EF01-B618-4187-9519-CB7BA356B18E}"/>
    </a:ext>
  </a:extLst>
</a:theme>
</file>

<file path=ppt/theme/theme3.xml><?xml version="1.0" encoding="utf-8"?>
<a:theme xmlns:a="http://schemas.openxmlformats.org/drawingml/2006/main" name="Chapter-page">
  <a:themeElements>
    <a:clrScheme name="Personnalisée 58">
      <a:dk1>
        <a:srgbClr val="000000"/>
      </a:dk1>
      <a:lt1>
        <a:srgbClr val="FFFFFF"/>
      </a:lt1>
      <a:dk2>
        <a:srgbClr val="505050"/>
      </a:dk2>
      <a:lt2>
        <a:srgbClr val="939598"/>
      </a:lt2>
      <a:accent1>
        <a:srgbClr val="0098A1"/>
      </a:accent1>
      <a:accent2>
        <a:srgbClr val="E2001A"/>
      </a:accent2>
      <a:accent3>
        <a:srgbClr val="F28E00"/>
      </a:accent3>
      <a:accent4>
        <a:srgbClr val="D10074"/>
      </a:accent4>
      <a:accent5>
        <a:srgbClr val="68509E"/>
      </a:accent5>
      <a:accent6>
        <a:srgbClr val="00AAE4"/>
      </a:accent6>
      <a:hlink>
        <a:srgbClr val="0098A1"/>
      </a:hlink>
      <a:folHlink>
        <a:srgbClr val="505050"/>
      </a:folHlink>
    </a:clrScheme>
    <a:fontScheme name="CWT_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WT_Presentation 1">
        <a:dk1>
          <a:srgbClr val="000000"/>
        </a:dk1>
        <a:lt1>
          <a:srgbClr val="FFFFFF"/>
        </a:lt1>
        <a:dk2>
          <a:srgbClr val="000000"/>
        </a:dk2>
        <a:lt2>
          <a:srgbClr val="808080"/>
        </a:lt2>
        <a:accent1>
          <a:srgbClr val="1B928C"/>
        </a:accent1>
        <a:accent2>
          <a:srgbClr val="00A3A9"/>
        </a:accent2>
        <a:accent3>
          <a:srgbClr val="FFFFFF"/>
        </a:accent3>
        <a:accent4>
          <a:srgbClr val="000000"/>
        </a:accent4>
        <a:accent5>
          <a:srgbClr val="ABC7C5"/>
        </a:accent5>
        <a:accent6>
          <a:srgbClr val="009399"/>
        </a:accent6>
        <a:hlink>
          <a:srgbClr val="ED1C24"/>
        </a:hlink>
        <a:folHlink>
          <a:srgbClr val="5F5F5F"/>
        </a:folHlink>
      </a:clrScheme>
      <a:clrMap bg1="lt1" tx1="dk1" bg2="lt2" tx2="dk2" accent1="accent1" accent2="accent2" accent3="accent3" accent4="accent4" accent5="accent5" accent6="accent6" hlink="hlink" folHlink="folHlink"/>
    </a:extraClrScheme>
    <a:extraClrScheme>
      <a:clrScheme name="CWT_Presentation 2">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A3A9"/>
        </a:hlink>
        <a:folHlink>
          <a:srgbClr val="5F5F5F"/>
        </a:folHlink>
      </a:clrScheme>
      <a:clrMap bg1="lt1" tx1="dk1" bg2="lt2" tx2="dk2" accent1="accent1" accent2="accent2" accent3="accent3" accent4="accent4" accent5="accent5" accent6="accent6" hlink="hlink" folHlink="folHlink"/>
    </a:extraClrScheme>
    <a:extraClrScheme>
      <a:clrScheme name="CWT_Presentation 3">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9EA0"/>
        </a:hlink>
        <a:folHlink>
          <a:srgbClr val="5F5F5F"/>
        </a:folHlink>
      </a:clrScheme>
      <a:clrMap bg1="lt1" tx1="dk1" bg2="lt2" tx2="dk2" accent1="accent1" accent2="accent2" accent3="accent3" accent4="accent4" accent5="accent5" accent6="accent6" hlink="hlink" folHlink="folHlink"/>
    </a:extraClrScheme>
    <a:extraClrScheme>
      <a:clrScheme name="CWT_Presentation 4">
        <a:dk1>
          <a:srgbClr val="000000"/>
        </a:dk1>
        <a:lt1>
          <a:srgbClr val="FFFFFF"/>
        </a:lt1>
        <a:dk2>
          <a:srgbClr val="000000"/>
        </a:dk2>
        <a:lt2>
          <a:srgbClr val="888888"/>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F5F5F"/>
        </a:folHlink>
      </a:clrScheme>
      <a:clrMap bg1="lt1" tx1="dk1" bg2="lt2" tx2="dk2" accent1="accent1" accent2="accent2" accent3="accent3" accent4="accent4" accent5="accent5" accent6="accent6" hlink="hlink" folHlink="folHlink"/>
    </a:extraClrScheme>
    <a:extraClrScheme>
      <a:clrScheme name="CWT_Presentation 5">
        <a:dk1>
          <a:srgbClr val="000000"/>
        </a:dk1>
        <a:lt1>
          <a:srgbClr val="FFFFFF"/>
        </a:lt1>
        <a:dk2>
          <a:srgbClr val="000000"/>
        </a:dk2>
        <a:lt2>
          <a:srgbClr val="999999"/>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0505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8882C5AD-41CC-4CE0-890C-108A10AFAF76}" vid="{E9B455BE-0BA7-49C8-A6F7-C4D30C554280}"/>
    </a:ext>
  </a:extLst>
</a:theme>
</file>

<file path=ppt/theme/theme4.xml><?xml version="1.0" encoding="utf-8"?>
<a:theme xmlns:a="http://schemas.openxmlformats.org/drawingml/2006/main" name="Thank you-Page">
  <a:themeElements>
    <a:clrScheme name="Personnalisée 58">
      <a:dk1>
        <a:srgbClr val="000000"/>
      </a:dk1>
      <a:lt1>
        <a:srgbClr val="FFFFFF"/>
      </a:lt1>
      <a:dk2>
        <a:srgbClr val="505050"/>
      </a:dk2>
      <a:lt2>
        <a:srgbClr val="939598"/>
      </a:lt2>
      <a:accent1>
        <a:srgbClr val="0098A1"/>
      </a:accent1>
      <a:accent2>
        <a:srgbClr val="E2001A"/>
      </a:accent2>
      <a:accent3>
        <a:srgbClr val="F28E00"/>
      </a:accent3>
      <a:accent4>
        <a:srgbClr val="D10074"/>
      </a:accent4>
      <a:accent5>
        <a:srgbClr val="68509E"/>
      </a:accent5>
      <a:accent6>
        <a:srgbClr val="00AAE4"/>
      </a:accent6>
      <a:hlink>
        <a:srgbClr val="0098A1"/>
      </a:hlink>
      <a:folHlink>
        <a:srgbClr val="505050"/>
      </a:folHlink>
    </a:clrScheme>
    <a:fontScheme name="CWT_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WT_Presentation 1">
        <a:dk1>
          <a:srgbClr val="000000"/>
        </a:dk1>
        <a:lt1>
          <a:srgbClr val="FFFFFF"/>
        </a:lt1>
        <a:dk2>
          <a:srgbClr val="000000"/>
        </a:dk2>
        <a:lt2>
          <a:srgbClr val="808080"/>
        </a:lt2>
        <a:accent1>
          <a:srgbClr val="1B928C"/>
        </a:accent1>
        <a:accent2>
          <a:srgbClr val="00A3A9"/>
        </a:accent2>
        <a:accent3>
          <a:srgbClr val="FFFFFF"/>
        </a:accent3>
        <a:accent4>
          <a:srgbClr val="000000"/>
        </a:accent4>
        <a:accent5>
          <a:srgbClr val="ABC7C5"/>
        </a:accent5>
        <a:accent6>
          <a:srgbClr val="009399"/>
        </a:accent6>
        <a:hlink>
          <a:srgbClr val="ED1C24"/>
        </a:hlink>
        <a:folHlink>
          <a:srgbClr val="5F5F5F"/>
        </a:folHlink>
      </a:clrScheme>
      <a:clrMap bg1="lt1" tx1="dk1" bg2="lt2" tx2="dk2" accent1="accent1" accent2="accent2" accent3="accent3" accent4="accent4" accent5="accent5" accent6="accent6" hlink="hlink" folHlink="folHlink"/>
    </a:extraClrScheme>
    <a:extraClrScheme>
      <a:clrScheme name="CWT_Presentation 2">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A3A9"/>
        </a:hlink>
        <a:folHlink>
          <a:srgbClr val="5F5F5F"/>
        </a:folHlink>
      </a:clrScheme>
      <a:clrMap bg1="lt1" tx1="dk1" bg2="lt2" tx2="dk2" accent1="accent1" accent2="accent2" accent3="accent3" accent4="accent4" accent5="accent5" accent6="accent6" hlink="hlink" folHlink="folHlink"/>
    </a:extraClrScheme>
    <a:extraClrScheme>
      <a:clrScheme name="CWT_Presentation 3">
        <a:dk1>
          <a:srgbClr val="000000"/>
        </a:dk1>
        <a:lt1>
          <a:srgbClr val="FFFFFF"/>
        </a:lt1>
        <a:dk2>
          <a:srgbClr val="000000"/>
        </a:dk2>
        <a:lt2>
          <a:srgbClr val="808080"/>
        </a:lt2>
        <a:accent1>
          <a:srgbClr val="1B928C"/>
        </a:accent1>
        <a:accent2>
          <a:srgbClr val="ED1C24"/>
        </a:accent2>
        <a:accent3>
          <a:srgbClr val="FFFFFF"/>
        </a:accent3>
        <a:accent4>
          <a:srgbClr val="000000"/>
        </a:accent4>
        <a:accent5>
          <a:srgbClr val="ABC7C5"/>
        </a:accent5>
        <a:accent6>
          <a:srgbClr val="D71820"/>
        </a:accent6>
        <a:hlink>
          <a:srgbClr val="009EA0"/>
        </a:hlink>
        <a:folHlink>
          <a:srgbClr val="5F5F5F"/>
        </a:folHlink>
      </a:clrScheme>
      <a:clrMap bg1="lt1" tx1="dk1" bg2="lt2" tx2="dk2" accent1="accent1" accent2="accent2" accent3="accent3" accent4="accent4" accent5="accent5" accent6="accent6" hlink="hlink" folHlink="folHlink"/>
    </a:extraClrScheme>
    <a:extraClrScheme>
      <a:clrScheme name="CWT_Presentation 4">
        <a:dk1>
          <a:srgbClr val="000000"/>
        </a:dk1>
        <a:lt1>
          <a:srgbClr val="FFFFFF"/>
        </a:lt1>
        <a:dk2>
          <a:srgbClr val="000000"/>
        </a:dk2>
        <a:lt2>
          <a:srgbClr val="888888"/>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F5F5F"/>
        </a:folHlink>
      </a:clrScheme>
      <a:clrMap bg1="lt1" tx1="dk1" bg2="lt2" tx2="dk2" accent1="accent1" accent2="accent2" accent3="accent3" accent4="accent4" accent5="accent5" accent6="accent6" hlink="hlink" folHlink="folHlink"/>
    </a:extraClrScheme>
    <a:extraClrScheme>
      <a:clrScheme name="CWT_Presentation 5">
        <a:dk1>
          <a:srgbClr val="000000"/>
        </a:dk1>
        <a:lt1>
          <a:srgbClr val="FFFFFF"/>
        </a:lt1>
        <a:dk2>
          <a:srgbClr val="000000"/>
        </a:dk2>
        <a:lt2>
          <a:srgbClr val="999999"/>
        </a:lt2>
        <a:accent1>
          <a:srgbClr val="0098A1"/>
        </a:accent1>
        <a:accent2>
          <a:srgbClr val="E2001A"/>
        </a:accent2>
        <a:accent3>
          <a:srgbClr val="FFFFFF"/>
        </a:accent3>
        <a:accent4>
          <a:srgbClr val="000000"/>
        </a:accent4>
        <a:accent5>
          <a:srgbClr val="AACACD"/>
        </a:accent5>
        <a:accent6>
          <a:srgbClr val="CD0016"/>
        </a:accent6>
        <a:hlink>
          <a:srgbClr val="0098A1"/>
        </a:hlink>
        <a:folHlink>
          <a:srgbClr val="50505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8882C5AD-41CC-4CE0-890C-108A10AFAF76}" vid="{0244E0EF-12C0-4AD0-8458-AFCEF20CF010}"/>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CWT-Corporate-Template-4-3-20151105</Template>
  <TotalTime>5035</TotalTime>
  <Words>1663</Words>
  <Application>Microsoft Office PowerPoint</Application>
  <PresentationFormat>On-screen Show (4:3)</PresentationFormat>
  <Paragraphs>340</Paragraphs>
  <Slides>26</Slides>
  <Notes>26</Notes>
  <HiddenSlides>4</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26</vt:i4>
      </vt:variant>
    </vt:vector>
  </HeadingPairs>
  <TitlesOfParts>
    <vt:vector size="33" baseType="lpstr">
      <vt:lpstr>Arial</vt:lpstr>
      <vt:lpstr>Verdana</vt:lpstr>
      <vt:lpstr>Wingdings</vt:lpstr>
      <vt:lpstr>Front-cover</vt:lpstr>
      <vt:lpstr>Content-page</vt:lpstr>
      <vt:lpstr>Chapter-page</vt:lpstr>
      <vt:lpstr>Thank you-Page</vt:lpstr>
      <vt:lpstr>Robot Framework Training</vt:lpstr>
      <vt:lpstr>Testing Architecture</vt:lpstr>
      <vt:lpstr>Robot Framework Overview</vt:lpstr>
      <vt:lpstr>Test Creation</vt:lpstr>
      <vt:lpstr>Naming - High Level Guidelines</vt:lpstr>
      <vt:lpstr>Naming - High Level Guidelines</vt:lpstr>
      <vt:lpstr>Variables</vt:lpstr>
      <vt:lpstr>Variables - Priorities</vt:lpstr>
      <vt:lpstr>Variables - Scope</vt:lpstr>
      <vt:lpstr>Variables – Scalar, List, Dictionary</vt:lpstr>
      <vt:lpstr>Built-in Variables – Number, Space, Empty</vt:lpstr>
      <vt:lpstr>Built-in Variables – Boolean and OS</vt:lpstr>
      <vt:lpstr>For Loop</vt:lpstr>
      <vt:lpstr>For Loop</vt:lpstr>
      <vt:lpstr>Conditional Execution</vt:lpstr>
      <vt:lpstr>User Keywords</vt:lpstr>
      <vt:lpstr>User Keywords</vt:lpstr>
      <vt:lpstr>Passing and Returning Value</vt:lpstr>
      <vt:lpstr>Return Setting and Set Test Variable</vt:lpstr>
      <vt:lpstr>Using Wait – Avoid Sleeping</vt:lpstr>
      <vt:lpstr>Test Templates</vt:lpstr>
      <vt:lpstr>Data-driven style</vt:lpstr>
      <vt:lpstr>Behavior-driven development style</vt:lpstr>
      <vt:lpstr>Execution Flow</vt:lpstr>
      <vt:lpstr>Execution – Handling Failure</vt:lpstr>
      <vt:lpstr>Scalable and Maintainable Acceptance Test Suite</vt:lpstr>
    </vt:vector>
  </TitlesOfParts>
  <Company>Carlson Wagonlit Travel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Useful tips for using this template</dc:title>
  <dc:creator>Panganiban, Jayson</dc:creator>
  <cp:lastModifiedBy>Victoriano, Margarita</cp:lastModifiedBy>
  <cp:revision>107</cp:revision>
  <dcterms:created xsi:type="dcterms:W3CDTF">2015-11-12T07:50:03Z</dcterms:created>
  <dcterms:modified xsi:type="dcterms:W3CDTF">2018-07-09T09:04:17Z</dcterms:modified>
</cp:coreProperties>
</file>