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73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95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2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308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1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62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3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5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48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36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FA685C-BD01-4384-A461-0FEFBA8424CF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D58EC-C8F1-4C51-8119-F84D75220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8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527" y="581891"/>
            <a:ext cx="11734800" cy="6054436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Topics: -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Import data from source </a:t>
            </a:r>
            <a:r>
              <a:rPr lang="en-US" dirty="0" smtClean="0"/>
              <a:t>(excel sheet</a:t>
            </a:r>
            <a:r>
              <a:rPr lang="en-US" dirty="0" smtClean="0"/>
              <a:t>)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Transform Data : Add new column; Group data – basic &amp; advanced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Data </a:t>
            </a:r>
            <a:r>
              <a:rPr lang="en-US" dirty="0" smtClean="0"/>
              <a:t>View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Model View : Edit relationship – cardinality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 smtClean="0"/>
              <a:t>Dashboard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Project learnings: -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Created interactive dashboard to track and analyze online sales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complexed parameters to drill down in worksheet and customization using filters and slicers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Created connections, join new tables, calculation to manipulate data and enable user driven parameters for visualizations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smtClean="0"/>
              <a:t>Used different types of customized visualization (bar chart, pie chart, donut chart, clustered bar chart, scatter chart, line chart, area chart, map, slicers</a:t>
            </a:r>
            <a:r>
              <a:rPr lang="en-US" smtClean="0"/>
              <a:t>, etc.)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244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115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Personal PC</dc:creator>
  <cp:lastModifiedBy>Personal PC</cp:lastModifiedBy>
  <cp:revision>7</cp:revision>
  <dcterms:created xsi:type="dcterms:W3CDTF">2025-10-03T11:25:57Z</dcterms:created>
  <dcterms:modified xsi:type="dcterms:W3CDTF">2025-10-04T09:27:47Z</dcterms:modified>
</cp:coreProperties>
</file>