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8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7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10E2-AE66-40EA-94C7-65CA8C518170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7F7D-3482-48A9-B101-EA376542A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43000" cy="50771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Index: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import and cleaning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are the top-performing and underperforming product types by revenue, volume, and profit margin?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efficient and cost-effective are the current shipping carriers and transportation routes?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 </a:t>
            </a:r>
            <a:r>
              <a:rPr lang="en-US" dirty="0"/>
              <a:t>supplier and manufacturing lead times aligned with demand and stock </a:t>
            </a:r>
            <a:r>
              <a:rPr lang="en-US" dirty="0" smtClean="0"/>
              <a:t>levels?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does product quality (defect rates &amp; inspection results) affect returns, reputation, and overall costs?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573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656" y="235673"/>
            <a:ext cx="3463636" cy="49862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Supply_chain_analysis: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763" y="914400"/>
            <a:ext cx="11374581" cy="57080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-- How do lead times affect stock levels and product availability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-- Which products have the highest sales volume and revenue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-- Is there a correlation between product pricing and sales volume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Key Insights: - </a:t>
            </a:r>
          </a:p>
          <a:p>
            <a:pPr algn="l"/>
            <a:r>
              <a:rPr lang="en-US" b="1" dirty="0" smtClean="0"/>
              <a:t>1. Lead times and Stock Levels:</a:t>
            </a:r>
            <a:r>
              <a:rPr lang="en-US" dirty="0" smtClean="0"/>
              <a:t> By understanding the effect of lead times on product availability, we can better predict inventory needs and reduce </a:t>
            </a:r>
            <a:r>
              <a:rPr lang="en-US" dirty="0" err="1" smtClean="0"/>
              <a:t>stockouts</a:t>
            </a:r>
            <a:r>
              <a:rPr lang="en-US" dirty="0" smtClean="0"/>
              <a:t> or excess inventory.</a:t>
            </a:r>
          </a:p>
          <a:p>
            <a:pPr algn="l"/>
            <a:r>
              <a:rPr lang="en-US" b="1" dirty="0" smtClean="0"/>
              <a:t>2. Top-Performing Products:</a:t>
            </a:r>
            <a:r>
              <a:rPr lang="en-US" dirty="0" smtClean="0"/>
              <a:t> The products with the highest sales volume and revenue offer valuable insights into customer preferences, helping optimize inventory and sales strategies.</a:t>
            </a:r>
          </a:p>
          <a:p>
            <a:pPr algn="l"/>
            <a:r>
              <a:rPr lang="en-US" b="1" dirty="0" smtClean="0"/>
              <a:t>3. Price and Sales Correlation:</a:t>
            </a:r>
            <a:r>
              <a:rPr lang="en-US" dirty="0" smtClean="0"/>
              <a:t> By analyzing the correlation between product pricing and sales volume, the company can fine-tune its pricing strategies to maximize sales.</a:t>
            </a:r>
          </a:p>
        </p:txBody>
      </p:sp>
    </p:spTree>
    <p:extLst>
      <p:ext uri="{BB962C8B-B14F-4D97-AF65-F5344CB8AC3E}">
        <p14:creationId xmlns:p14="http://schemas.microsoft.com/office/powerpoint/2010/main" val="12576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290945"/>
            <a:ext cx="11637817" cy="63453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What are the top-performing and underperforming product types by revenue, volume, and profit </a:t>
            </a:r>
            <a:r>
              <a:rPr lang="en-US" dirty="0" err="1"/>
              <a:t>margin?Current</a:t>
            </a:r>
            <a:r>
              <a:rPr lang="en-US" dirty="0"/>
              <a:t> Scenario Insights</a:t>
            </a:r>
            <a:r>
              <a:rPr lang="en-US" dirty="0" smtClean="0"/>
              <a:t>: Identify </a:t>
            </a:r>
            <a:r>
              <a:rPr lang="en-US" dirty="0"/>
              <a:t>which SKUs or product types are driving revenue vs. those generating low or negative </a:t>
            </a:r>
            <a:r>
              <a:rPr lang="en-US" dirty="0" err="1"/>
              <a:t>returns.Detect</a:t>
            </a:r>
            <a:r>
              <a:rPr lang="en-US" dirty="0"/>
              <a:t> </a:t>
            </a:r>
            <a:r>
              <a:rPr lang="en-US" dirty="0" err="1"/>
              <a:t>stockouts</a:t>
            </a:r>
            <a:r>
              <a:rPr lang="en-US" dirty="0"/>
              <a:t> or overstock issues linked to </a:t>
            </a:r>
            <a:r>
              <a:rPr lang="en-US" dirty="0" err="1"/>
              <a:t>underperformance.Future</a:t>
            </a:r>
            <a:r>
              <a:rPr lang="en-US" dirty="0"/>
              <a:t> Prediction </a:t>
            </a:r>
            <a:r>
              <a:rPr lang="en-US" dirty="0" err="1"/>
              <a:t>Use:Use</a:t>
            </a:r>
            <a:r>
              <a:rPr lang="en-US" dirty="0"/>
              <a:t> historical sales, availability, and price data to forecast demand and plan stock or </a:t>
            </a:r>
            <a:r>
              <a:rPr lang="en-US" dirty="0" err="1"/>
              <a:t>promotions.Predict</a:t>
            </a:r>
            <a:r>
              <a:rPr lang="en-US" dirty="0"/>
              <a:t> product cannibalization or seasonal trends.🚚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How efficient and cost-effective are the current shipping carriers and transportation </a:t>
            </a:r>
            <a:r>
              <a:rPr lang="en-US" dirty="0" err="1"/>
              <a:t>routes?Current</a:t>
            </a:r>
            <a:r>
              <a:rPr lang="en-US" dirty="0"/>
              <a:t> Scenario </a:t>
            </a:r>
            <a:r>
              <a:rPr lang="en-US" dirty="0" err="1"/>
              <a:t>Insights:Evaluate</a:t>
            </a:r>
            <a:r>
              <a:rPr lang="en-US" dirty="0"/>
              <a:t> shipping times, carriers, costs, and transportation modes to determine </a:t>
            </a:r>
            <a:r>
              <a:rPr lang="en-US" dirty="0" err="1"/>
              <a:t>inefficiencies.Map</a:t>
            </a:r>
            <a:r>
              <a:rPr lang="en-US" dirty="0"/>
              <a:t> out routes with consistent delays or high </a:t>
            </a:r>
            <a:r>
              <a:rPr lang="en-US" dirty="0" err="1"/>
              <a:t>costs.Future</a:t>
            </a:r>
            <a:r>
              <a:rPr lang="en-US" dirty="0"/>
              <a:t> Prediction </a:t>
            </a:r>
            <a:r>
              <a:rPr lang="en-US" dirty="0" err="1"/>
              <a:t>Use:Predict</a:t>
            </a:r>
            <a:r>
              <a:rPr lang="en-US" dirty="0"/>
              <a:t> optimal shipping modes and carriers based on past performance and lead </a:t>
            </a:r>
            <a:r>
              <a:rPr lang="en-US" dirty="0" err="1"/>
              <a:t>times.Model</a:t>
            </a:r>
            <a:r>
              <a:rPr lang="en-US" dirty="0"/>
              <a:t> cost-saving scenarios by re-routing or switching carriers.🏭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Are supplier and manufacturing lead times aligned with demand and stock </a:t>
            </a:r>
            <a:r>
              <a:rPr lang="en-US" dirty="0" err="1"/>
              <a:t>levels?Current</a:t>
            </a:r>
            <a:r>
              <a:rPr lang="en-US" dirty="0"/>
              <a:t> Scenario </a:t>
            </a:r>
            <a:r>
              <a:rPr lang="en-US" dirty="0" err="1"/>
              <a:t>Insights:Compare</a:t>
            </a:r>
            <a:r>
              <a:rPr lang="en-US" dirty="0"/>
              <a:t> </a:t>
            </a:r>
            <a:r>
              <a:rPr lang="en-US" dirty="0" err="1"/>
              <a:t>lead_time</a:t>
            </a:r>
            <a:r>
              <a:rPr lang="en-US" dirty="0"/>
              <a:t>, </a:t>
            </a:r>
            <a:r>
              <a:rPr lang="en-US" dirty="0" err="1"/>
              <a:t>stock_levels</a:t>
            </a:r>
            <a:r>
              <a:rPr lang="en-US" dirty="0"/>
              <a:t>, </a:t>
            </a:r>
            <a:r>
              <a:rPr lang="en-US" dirty="0" err="1"/>
              <a:t>order_quantities</a:t>
            </a:r>
            <a:r>
              <a:rPr lang="en-US" dirty="0"/>
              <a:t>, and </a:t>
            </a:r>
            <a:r>
              <a:rPr lang="en-US" dirty="0" err="1"/>
              <a:t>manufacturing_lead_time</a:t>
            </a:r>
            <a:r>
              <a:rPr lang="en-US" dirty="0"/>
              <a:t> to find </a:t>
            </a:r>
            <a:r>
              <a:rPr lang="en-US" dirty="0" err="1"/>
              <a:t>misalignments.Detect</a:t>
            </a:r>
            <a:r>
              <a:rPr lang="en-US" dirty="0"/>
              <a:t> suppliers with long delays or low </a:t>
            </a:r>
            <a:r>
              <a:rPr lang="en-US" dirty="0" err="1"/>
              <a:t>reliability.Future</a:t>
            </a:r>
            <a:r>
              <a:rPr lang="en-US" dirty="0"/>
              <a:t> Prediction </a:t>
            </a:r>
            <a:r>
              <a:rPr lang="en-US" dirty="0" err="1"/>
              <a:t>Use:Forecast</a:t>
            </a:r>
            <a:r>
              <a:rPr lang="en-US" dirty="0"/>
              <a:t> </a:t>
            </a:r>
            <a:r>
              <a:rPr lang="en-US" dirty="0" err="1"/>
              <a:t>stockouts</a:t>
            </a:r>
            <a:r>
              <a:rPr lang="en-US" dirty="0"/>
              <a:t> or production halts due to lead time </a:t>
            </a:r>
            <a:r>
              <a:rPr lang="en-US" dirty="0" err="1"/>
              <a:t>issues.Predict</a:t>
            </a:r>
            <a:r>
              <a:rPr lang="en-US" dirty="0"/>
              <a:t> reorder points and safety stock levels using historical consumption and lead times.🧪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How does product quality (defect rates &amp; inspection results) affect returns, reputation, and overall </a:t>
            </a:r>
            <a:r>
              <a:rPr lang="en-US" dirty="0" err="1"/>
              <a:t>costs?Current</a:t>
            </a:r>
            <a:r>
              <a:rPr lang="en-US" dirty="0"/>
              <a:t> Scenario </a:t>
            </a:r>
            <a:r>
              <a:rPr lang="en-US" dirty="0" err="1"/>
              <a:t>Insights:Correlate</a:t>
            </a:r>
            <a:r>
              <a:rPr lang="en-US" dirty="0"/>
              <a:t> defect rates and inspection results with customer demographics, locations, or </a:t>
            </a:r>
            <a:r>
              <a:rPr lang="en-US" dirty="0" err="1"/>
              <a:t>suppliers.Identify</a:t>
            </a:r>
            <a:r>
              <a:rPr lang="en-US" dirty="0"/>
              <a:t> which suppliers or processes cause most </a:t>
            </a:r>
            <a:r>
              <a:rPr lang="en-US" dirty="0" err="1"/>
              <a:t>defects.Future</a:t>
            </a:r>
            <a:r>
              <a:rPr lang="en-US" dirty="0"/>
              <a:t> Prediction </a:t>
            </a:r>
            <a:r>
              <a:rPr lang="en-US" dirty="0" err="1"/>
              <a:t>Use:Predict</a:t>
            </a:r>
            <a:r>
              <a:rPr lang="en-US" dirty="0"/>
              <a:t> future defect rates and their impact on customer satisfaction or warranty </a:t>
            </a:r>
            <a:r>
              <a:rPr lang="en-US" dirty="0" err="1"/>
              <a:t>costs.Forecast</a:t>
            </a:r>
            <a:r>
              <a:rPr lang="en-US" dirty="0"/>
              <a:t> quality improvements needed to meet demand without increasing defects.</a:t>
            </a:r>
            <a:r>
              <a:rPr lang="en-US"/>
              <a:t>💸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351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Index:</vt:lpstr>
      <vt:lpstr>Supply_chain_analysis: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Supply_chain_analysis:</dc:title>
  <dc:creator>Personal PC</dc:creator>
  <cp:lastModifiedBy>Personal PC</cp:lastModifiedBy>
  <cp:revision>8</cp:revision>
  <dcterms:created xsi:type="dcterms:W3CDTF">2025-09-13T17:26:17Z</dcterms:created>
  <dcterms:modified xsi:type="dcterms:W3CDTF">2025-09-18T03:51:08Z</dcterms:modified>
</cp:coreProperties>
</file>