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BA90-BFC1-4303-A3D8-7FDE97D7A251}" type="datetimeFigureOut">
              <a:rPr lang="en-US" smtClean="0"/>
              <a:t>05-Sep-25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D428-FE52-491C-A2C4-94778947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5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BA90-BFC1-4303-A3D8-7FDE97D7A251}" type="datetimeFigureOut">
              <a:rPr lang="en-US" smtClean="0"/>
              <a:t>05-Sep-25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D428-FE52-491C-A2C4-94778947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5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BA90-BFC1-4303-A3D8-7FDE97D7A251}" type="datetimeFigureOut">
              <a:rPr lang="en-US" smtClean="0"/>
              <a:t>05-Sep-25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D428-FE52-491C-A2C4-94778947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1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BA90-BFC1-4303-A3D8-7FDE97D7A251}" type="datetimeFigureOut">
              <a:rPr lang="en-US" smtClean="0"/>
              <a:t>05-Sep-25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D428-FE52-491C-A2C4-94778947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8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BA90-BFC1-4303-A3D8-7FDE97D7A251}" type="datetimeFigureOut">
              <a:rPr lang="en-US" smtClean="0"/>
              <a:t>05-Sep-25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D428-FE52-491C-A2C4-94778947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9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BA90-BFC1-4303-A3D8-7FDE97D7A251}" type="datetimeFigureOut">
              <a:rPr lang="en-US" smtClean="0"/>
              <a:t>05-Sep-25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D428-FE52-491C-A2C4-94778947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BA90-BFC1-4303-A3D8-7FDE97D7A251}" type="datetimeFigureOut">
              <a:rPr lang="en-US" smtClean="0"/>
              <a:t>05-Sep-25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D428-FE52-491C-A2C4-94778947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7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BA90-BFC1-4303-A3D8-7FDE97D7A251}" type="datetimeFigureOut">
              <a:rPr lang="en-US" smtClean="0"/>
              <a:t>05-Sep-25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D428-FE52-491C-A2C4-94778947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0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BA90-BFC1-4303-A3D8-7FDE97D7A251}" type="datetimeFigureOut">
              <a:rPr lang="en-US" smtClean="0"/>
              <a:t>05-Sep-25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D428-FE52-491C-A2C4-94778947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0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BA90-BFC1-4303-A3D8-7FDE97D7A251}" type="datetimeFigureOut">
              <a:rPr lang="en-US" smtClean="0"/>
              <a:t>05-Sep-25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D428-FE52-491C-A2C4-94778947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2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BA90-BFC1-4303-A3D8-7FDE97D7A251}" type="datetimeFigureOut">
              <a:rPr lang="en-US" smtClean="0"/>
              <a:t>05-Sep-25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D428-FE52-491C-A2C4-94778947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5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3BA90-BFC1-4303-A3D8-7FDE97D7A251}" type="datetimeFigureOut">
              <a:rPr lang="en-US" smtClean="0"/>
              <a:t>05-Sep-25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CD428-FE52-491C-A2C4-94778947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7927" y="997672"/>
            <a:ext cx="4128655" cy="401637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SQL-Python-Ecommerce-Project:-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327" y="1524000"/>
            <a:ext cx="11263745" cy="507076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 smtClean="0"/>
              <a:t>Basic Queries: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List all unique cities where customers are located.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Count the number of orders placed in 2017.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Find the total sales per category. 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Calculate the percentage of orders that were paid in installments.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Count the number of customers from each state. </a:t>
            </a:r>
          </a:p>
          <a:p>
            <a:pPr algn="l"/>
            <a:r>
              <a:rPr lang="en-US" b="1" dirty="0" smtClean="0"/>
              <a:t>Intermediate Queries: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Calculate the number of orders per month in 2018.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Find the average number of products per order, grouped by customer city. 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Calculate the percentage of total revenue contributed by each product category.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Identify the correlation between product price and the number of times a product has been purchased.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Calculate the total revenue generated by each seller, and rank them by revenue.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45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09" y="537152"/>
            <a:ext cx="10515600" cy="6113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Advanced Queries: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the moving average of order values for each customer over their order history.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the cumulative sales per month for each year.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the year-over-year growth rate of total sales.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the retention rate of customers, defined as the percentage of customers who make another purchase within 6 months of their first purchase.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the top 3 customers who spent the most money in each year.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17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197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SQL-Python-Ecommerce-Project:-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SQL-Python-Ecommerce-Project:-</dc:title>
  <dc:creator>Personal PC</dc:creator>
  <cp:lastModifiedBy>Personal PC</cp:lastModifiedBy>
  <cp:revision>2</cp:revision>
  <dcterms:created xsi:type="dcterms:W3CDTF">2025-09-05T16:59:51Z</dcterms:created>
  <dcterms:modified xsi:type="dcterms:W3CDTF">2025-09-05T17:41:42Z</dcterms:modified>
</cp:coreProperties>
</file>