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CCBD5C4-9076-418F-A112-08B9394B326B}" type="datetimeFigureOut">
              <a:rPr lang="en-US" smtClean="0"/>
              <a:t>30-Aug-25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615E8-A4B7-4F47-A7B4-E3C384BEB1ED}" type="slidenum">
              <a:rPr lang="en-US" smtClean="0"/>
              <a:t>‹#›</a:t>
            </a:fld>
            <a:endParaRPr lang="en-US"/>
          </a:p>
        </p:txBody>
      </p:sp>
    </p:spTree>
    <p:extLst>
      <p:ext uri="{BB962C8B-B14F-4D97-AF65-F5344CB8AC3E}">
        <p14:creationId xmlns:p14="http://schemas.microsoft.com/office/powerpoint/2010/main" val="918152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CBD5C4-9076-418F-A112-08B9394B326B}" type="datetimeFigureOut">
              <a:rPr lang="en-US" smtClean="0"/>
              <a:t>30-Aug-25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615E8-A4B7-4F47-A7B4-E3C384BEB1ED}" type="slidenum">
              <a:rPr lang="en-US" smtClean="0"/>
              <a:t>‹#›</a:t>
            </a:fld>
            <a:endParaRPr lang="en-US"/>
          </a:p>
        </p:txBody>
      </p:sp>
    </p:spTree>
    <p:extLst>
      <p:ext uri="{BB962C8B-B14F-4D97-AF65-F5344CB8AC3E}">
        <p14:creationId xmlns:p14="http://schemas.microsoft.com/office/powerpoint/2010/main" val="14477426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CBD5C4-9076-418F-A112-08B9394B326B}" type="datetimeFigureOut">
              <a:rPr lang="en-US" smtClean="0"/>
              <a:t>30-Aug-25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615E8-A4B7-4F47-A7B4-E3C384BEB1ED}" type="slidenum">
              <a:rPr lang="en-US" smtClean="0"/>
              <a:t>‹#›</a:t>
            </a:fld>
            <a:endParaRPr lang="en-US"/>
          </a:p>
        </p:txBody>
      </p:sp>
    </p:spTree>
    <p:extLst>
      <p:ext uri="{BB962C8B-B14F-4D97-AF65-F5344CB8AC3E}">
        <p14:creationId xmlns:p14="http://schemas.microsoft.com/office/powerpoint/2010/main" val="16097653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CCBD5C4-9076-418F-A112-08B9394B326B}" type="datetimeFigureOut">
              <a:rPr lang="en-US" smtClean="0"/>
              <a:t>30-Aug-25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615E8-A4B7-4F47-A7B4-E3C384BEB1ED}" type="slidenum">
              <a:rPr lang="en-US" smtClean="0"/>
              <a:t>‹#›</a:t>
            </a:fld>
            <a:endParaRPr lang="en-US"/>
          </a:p>
        </p:txBody>
      </p:sp>
    </p:spTree>
    <p:extLst>
      <p:ext uri="{BB962C8B-B14F-4D97-AF65-F5344CB8AC3E}">
        <p14:creationId xmlns:p14="http://schemas.microsoft.com/office/powerpoint/2010/main" val="4476315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CCBD5C4-9076-418F-A112-08B9394B326B}" type="datetimeFigureOut">
              <a:rPr lang="en-US" smtClean="0"/>
              <a:t>30-Aug-25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D0615E8-A4B7-4F47-A7B4-E3C384BEB1ED}" type="slidenum">
              <a:rPr lang="en-US" smtClean="0"/>
              <a:t>‹#›</a:t>
            </a:fld>
            <a:endParaRPr lang="en-US"/>
          </a:p>
        </p:txBody>
      </p:sp>
    </p:spTree>
    <p:extLst>
      <p:ext uri="{BB962C8B-B14F-4D97-AF65-F5344CB8AC3E}">
        <p14:creationId xmlns:p14="http://schemas.microsoft.com/office/powerpoint/2010/main" val="1123678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CCBD5C4-9076-418F-A112-08B9394B326B}" type="datetimeFigureOut">
              <a:rPr lang="en-US" smtClean="0"/>
              <a:t>30-Aug-25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0615E8-A4B7-4F47-A7B4-E3C384BEB1ED}" type="slidenum">
              <a:rPr lang="en-US" smtClean="0"/>
              <a:t>‹#›</a:t>
            </a:fld>
            <a:endParaRPr lang="en-US"/>
          </a:p>
        </p:txBody>
      </p:sp>
    </p:spTree>
    <p:extLst>
      <p:ext uri="{BB962C8B-B14F-4D97-AF65-F5344CB8AC3E}">
        <p14:creationId xmlns:p14="http://schemas.microsoft.com/office/powerpoint/2010/main" val="1551480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CCBD5C4-9076-418F-A112-08B9394B326B}" type="datetimeFigureOut">
              <a:rPr lang="en-US" smtClean="0"/>
              <a:t>30-Aug-25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D0615E8-A4B7-4F47-A7B4-E3C384BEB1ED}" type="slidenum">
              <a:rPr lang="en-US" smtClean="0"/>
              <a:t>‹#›</a:t>
            </a:fld>
            <a:endParaRPr lang="en-US"/>
          </a:p>
        </p:txBody>
      </p:sp>
    </p:spTree>
    <p:extLst>
      <p:ext uri="{BB962C8B-B14F-4D97-AF65-F5344CB8AC3E}">
        <p14:creationId xmlns:p14="http://schemas.microsoft.com/office/powerpoint/2010/main" val="2514451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CCBD5C4-9076-418F-A112-08B9394B326B}" type="datetimeFigureOut">
              <a:rPr lang="en-US" smtClean="0"/>
              <a:t>30-Aug-25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D0615E8-A4B7-4F47-A7B4-E3C384BEB1ED}" type="slidenum">
              <a:rPr lang="en-US" smtClean="0"/>
              <a:t>‹#›</a:t>
            </a:fld>
            <a:endParaRPr lang="en-US"/>
          </a:p>
        </p:txBody>
      </p:sp>
    </p:spTree>
    <p:extLst>
      <p:ext uri="{BB962C8B-B14F-4D97-AF65-F5344CB8AC3E}">
        <p14:creationId xmlns:p14="http://schemas.microsoft.com/office/powerpoint/2010/main" val="3800569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CBD5C4-9076-418F-A112-08B9394B326B}" type="datetimeFigureOut">
              <a:rPr lang="en-US" smtClean="0"/>
              <a:t>30-Aug-25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D0615E8-A4B7-4F47-A7B4-E3C384BEB1ED}" type="slidenum">
              <a:rPr lang="en-US" smtClean="0"/>
              <a:t>‹#›</a:t>
            </a:fld>
            <a:endParaRPr lang="en-US"/>
          </a:p>
        </p:txBody>
      </p:sp>
    </p:spTree>
    <p:extLst>
      <p:ext uri="{BB962C8B-B14F-4D97-AF65-F5344CB8AC3E}">
        <p14:creationId xmlns:p14="http://schemas.microsoft.com/office/powerpoint/2010/main" val="3704435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CBD5C4-9076-418F-A112-08B9394B326B}" type="datetimeFigureOut">
              <a:rPr lang="en-US" smtClean="0"/>
              <a:t>30-Aug-25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0615E8-A4B7-4F47-A7B4-E3C384BEB1ED}" type="slidenum">
              <a:rPr lang="en-US" smtClean="0"/>
              <a:t>‹#›</a:t>
            </a:fld>
            <a:endParaRPr lang="en-US"/>
          </a:p>
        </p:txBody>
      </p:sp>
    </p:spTree>
    <p:extLst>
      <p:ext uri="{BB962C8B-B14F-4D97-AF65-F5344CB8AC3E}">
        <p14:creationId xmlns:p14="http://schemas.microsoft.com/office/powerpoint/2010/main" val="2352585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CCBD5C4-9076-418F-A112-08B9394B326B}" type="datetimeFigureOut">
              <a:rPr lang="en-US" smtClean="0"/>
              <a:t>30-Aug-25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D0615E8-A4B7-4F47-A7B4-E3C384BEB1ED}" type="slidenum">
              <a:rPr lang="en-US" smtClean="0"/>
              <a:t>‹#›</a:t>
            </a:fld>
            <a:endParaRPr lang="en-US"/>
          </a:p>
        </p:txBody>
      </p:sp>
    </p:spTree>
    <p:extLst>
      <p:ext uri="{BB962C8B-B14F-4D97-AF65-F5344CB8AC3E}">
        <p14:creationId xmlns:p14="http://schemas.microsoft.com/office/powerpoint/2010/main" val="5282056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CBD5C4-9076-418F-A112-08B9394B326B}" type="datetimeFigureOut">
              <a:rPr lang="en-US" smtClean="0"/>
              <a:t>30-Aug-25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0615E8-A4B7-4F47-A7B4-E3C384BEB1ED}" type="slidenum">
              <a:rPr lang="en-US" smtClean="0"/>
              <a:t>‹#›</a:t>
            </a:fld>
            <a:endParaRPr lang="en-US"/>
          </a:p>
        </p:txBody>
      </p:sp>
    </p:spTree>
    <p:extLst>
      <p:ext uri="{BB962C8B-B14F-4D97-AF65-F5344CB8AC3E}">
        <p14:creationId xmlns:p14="http://schemas.microsoft.com/office/powerpoint/2010/main" val="525554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4691" y="166254"/>
            <a:ext cx="3948545" cy="429346"/>
          </a:xfrm>
          <a:solidFill>
            <a:schemeClr val="accent1">
              <a:lumMod val="20000"/>
              <a:lumOff val="80000"/>
            </a:schemeClr>
          </a:solidFill>
        </p:spPr>
        <p:txBody>
          <a:bodyPr>
            <a:normAutofit/>
          </a:bodyPr>
          <a:lstStyle/>
          <a:p>
            <a:r>
              <a:rPr lang="en-US" sz="2400" b="1" dirty="0" smtClean="0"/>
              <a:t>Data Analysis Portfolio Project</a:t>
            </a:r>
            <a:endParaRPr lang="en-US" sz="2400" b="1" dirty="0"/>
          </a:p>
        </p:txBody>
      </p:sp>
      <p:sp>
        <p:nvSpPr>
          <p:cNvPr id="3" name="Subtitle 2"/>
          <p:cNvSpPr>
            <a:spLocks noGrp="1"/>
          </p:cNvSpPr>
          <p:nvPr>
            <p:ph type="subTitle" idx="1"/>
          </p:nvPr>
        </p:nvSpPr>
        <p:spPr>
          <a:xfrm>
            <a:off x="304800" y="734146"/>
            <a:ext cx="11554691" cy="5971453"/>
          </a:xfrm>
          <a:solidFill>
            <a:schemeClr val="accent2">
              <a:lumMod val="20000"/>
              <a:lumOff val="80000"/>
            </a:schemeClr>
          </a:solidFill>
        </p:spPr>
        <p:txBody>
          <a:bodyPr>
            <a:normAutofit fontScale="92500" lnSpcReduction="10000"/>
          </a:bodyPr>
          <a:lstStyle/>
          <a:p>
            <a:pPr algn="l"/>
            <a:r>
              <a:rPr lang="en-US" b="1" dirty="0" smtClean="0"/>
              <a:t>Background:</a:t>
            </a:r>
            <a:r>
              <a:rPr lang="en-US" dirty="0" smtClean="0"/>
              <a:t> A retail store chain tracks daily sales transactions, including order details, customer info, product categories, order times, and order status.  </a:t>
            </a:r>
            <a:endParaRPr lang="en-US" dirty="0"/>
          </a:p>
          <a:p>
            <a:pPr algn="l"/>
            <a:r>
              <a:rPr lang="en-US" dirty="0" smtClean="0"/>
              <a:t>The Business wants to optimize operations, improve customer experience, and increase profitability using data-driven decisions.</a:t>
            </a:r>
          </a:p>
          <a:p>
            <a:pPr algn="l"/>
            <a:r>
              <a:rPr lang="en-US" b="1" dirty="0" smtClean="0"/>
              <a:t>Problem:</a:t>
            </a:r>
            <a:r>
              <a:rPr lang="en-US" dirty="0" smtClean="0"/>
              <a:t> The store does not have clear idea about (a.) which products sell the most (b.) customer preference (c.) Which Items bring in the most profit (d.) Where things are going wrong in delivery or operations.</a:t>
            </a:r>
          </a:p>
          <a:p>
            <a:pPr algn="l"/>
            <a:r>
              <a:rPr lang="en-US" b="1" dirty="0" smtClean="0"/>
              <a:t>Solution:</a:t>
            </a:r>
            <a:r>
              <a:rPr lang="en-US" dirty="0" smtClean="0"/>
              <a:t> They need proper reports and simple insights to understand their sales, customers, and product performance better.</a:t>
            </a:r>
            <a:endParaRPr lang="en-US" dirty="0"/>
          </a:p>
          <a:p>
            <a:pPr algn="l"/>
            <a:r>
              <a:rPr lang="en-US" b="1" dirty="0" smtClean="0">
                <a:solidFill>
                  <a:schemeClr val="accent6">
                    <a:lumMod val="75000"/>
                  </a:schemeClr>
                </a:solidFill>
              </a:rPr>
              <a:t>Problem statement:</a:t>
            </a:r>
            <a:r>
              <a:rPr lang="en-US" dirty="0" smtClean="0"/>
              <a:t> Because of this, they are missing chances to earn more, losing customers, and making poor business decisions.</a:t>
            </a:r>
          </a:p>
          <a:p>
            <a:pPr algn="l"/>
            <a:endParaRPr lang="en-US" dirty="0"/>
          </a:p>
          <a:p>
            <a:pPr algn="l"/>
            <a:r>
              <a:rPr lang="en-US" sz="2600" b="1" dirty="0" smtClean="0">
                <a:solidFill>
                  <a:schemeClr val="accent1">
                    <a:lumMod val="75000"/>
                  </a:schemeClr>
                </a:solidFill>
              </a:rPr>
              <a:t>1. Data </a:t>
            </a:r>
            <a:r>
              <a:rPr lang="en-US" sz="2600" b="1" dirty="0">
                <a:solidFill>
                  <a:schemeClr val="accent1">
                    <a:lumMod val="75000"/>
                  </a:schemeClr>
                </a:solidFill>
              </a:rPr>
              <a:t>Cleaning: -</a:t>
            </a:r>
          </a:p>
          <a:p>
            <a:pPr marL="914400" lvl="1" indent="-457200" algn="l">
              <a:buFont typeface="Arial" panose="020B0604020202020204" pitchFamily="34" charset="0"/>
              <a:buChar char="•"/>
            </a:pPr>
            <a:r>
              <a:rPr lang="en-US" dirty="0"/>
              <a:t>Step 1: </a:t>
            </a:r>
            <a:r>
              <a:rPr lang="en-US" dirty="0" smtClean="0"/>
              <a:t>- checking and treating </a:t>
            </a:r>
            <a:r>
              <a:rPr lang="en-US" dirty="0"/>
              <a:t>for </a:t>
            </a:r>
            <a:r>
              <a:rPr lang="en-US" dirty="0" smtClean="0"/>
              <a:t>duplicate</a:t>
            </a:r>
          </a:p>
          <a:p>
            <a:pPr marL="914400" lvl="1" indent="-457200" algn="l">
              <a:buFont typeface="Arial" panose="020B0604020202020204" pitchFamily="34" charset="0"/>
              <a:buChar char="•"/>
            </a:pPr>
            <a:r>
              <a:rPr lang="en-US" dirty="0" smtClean="0"/>
              <a:t>Step </a:t>
            </a:r>
            <a:r>
              <a:rPr lang="en-US" dirty="0"/>
              <a:t>2: - Correction of </a:t>
            </a:r>
            <a:r>
              <a:rPr lang="en-US" dirty="0" smtClean="0"/>
              <a:t>Headers</a:t>
            </a:r>
          </a:p>
          <a:p>
            <a:pPr marL="914400" lvl="1" indent="-457200" algn="l">
              <a:buFont typeface="Arial" panose="020B0604020202020204" pitchFamily="34" charset="0"/>
              <a:buChar char="•"/>
            </a:pPr>
            <a:r>
              <a:rPr lang="en-US" dirty="0" smtClean="0"/>
              <a:t>Step 3: - To </a:t>
            </a:r>
            <a:r>
              <a:rPr lang="en-US" dirty="0"/>
              <a:t>Check </a:t>
            </a:r>
            <a:r>
              <a:rPr lang="en-US" dirty="0" smtClean="0"/>
              <a:t>Datatype</a:t>
            </a:r>
          </a:p>
          <a:p>
            <a:pPr marL="914400" lvl="1" indent="-457200" algn="l">
              <a:buFont typeface="Arial" panose="020B0604020202020204" pitchFamily="34" charset="0"/>
              <a:buChar char="•"/>
            </a:pPr>
            <a:r>
              <a:rPr lang="en-US" dirty="0"/>
              <a:t>Step 4: - </a:t>
            </a:r>
            <a:r>
              <a:rPr lang="en-US" dirty="0" smtClean="0"/>
              <a:t>Checking </a:t>
            </a:r>
            <a:r>
              <a:rPr lang="en-US" dirty="0"/>
              <a:t>and treating NULL </a:t>
            </a:r>
            <a:r>
              <a:rPr lang="en-US" dirty="0" smtClean="0"/>
              <a:t>Values</a:t>
            </a:r>
          </a:p>
          <a:p>
            <a:pPr marL="914400" lvl="1" indent="-457200" algn="l">
              <a:buFont typeface="Arial" panose="020B0604020202020204" pitchFamily="34" charset="0"/>
              <a:buChar char="•"/>
            </a:pPr>
            <a:r>
              <a:rPr lang="en-US" dirty="0"/>
              <a:t>Step 5: - Data </a:t>
            </a:r>
            <a:r>
              <a:rPr lang="en-US" dirty="0" smtClean="0"/>
              <a:t>Cleaning column wise</a:t>
            </a:r>
          </a:p>
          <a:p>
            <a:pPr marL="914400" lvl="1" indent="-457200" algn="l">
              <a:buAutoNum type="arabicPeriod" startAt="3"/>
            </a:pPr>
            <a:endParaRPr lang="en-US" dirty="0" smtClean="0"/>
          </a:p>
          <a:p>
            <a:pPr marL="914400" lvl="1" indent="-457200" algn="l">
              <a:buFont typeface="+mj-lt"/>
              <a:buAutoNum type="arabicPeriod"/>
            </a:pPr>
            <a:endParaRPr lang="en-US" dirty="0" smtClean="0"/>
          </a:p>
          <a:p>
            <a:pPr lvl="2" algn="l"/>
            <a:endParaRPr lang="en-US" dirty="0" smtClean="0"/>
          </a:p>
          <a:p>
            <a:pPr marL="1371600" lvl="2" indent="-457200" algn="l">
              <a:buFont typeface="+mj-lt"/>
              <a:buAutoNum type="alphaLcParenR"/>
            </a:pPr>
            <a:endParaRPr lang="en-US" dirty="0"/>
          </a:p>
          <a:p>
            <a:pPr marL="1371600" lvl="2" indent="-457200" algn="l">
              <a:buFont typeface="+mj-lt"/>
              <a:buAutoNum type="alphaLcParenR"/>
            </a:pPr>
            <a:endParaRPr lang="en-US" dirty="0"/>
          </a:p>
          <a:p>
            <a:pPr marL="514350" indent="-514350" algn="l">
              <a:buFont typeface="+mj-lt"/>
              <a:buAutoNum type="romanUcPeriod"/>
            </a:pPr>
            <a:endParaRPr lang="en-US" dirty="0"/>
          </a:p>
        </p:txBody>
      </p:sp>
    </p:spTree>
    <p:extLst>
      <p:ext uri="{BB962C8B-B14F-4D97-AF65-F5344CB8AC3E}">
        <p14:creationId xmlns:p14="http://schemas.microsoft.com/office/powerpoint/2010/main" val="1062434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6364" y="678873"/>
            <a:ext cx="11554691" cy="5943600"/>
          </a:xfrm>
          <a:solidFill>
            <a:schemeClr val="accent2">
              <a:lumMod val="20000"/>
              <a:lumOff val="80000"/>
            </a:schemeClr>
          </a:solidFill>
        </p:spPr>
        <p:txBody>
          <a:bodyPr>
            <a:normAutofit/>
          </a:bodyPr>
          <a:lstStyle/>
          <a:p>
            <a:pPr marL="0" indent="0">
              <a:buNone/>
            </a:pPr>
            <a:r>
              <a:rPr lang="en-US" sz="2600" b="1" dirty="0" smtClean="0">
                <a:solidFill>
                  <a:schemeClr val="accent1">
                    <a:lumMod val="75000"/>
                  </a:schemeClr>
                </a:solidFill>
              </a:rPr>
              <a:t>2. Data Analysis: Solving Business Insights: -</a:t>
            </a:r>
            <a:endParaRPr lang="en-US" sz="2200" dirty="0"/>
          </a:p>
          <a:p>
            <a:r>
              <a:rPr lang="en-US" sz="2400" dirty="0" smtClean="0"/>
              <a:t>What </a:t>
            </a:r>
            <a:r>
              <a:rPr lang="en-US" sz="2400" dirty="0"/>
              <a:t>are the top 5 most selling products by quantity</a:t>
            </a:r>
            <a:r>
              <a:rPr lang="en-US" sz="2400" dirty="0" smtClean="0"/>
              <a:t>?</a:t>
            </a:r>
          </a:p>
          <a:p>
            <a:r>
              <a:rPr lang="en-US" sz="2400" dirty="0"/>
              <a:t>Which products are most frequently cancelled</a:t>
            </a:r>
            <a:r>
              <a:rPr lang="en-US" sz="2400" dirty="0" smtClean="0"/>
              <a:t>?</a:t>
            </a:r>
          </a:p>
          <a:p>
            <a:r>
              <a:rPr lang="en-US" sz="2400" dirty="0" smtClean="0"/>
              <a:t>What </a:t>
            </a:r>
            <a:r>
              <a:rPr lang="en-US" sz="2400" dirty="0"/>
              <a:t>time of the day has the highest number of purchases</a:t>
            </a:r>
            <a:r>
              <a:rPr lang="en-US" sz="2400" dirty="0" smtClean="0"/>
              <a:t>?</a:t>
            </a:r>
          </a:p>
          <a:p>
            <a:r>
              <a:rPr lang="en-US" sz="2400" dirty="0"/>
              <a:t>Who are the top 5 highest spending customers</a:t>
            </a:r>
            <a:r>
              <a:rPr lang="en-US" sz="2400" dirty="0" smtClean="0"/>
              <a:t>?</a:t>
            </a:r>
          </a:p>
          <a:p>
            <a:r>
              <a:rPr lang="en-US" sz="2400" dirty="0"/>
              <a:t>Which Product categories generate the highest revenue</a:t>
            </a:r>
            <a:r>
              <a:rPr lang="en-US" sz="2400" dirty="0" smtClean="0"/>
              <a:t>?</a:t>
            </a:r>
          </a:p>
          <a:p>
            <a:r>
              <a:rPr lang="en-US" sz="2400" dirty="0"/>
              <a:t>What is the return/cancellation rate per product category</a:t>
            </a:r>
            <a:r>
              <a:rPr lang="en-US" sz="2400" dirty="0" smtClean="0"/>
              <a:t>?</a:t>
            </a:r>
          </a:p>
          <a:p>
            <a:r>
              <a:rPr lang="en-US" sz="2400" dirty="0"/>
              <a:t>What is the most preferred payment mode</a:t>
            </a:r>
            <a:r>
              <a:rPr lang="en-US" sz="2400" dirty="0" smtClean="0"/>
              <a:t>?</a:t>
            </a:r>
          </a:p>
          <a:p>
            <a:r>
              <a:rPr lang="en-US" sz="2400" dirty="0"/>
              <a:t>How does age group affect purchasing behavior</a:t>
            </a:r>
            <a:r>
              <a:rPr lang="en-US" sz="2400" dirty="0" smtClean="0"/>
              <a:t>?</a:t>
            </a:r>
          </a:p>
          <a:p>
            <a:r>
              <a:rPr lang="en-US" sz="2400" dirty="0"/>
              <a:t>What's the monthly sales trend</a:t>
            </a:r>
            <a:r>
              <a:rPr lang="en-US" sz="2400" dirty="0" smtClean="0"/>
              <a:t>?</a:t>
            </a:r>
          </a:p>
          <a:p>
            <a:r>
              <a:rPr lang="en-US" sz="2400" dirty="0"/>
              <a:t>Are certain genders buying more specific product categories?</a:t>
            </a:r>
          </a:p>
        </p:txBody>
      </p:sp>
    </p:spTree>
    <p:extLst>
      <p:ext uri="{BB962C8B-B14F-4D97-AF65-F5344CB8AC3E}">
        <p14:creationId xmlns:p14="http://schemas.microsoft.com/office/powerpoint/2010/main" val="22084282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TotalTime>
  <Words>284</Words>
  <Application>Microsoft Office PowerPoint</Application>
  <PresentationFormat>Widescreen</PresentationFormat>
  <Paragraphs>28</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Data Analysis Portfolio Project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Portfolio Project</dc:title>
  <dc:creator>Personal PC</dc:creator>
  <cp:lastModifiedBy>Personal PC</cp:lastModifiedBy>
  <cp:revision>5</cp:revision>
  <dcterms:created xsi:type="dcterms:W3CDTF">2025-08-30T05:43:27Z</dcterms:created>
  <dcterms:modified xsi:type="dcterms:W3CDTF">2025-08-30T06:25:54Z</dcterms:modified>
</cp:coreProperties>
</file>