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6CA7-6D91-4FE1-9E83-537FC29E84A6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1D4-F327-47B3-9019-D634E99C7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6CA7-6D91-4FE1-9E83-537FC29E84A6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1D4-F327-47B3-9019-D634E99C7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0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6CA7-6D91-4FE1-9E83-537FC29E84A6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1D4-F327-47B3-9019-D634E99C7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6CA7-6D91-4FE1-9E83-537FC29E84A6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1D4-F327-47B3-9019-D634E99C7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8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6CA7-6D91-4FE1-9E83-537FC29E84A6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1D4-F327-47B3-9019-D634E99C7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2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6CA7-6D91-4FE1-9E83-537FC29E84A6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1D4-F327-47B3-9019-D634E99C7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6CA7-6D91-4FE1-9E83-537FC29E84A6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1D4-F327-47B3-9019-D634E99C7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5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6CA7-6D91-4FE1-9E83-537FC29E84A6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1D4-F327-47B3-9019-D634E99C7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6CA7-6D91-4FE1-9E83-537FC29E84A6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1D4-F327-47B3-9019-D634E99C7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6CA7-6D91-4FE1-9E83-537FC29E84A6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1D4-F327-47B3-9019-D634E99C7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6CA7-6D91-4FE1-9E83-537FC29E84A6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F1D4-F327-47B3-9019-D634E99C7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6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76CA7-6D91-4FE1-9E83-537FC29E84A6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CF1D4-F327-47B3-9019-D634E99C7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9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7" y="436419"/>
            <a:ext cx="3546762" cy="4572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SQL </a:t>
            </a:r>
            <a:r>
              <a:rPr lang="en-US" sz="2400" b="1" dirty="0" smtClean="0"/>
              <a:t>Project </a:t>
            </a:r>
            <a:r>
              <a:rPr lang="en-US" sz="2400" b="1" dirty="0" smtClean="0"/>
              <a:t>– </a:t>
            </a:r>
            <a:r>
              <a:rPr lang="en-US" sz="2400" b="1" dirty="0" smtClean="0"/>
              <a:t>Pizza Sales: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217" y="1205345"/>
            <a:ext cx="11540837" cy="5361710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algn="l"/>
            <a:r>
              <a:rPr lang="en-US" sz="2000" dirty="0" smtClean="0"/>
              <a:t>1. Retrieve the total number of orders placed</a:t>
            </a:r>
          </a:p>
          <a:p>
            <a:pPr algn="l"/>
            <a:r>
              <a:rPr lang="en-US" sz="2000" dirty="0" smtClean="0"/>
              <a:t>2. Calculate the total revenue generated from pizza sales</a:t>
            </a:r>
          </a:p>
          <a:p>
            <a:pPr algn="l"/>
            <a:r>
              <a:rPr lang="en-US" sz="2000" dirty="0" smtClean="0"/>
              <a:t>3. Identify the Highest priced Pizza</a:t>
            </a:r>
          </a:p>
          <a:p>
            <a:pPr algn="l"/>
            <a:r>
              <a:rPr lang="en-US" sz="2000" dirty="0" smtClean="0"/>
              <a:t>4. Identify the most common pizza size ordered</a:t>
            </a:r>
          </a:p>
          <a:p>
            <a:pPr algn="l"/>
            <a:r>
              <a:rPr lang="en-US" sz="2000" dirty="0" smtClean="0"/>
              <a:t>5. List the top 5 most ordered pizza types along with their quantities</a:t>
            </a:r>
          </a:p>
          <a:p>
            <a:pPr algn="l"/>
            <a:r>
              <a:rPr lang="en-US" sz="2000" dirty="0" smtClean="0"/>
              <a:t>6. Join the necessary tables to find the total quantity of each pizza category ordered</a:t>
            </a:r>
          </a:p>
          <a:p>
            <a:pPr algn="l"/>
            <a:r>
              <a:rPr lang="en-US" sz="2000" dirty="0" smtClean="0"/>
              <a:t>7. Determine the distribution of orders by hour of the </a:t>
            </a:r>
            <a:r>
              <a:rPr lang="en-US" sz="2000" dirty="0" smtClean="0"/>
              <a:t>day</a:t>
            </a:r>
          </a:p>
          <a:p>
            <a:pPr algn="l"/>
            <a:r>
              <a:rPr lang="en-US" sz="2000" dirty="0" smtClean="0"/>
              <a:t>8. Join </a:t>
            </a:r>
            <a:r>
              <a:rPr lang="en-US" sz="2000" dirty="0"/>
              <a:t>relevant tables to find the category-wise distribution of pizzas.</a:t>
            </a:r>
            <a:endParaRPr lang="en-US" sz="2000" dirty="0" smtClean="0"/>
          </a:p>
          <a:p>
            <a:pPr algn="l"/>
            <a:r>
              <a:rPr lang="en-US" sz="2000" dirty="0"/>
              <a:t>9. </a:t>
            </a:r>
            <a:r>
              <a:rPr lang="en-US" sz="2000" dirty="0" smtClean="0"/>
              <a:t>Group the orders by date and calculate the average number of pizzas ordered per day</a:t>
            </a:r>
          </a:p>
          <a:p>
            <a:pPr algn="l"/>
            <a:r>
              <a:rPr lang="en-US" sz="2000" dirty="0"/>
              <a:t>10. </a:t>
            </a:r>
            <a:r>
              <a:rPr lang="en-US" sz="2000" dirty="0" smtClean="0"/>
              <a:t>Determine the top 3 most ordered types based on revenue.</a:t>
            </a:r>
          </a:p>
          <a:p>
            <a:pPr algn="l"/>
            <a:r>
              <a:rPr lang="en-US" sz="2000" dirty="0"/>
              <a:t>11. </a:t>
            </a:r>
            <a:r>
              <a:rPr lang="en-US" sz="2000" dirty="0" smtClean="0"/>
              <a:t>Calculate the percentage contribution of each pizza type to total revenue</a:t>
            </a:r>
          </a:p>
          <a:p>
            <a:pPr algn="l"/>
            <a:r>
              <a:rPr lang="en-US" sz="2000" dirty="0"/>
              <a:t>12. </a:t>
            </a:r>
            <a:r>
              <a:rPr lang="en-US" sz="2000" dirty="0" smtClean="0"/>
              <a:t>analyze the cumulative revenue generated over time.</a:t>
            </a:r>
          </a:p>
          <a:p>
            <a:pPr algn="l"/>
            <a:r>
              <a:rPr lang="en-US" sz="2000" dirty="0" smtClean="0"/>
              <a:t>13. </a:t>
            </a:r>
            <a:r>
              <a:rPr lang="en-US" sz="2000" dirty="0" smtClean="0"/>
              <a:t>Determine the top 3 most ordered pizza types based on revenue for each pizza category</a:t>
            </a:r>
          </a:p>
        </p:txBody>
      </p:sp>
    </p:spTree>
    <p:extLst>
      <p:ext uri="{BB962C8B-B14F-4D97-AF65-F5344CB8AC3E}">
        <p14:creationId xmlns:p14="http://schemas.microsoft.com/office/powerpoint/2010/main" val="68637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SQL Project – Pizza Sales: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- Project – Pizza_Sales:</dc:title>
  <dc:creator>Personal PC</dc:creator>
  <cp:lastModifiedBy>Personal PC</cp:lastModifiedBy>
  <cp:revision>4</cp:revision>
  <dcterms:created xsi:type="dcterms:W3CDTF">2025-09-04T01:31:15Z</dcterms:created>
  <dcterms:modified xsi:type="dcterms:W3CDTF">2025-09-05T06:00:55Z</dcterms:modified>
</cp:coreProperties>
</file>