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1264-44E4-49FB-A4DF-3F0E82CE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4D51-DF9B-4853-BD1E-922EC4B03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D955-0905-4B7B-B220-3070CF7B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8D74-1D2A-4A9C-91A7-833DADF1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17F6-4A98-4855-A7FA-25D1D566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6090-CF12-4984-9B5F-03938AE6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C9F3-81C5-4E8E-9400-7C83023B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4538-A7B4-4E39-BB78-BB7F6FD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AEA7-73B3-4DB9-A7A0-CF90C8D8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445D-A0EE-4D2B-A813-76B26EA5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F28C9-7362-4BDB-978C-A0240CCFD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30880-BA5A-4BD1-8A9A-922C5B9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7A2A-9A8B-413A-BCAC-E9451140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1795-66BD-4304-916E-D487618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8DBB-BDF7-4B2E-AFCB-E6F1A1CA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D14-6E19-4985-8B2D-B27F6FB4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89E-5729-4955-8F9A-A4F7E535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6F40-26AA-472E-8E35-596939EA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1ABC-8C9C-447F-9652-266BE3DE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BDBC-F130-4539-BEB4-FE440DF1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2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6A61-54AC-4CFC-B765-A9405587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312E-675E-4957-9E0E-B45B90DB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87A8-8988-4511-9604-01C3BA54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143D-E16F-4E6A-BEC0-93770F2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EC4B-B168-4D94-A946-20189E68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80DC-6757-4A52-B6D4-5A999297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B3C0-B362-41CE-8D13-9EFBBF468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3340-5AFE-4F6F-8032-364F633D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7F95-111F-423B-B3F9-37F00320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86E5-C5E1-4BC0-A8F4-1A888716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4B380-A0A2-496D-972C-FB1FB8CD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9664-B3F5-4BF1-91A7-915CAF6C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076A-772E-45A0-8D79-43D2AD92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EFB4-3E8F-4E35-895C-7386813D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2FD89-F3B8-4C5A-9643-2B57C39DF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716A7-BF28-4DF4-BC51-2602F02FA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E0528-100E-40F7-A947-33F49827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EFC14-3043-478B-9D76-EDD1F5A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3DCED-DB5A-4E15-837B-7FCF2FB0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72C-67BA-46B7-B7FE-5F2B5B70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2B429-7F38-4D73-B201-BF39B639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15A4D-585B-406C-AF38-FFF383A8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156EB-DDCE-433D-9DF2-34245E33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CC954-3F6D-4580-AFF5-A6A65D33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D2F05-BABA-4F48-87A2-56C3209A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AF47C-C5ED-4899-ADEB-39F67048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845E-7DE1-41BE-B23F-C4FA7521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1392-11BD-4F47-AA7A-B689BDA6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BC39-C133-462B-A425-C1DD94CC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5A57-132E-46B9-A9A1-578666A0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55A6-BE88-4970-A2E5-97A8AC6A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03A1-DD0E-42BE-AC0A-129FA6EF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5C44-00E8-4A3F-837F-23E2E1C3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86490-34AD-41CC-83DE-34B8AD481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39919-EC0A-46C4-B52C-72A90A49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C3EF-182C-441D-84B2-B2E05302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B5B8D-6C53-4E9A-AABE-0D23302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2686-8531-4C36-8D9F-3937E342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93DD3-3D2C-4BDC-929B-DF1E1478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0C2F-B1CD-424B-AFD3-D06C3874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68F6-599C-4081-8E21-1B58ADE90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417E-3F10-4EE6-A8E6-5AC370CB751F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C280-98FA-41F7-B40F-B784E65A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07BB-09C6-47F2-8931-1007F38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2A77-3B35-4780-AAAE-992DB3DA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7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AF44A5-BB34-4151-A324-57F32E38AC2C}"/>
              </a:ext>
            </a:extLst>
          </p:cNvPr>
          <p:cNvSpPr/>
          <p:nvPr/>
        </p:nvSpPr>
        <p:spPr>
          <a:xfrm>
            <a:off x="2895600" y="1573768"/>
            <a:ext cx="2743200" cy="3543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Dialog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817A3-2123-491E-AE34-AF0F2A8B1B2F}"/>
              </a:ext>
            </a:extLst>
          </p:cNvPr>
          <p:cNvSpPr/>
          <p:nvPr/>
        </p:nvSpPr>
        <p:spPr>
          <a:xfrm>
            <a:off x="3124200" y="1916668"/>
            <a:ext cx="2286000" cy="2857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Dialog stack (LIFO)</a:t>
            </a:r>
          </a:p>
          <a:p>
            <a:r>
              <a:rPr lang="en-US" sz="1400" dirty="0">
                <a:solidFill>
                  <a:schemeClr val="tx1"/>
                </a:solidFill>
              </a:rPr>
              <a:t>Sort of a call/execution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7D52D-D069-41CE-9167-8B47AF1B9BC1}"/>
              </a:ext>
            </a:extLst>
          </p:cNvPr>
          <p:cNvSpPr/>
          <p:nvPr/>
        </p:nvSpPr>
        <p:spPr>
          <a:xfrm>
            <a:off x="3352800" y="37719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 instance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AFFDE-12F9-4B35-B418-2FAFDA49DE60}"/>
              </a:ext>
            </a:extLst>
          </p:cNvPr>
          <p:cNvSpPr/>
          <p:nvPr/>
        </p:nvSpPr>
        <p:spPr>
          <a:xfrm>
            <a:off x="3352800" y="3200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 instance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B719C-0D89-4351-8B09-50E194C02962}"/>
              </a:ext>
            </a:extLst>
          </p:cNvPr>
          <p:cNvSpPr/>
          <p:nvPr/>
        </p:nvSpPr>
        <p:spPr>
          <a:xfrm>
            <a:off x="3352800" y="2576091"/>
            <a:ext cx="1828800" cy="4572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 instance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7391A-9867-4FBD-A107-6944772E26E3}"/>
              </a:ext>
            </a:extLst>
          </p:cNvPr>
          <p:cNvSpPr txBox="1"/>
          <p:nvPr/>
        </p:nvSpPr>
        <p:spPr>
          <a:xfrm>
            <a:off x="260536" y="2620025"/>
            <a:ext cx="240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Top/head/active dialog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8F686-5897-4D45-8357-857B426F7DC8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667000" y="28046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F8578-98A5-4773-9BCC-9E529CD48BF7}"/>
              </a:ext>
            </a:extLst>
          </p:cNvPr>
          <p:cNvSpPr/>
          <p:nvPr/>
        </p:nvSpPr>
        <p:spPr>
          <a:xfrm>
            <a:off x="6781800" y="1573768"/>
            <a:ext cx="2286000" cy="3543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Dialog 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3EED7-1C87-4249-9DA3-F8310FFA2A3E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5181600" y="2804691"/>
            <a:ext cx="1828800" cy="62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928B4-C939-4CDE-9067-51872ACCF8E4}"/>
              </a:ext>
            </a:extLst>
          </p:cNvPr>
          <p:cNvSpPr/>
          <p:nvPr/>
        </p:nvSpPr>
        <p:spPr>
          <a:xfrm>
            <a:off x="7010400" y="2576091"/>
            <a:ext cx="1828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A20CE14-BB85-45B6-85D9-D35E7DC5BDFA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rot="16200000" flipV="1">
            <a:off x="6096000" y="-255032"/>
            <a:ext cx="12700" cy="36576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D829F1-C357-4CA5-B1C4-66A9B895DA9B}"/>
              </a:ext>
            </a:extLst>
          </p:cNvPr>
          <p:cNvSpPr txBox="1"/>
          <p:nvPr/>
        </p:nvSpPr>
        <p:spPr>
          <a:xfrm>
            <a:off x="3581400" y="52578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3757AD-05F7-4A9C-9955-5313CF782EEC}"/>
              </a:ext>
            </a:extLst>
          </p:cNvPr>
          <p:cNvSpPr txBox="1"/>
          <p:nvPr/>
        </p:nvSpPr>
        <p:spPr>
          <a:xfrm>
            <a:off x="7124700" y="5257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56F7EB-B7B1-43EB-A475-4C86ECF39D69}"/>
              </a:ext>
            </a:extLst>
          </p:cNvPr>
          <p:cNvSpPr txBox="1"/>
          <p:nvPr/>
        </p:nvSpPr>
        <p:spPr>
          <a:xfrm>
            <a:off x="3009900" y="914400"/>
            <a:ext cx="2567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Recovered from the turn context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0B5EE-42E1-459B-AF76-06CFA52B3507}"/>
              </a:ext>
            </a:extLst>
          </p:cNvPr>
          <p:cNvSpPr txBox="1"/>
          <p:nvPr/>
        </p:nvSpPr>
        <p:spPr>
          <a:xfrm>
            <a:off x="5753100" y="2435423"/>
            <a:ext cx="83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Refers 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509D8-1152-4753-8ED9-FAC8BA0A1217}"/>
              </a:ext>
            </a:extLst>
          </p:cNvPr>
          <p:cNvSpPr txBox="1"/>
          <p:nvPr/>
        </p:nvSpPr>
        <p:spPr>
          <a:xfrm>
            <a:off x="7010400" y="2258789"/>
            <a:ext cx="3882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ID: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F03A148-0006-460D-850B-2642C0A77F2A}"/>
              </a:ext>
            </a:extLst>
          </p:cNvPr>
          <p:cNvCxnSpPr>
            <a:endCxn id="12" idx="0"/>
          </p:cNvCxnSpPr>
          <p:nvPr/>
        </p:nvCxnSpPr>
        <p:spPr>
          <a:xfrm>
            <a:off x="7581900" y="2435423"/>
            <a:ext cx="342900" cy="140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83F2842-4B26-406F-9169-BE107DE95CB3}"/>
              </a:ext>
            </a:extLst>
          </p:cNvPr>
          <p:cNvSpPr/>
          <p:nvPr/>
        </p:nvSpPr>
        <p:spPr>
          <a:xfrm>
            <a:off x="7010400" y="3200400"/>
            <a:ext cx="1828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E6AA47-6FF7-4182-AC9E-D8AA79571EBF}"/>
              </a:ext>
            </a:extLst>
          </p:cNvPr>
          <p:cNvSpPr/>
          <p:nvPr/>
        </p:nvSpPr>
        <p:spPr>
          <a:xfrm>
            <a:off x="7010400" y="3771900"/>
            <a:ext cx="1828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C81FA6-CF92-4D5A-9941-0CED0659A919}"/>
              </a:ext>
            </a:extLst>
          </p:cNvPr>
          <p:cNvSpPr/>
          <p:nvPr/>
        </p:nvSpPr>
        <p:spPr>
          <a:xfrm>
            <a:off x="7010400" y="4343400"/>
            <a:ext cx="1828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42D003-698E-4F82-B118-9588CD5149A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81600" y="3429000"/>
            <a:ext cx="18288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319934-D1F4-4FC0-BF07-E7885784777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181600" y="2804691"/>
            <a:ext cx="1828800" cy="11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CF61449-318F-4E38-846D-C3073121F07E}"/>
              </a:ext>
            </a:extLst>
          </p:cNvPr>
          <p:cNvSpPr/>
          <p:nvPr/>
        </p:nvSpPr>
        <p:spPr>
          <a:xfrm>
            <a:off x="609600" y="1292423"/>
            <a:ext cx="4038600" cy="2857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Dialog context: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List&lt;</a:t>
            </a:r>
            <a:r>
              <a:rPr lang="en-US" dirty="0" err="1">
                <a:solidFill>
                  <a:schemeClr val="tx1"/>
                </a:solidFill>
              </a:rPr>
              <a:t>DialogInstance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A6C18A-608B-4014-907B-BE5870A864F8}"/>
              </a:ext>
            </a:extLst>
          </p:cNvPr>
          <p:cNvGrpSpPr/>
          <p:nvPr/>
        </p:nvGrpSpPr>
        <p:grpSpPr>
          <a:xfrm>
            <a:off x="723900" y="2206823"/>
            <a:ext cx="3657600" cy="1714500"/>
            <a:chOff x="609600" y="685800"/>
            <a:chExt cx="3657600" cy="1714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6090E2-4439-4466-92D2-37AFE98A6747}"/>
                </a:ext>
              </a:extLst>
            </p:cNvPr>
            <p:cNvSpPr/>
            <p:nvPr/>
          </p:nvSpPr>
          <p:spPr>
            <a:xfrm>
              <a:off x="609600" y="685800"/>
              <a:ext cx="3657600" cy="17145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Dialog instance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2CEC17-0285-4243-ADDF-16905D074A5D}"/>
                </a:ext>
              </a:extLst>
            </p:cNvPr>
            <p:cNvSpPr/>
            <p:nvPr/>
          </p:nvSpPr>
          <p:spPr>
            <a:xfrm>
              <a:off x="838200" y="1143000"/>
              <a:ext cx="3200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Id: string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D0A724-E3EF-4110-9140-9364B5975F8D}"/>
                </a:ext>
              </a:extLst>
            </p:cNvPr>
            <p:cNvSpPr/>
            <p:nvPr/>
          </p:nvSpPr>
          <p:spPr>
            <a:xfrm>
              <a:off x="838200" y="1714500"/>
              <a:ext cx="3200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State: Dictionary&lt;string, object&gt;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4E56D-1EC2-44C5-BD86-F5D5C7626251}"/>
              </a:ext>
            </a:extLst>
          </p:cNvPr>
          <p:cNvGrpSpPr/>
          <p:nvPr/>
        </p:nvGrpSpPr>
        <p:grpSpPr>
          <a:xfrm>
            <a:off x="5867400" y="2092523"/>
            <a:ext cx="3543300" cy="2057400"/>
            <a:chOff x="7924800" y="677007"/>
            <a:chExt cx="2286000" cy="20771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4E3115-34CB-4597-AC14-3ED06273BE5E}"/>
                </a:ext>
              </a:extLst>
            </p:cNvPr>
            <p:cNvSpPr/>
            <p:nvPr/>
          </p:nvSpPr>
          <p:spPr>
            <a:xfrm>
              <a:off x="7924800" y="677007"/>
              <a:ext cx="2286000" cy="20771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Dialog set: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Dictionary&lt;string, Dialog&gt;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5E5797-9ECD-4529-8E0B-3D442C7B0F7C}"/>
                </a:ext>
              </a:extLst>
            </p:cNvPr>
            <p:cNvSpPr/>
            <p:nvPr/>
          </p:nvSpPr>
          <p:spPr>
            <a:xfrm>
              <a:off x="8440994" y="1564739"/>
              <a:ext cx="1253613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Dialog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C9838B5-2677-4AFD-AA92-1E99D8280585}"/>
              </a:ext>
            </a:extLst>
          </p:cNvPr>
          <p:cNvCxnSpPr>
            <a:cxnSpLocks/>
            <a:stCxn id="43" idx="2"/>
            <a:endCxn id="26" idx="2"/>
          </p:cNvCxnSpPr>
          <p:nvPr/>
        </p:nvCxnSpPr>
        <p:spPr>
          <a:xfrm rot="5400000">
            <a:off x="5059264" y="1570136"/>
            <a:ext cx="149423" cy="5010150"/>
          </a:xfrm>
          <a:prstGeom prst="bentConnector3">
            <a:avLst>
              <a:gd name="adj1" fmla="val 252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B6BF1C-A9BF-489B-9BA0-5F2ADAE491FE}"/>
              </a:ext>
            </a:extLst>
          </p:cNvPr>
          <p:cNvSpPr txBox="1"/>
          <p:nvPr/>
        </p:nvSpPr>
        <p:spPr>
          <a:xfrm>
            <a:off x="4038600" y="4492823"/>
            <a:ext cx="232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Begin, Prompt, Replace, End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6F4440B-51F1-4862-9467-F44CE9AA1499}"/>
              </a:ext>
            </a:extLst>
          </p:cNvPr>
          <p:cNvCxnSpPr>
            <a:cxnSpLocks/>
            <a:stCxn id="7" idx="0"/>
            <a:endCxn id="26" idx="0"/>
          </p:cNvCxnSpPr>
          <p:nvPr/>
        </p:nvCxnSpPr>
        <p:spPr>
          <a:xfrm rot="16200000" flipV="1">
            <a:off x="4733925" y="-812602"/>
            <a:ext cx="800100" cy="5010150"/>
          </a:xfrm>
          <a:prstGeom prst="bentConnector3">
            <a:avLst>
              <a:gd name="adj1" fmla="val 12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1C3BC3-A380-4DF8-B8A6-2D9480A47A0A}"/>
              </a:ext>
            </a:extLst>
          </p:cNvPr>
          <p:cNvSpPr txBox="1"/>
          <p:nvPr/>
        </p:nvSpPr>
        <p:spPr>
          <a:xfrm>
            <a:off x="4729819" y="685800"/>
            <a:ext cx="1251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context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BF644C-B9A1-4BC0-9C9E-1A00A6633C02}"/>
              </a:ext>
            </a:extLst>
          </p:cNvPr>
          <p:cNvSpPr/>
          <p:nvPr/>
        </p:nvSpPr>
        <p:spPr>
          <a:xfrm>
            <a:off x="6667500" y="3547654"/>
            <a:ext cx="1943100" cy="4528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Dialog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68CF11-9D35-43E9-A8C6-52944F6D1054}"/>
              </a:ext>
            </a:extLst>
          </p:cNvPr>
          <p:cNvCxnSpPr/>
          <p:nvPr/>
        </p:nvCxnSpPr>
        <p:spPr>
          <a:xfrm rot="16200000" flipV="1">
            <a:off x="1941611" y="4646712"/>
            <a:ext cx="1107877" cy="114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FD4386C-3421-4B09-8DBF-FB56E293A290}"/>
              </a:ext>
            </a:extLst>
          </p:cNvPr>
          <p:cNvSpPr txBox="1"/>
          <p:nvPr/>
        </p:nvSpPr>
        <p:spPr>
          <a:xfrm>
            <a:off x="2667000" y="4721423"/>
            <a:ext cx="894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Continue,</a:t>
            </a:r>
          </a:p>
          <a:p>
            <a:r>
              <a:rPr lang="en-US" sz="1400" dirty="0"/>
              <a:t>Resume,</a:t>
            </a:r>
          </a:p>
          <a:p>
            <a:r>
              <a:rPr lang="en-US" sz="1400" dirty="0"/>
              <a:t>Cancel 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276047-7159-41D7-96BB-9FC36A7CA0C2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381500" y="3064073"/>
            <a:ext cx="2286001" cy="13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91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Fingold, Jonathan</dc:creator>
  <cp:lastModifiedBy>Fingold, Jonathan</cp:lastModifiedBy>
  <cp:revision>14</cp:revision>
  <dcterms:created xsi:type="dcterms:W3CDTF">2019-08-09T22:16:59Z</dcterms:created>
  <dcterms:modified xsi:type="dcterms:W3CDTF">2019-08-12T23:02:19Z</dcterms:modified>
</cp:coreProperties>
</file>