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1" r:id="rId5"/>
    <p:sldId id="263" r:id="rId6"/>
    <p:sldId id="264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50" d="100"/>
          <a:sy n="50" d="100"/>
        </p:scale>
        <p:origin x="1891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9F5E-DC77-48D7-9F1F-F093642BF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5A03-2183-4D72-83FF-F142B927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E382-4685-4D49-BD1E-251CF260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95E4-6F08-496F-8A5B-BDBFB4C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4CD6-0791-46D1-B35A-BCFE79DA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FE6D-BD9E-4F7D-916F-C105F7CE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14B5-192C-479D-92FB-58BAB0A2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7B5A-F322-45EF-9225-B0D10751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DF94-D000-4FC1-8A36-BA82C1C0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BA51-17CF-4CB7-B406-5F5D52CF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DFFF0-7BFD-4E5F-B2C3-3346EC2EC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D85AF-915D-4793-8D9A-6973AF6B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9B93-1D88-4178-ABC7-299FABA8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6E83-4816-4EB1-B782-D04CFE75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FBC2-FBA7-4DA6-A80E-8E5E8216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FC77-90D6-4719-BD8B-FDF7D2F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6BB3-9F71-4E24-9F15-063A495D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6DA1-78B1-4066-ACAF-34257B3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0946-996A-4D60-9AF1-8A54CD4F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2752-2F29-4AE8-95E7-291F0F2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2A68-C92B-42A5-884A-5502C9F8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39E9-0706-492D-870D-CFFD5595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9B338-F85F-4EEF-9DE1-9247F5B2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3576-A973-487D-9487-0A82BF5C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D8E7-BBD8-497E-BBEC-583B4ABD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7AED-97AC-4194-8BEA-A4590190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DA7B-DE33-42B5-B80F-22CCF73C2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6EA5-9CB6-4BA1-97AE-4B13DB50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0C3F9-45CE-4DEA-90C7-1DE55484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27796-EC3F-436A-BA6B-0C8A751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CE8A-9C27-4BFE-808F-E930BAE4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B1E9-CD9D-4F2F-89E9-3CB56052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47D8-360D-407C-98DA-0BC8A028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798E-EA7C-4ADA-9410-EDABCDA4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D851D-51C7-42A7-B3A3-2BB970345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9F2AD-E25A-4248-A8D2-0D57BB442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DB38F-9038-40C9-9E3E-0DC7237B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83991-F868-49A0-A34C-ED1127CF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91653-6AB0-4E63-B733-8527A254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82D4-77AC-483B-9FFA-E6CA4C43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81F16-B59B-45BC-9BD1-5177EA11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5B7CF-D72F-4205-BD84-8FF8B62C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D6298-06D8-47B0-932E-36ABB79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641B2-AF52-4D2D-B126-5E22AF84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228E1-3B88-47EB-88DD-3D1C33F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2E53C-B9EE-4ED3-9389-55A6AFA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719B-C61D-4D8E-813D-48AEE757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965D-C920-40FC-8C60-5F0BAC7B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F3DE-B350-406C-8A17-4DF579DB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C452F-2215-45EA-9F12-CF82AC3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B6B9-BAAE-4CC9-A739-44FCB41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69232-ADA0-40E9-9DEF-4E331341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6368-53A0-4E04-88C5-4A17005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AC3D-79F6-48FF-9050-F83EA44D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8D6-0894-430E-A29D-6E54933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1035-E4CB-4D58-A8F2-A9BB4D2F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AF67-E602-4DD0-8786-FEECF273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E3FE8-BD44-4604-B534-8BCD1504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A6B7B-670C-47CE-B425-59474982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FD2B-393E-4804-9C71-3906327F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B802-A70B-4EF6-A4AB-0AFDBFB4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11E7-D537-4010-8288-CC65B28B285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9159-D8F8-46A2-BCD0-F1575D7AE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9F2F-D1D3-4BD4-ACE9-DE519089C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2BDA8-2AA1-4BD3-BF16-1D58FB60C38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653790" y="541686"/>
            <a:ext cx="9678" cy="60739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0FF7E-6EEF-4E35-A8D9-E79D49D67522}"/>
              </a:ext>
            </a:extLst>
          </p:cNvPr>
          <p:cNvCxnSpPr>
            <a:cxnSpLocks/>
          </p:cNvCxnSpPr>
          <p:nvPr/>
        </p:nvCxnSpPr>
        <p:spPr>
          <a:xfrm>
            <a:off x="9999557" y="457200"/>
            <a:ext cx="0" cy="6158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33A5A6-3236-4286-B185-AFF04EFE0DF7}"/>
              </a:ext>
            </a:extLst>
          </p:cNvPr>
          <p:cNvSpPr/>
          <p:nvPr/>
        </p:nvSpPr>
        <p:spPr>
          <a:xfrm>
            <a:off x="9564839" y="162395"/>
            <a:ext cx="839448" cy="2948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bot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C557C-1EF6-4E27-8DB7-82DE8527CEA4}"/>
              </a:ext>
            </a:extLst>
          </p:cNvPr>
          <p:cNvSpPr/>
          <p:nvPr/>
        </p:nvSpPr>
        <p:spPr>
          <a:xfrm>
            <a:off x="2293623" y="162395"/>
            <a:ext cx="2720333" cy="3792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Bot Framework Service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E1649A-0691-49B0-A6F9-3E812ACA2C54}"/>
              </a:ext>
            </a:extLst>
          </p:cNvPr>
          <p:cNvCxnSpPr>
            <a:cxnSpLocks/>
          </p:cNvCxnSpPr>
          <p:nvPr/>
        </p:nvCxnSpPr>
        <p:spPr>
          <a:xfrm>
            <a:off x="3663468" y="1154244"/>
            <a:ext cx="6213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7874A1-CDDA-4CE3-98D5-1AFB3BBF534C}"/>
              </a:ext>
            </a:extLst>
          </p:cNvPr>
          <p:cNvCxnSpPr>
            <a:cxnSpLocks/>
          </p:cNvCxnSpPr>
          <p:nvPr/>
        </p:nvCxnSpPr>
        <p:spPr>
          <a:xfrm flipH="1">
            <a:off x="3668101" y="5965733"/>
            <a:ext cx="621151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8F8D52-4F47-42A5-8C7E-ED777A7C19AF}"/>
              </a:ext>
            </a:extLst>
          </p:cNvPr>
          <p:cNvCxnSpPr>
            <a:cxnSpLocks/>
          </p:cNvCxnSpPr>
          <p:nvPr/>
        </p:nvCxnSpPr>
        <p:spPr>
          <a:xfrm flipH="1">
            <a:off x="3677242" y="4335465"/>
            <a:ext cx="61880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D0A3B-5BFE-4053-B225-57B436E89DAC}"/>
              </a:ext>
            </a:extLst>
          </p:cNvPr>
          <p:cNvCxnSpPr>
            <a:cxnSpLocks/>
          </p:cNvCxnSpPr>
          <p:nvPr/>
        </p:nvCxnSpPr>
        <p:spPr>
          <a:xfrm>
            <a:off x="3663468" y="4961303"/>
            <a:ext cx="62115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3E3CCF-1287-4033-97F3-5C7ACA17D6B4}"/>
              </a:ext>
            </a:extLst>
          </p:cNvPr>
          <p:cNvSpPr txBox="1"/>
          <p:nvPr/>
        </p:nvSpPr>
        <p:spPr>
          <a:xfrm>
            <a:off x="5356651" y="3073617"/>
            <a:ext cx="28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“hi”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FA1A-9AC5-421F-A821-699B01CDC307}"/>
              </a:ext>
            </a:extLst>
          </p:cNvPr>
          <p:cNvCxnSpPr>
            <a:cxnSpLocks/>
          </p:cNvCxnSpPr>
          <p:nvPr/>
        </p:nvCxnSpPr>
        <p:spPr>
          <a:xfrm flipH="1" flipV="1">
            <a:off x="3663468" y="1548980"/>
            <a:ext cx="6201835" cy="1759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4C2AE4-AC5D-4FF9-928F-0C18C9B7EEB4}"/>
              </a:ext>
            </a:extLst>
          </p:cNvPr>
          <p:cNvCxnSpPr>
            <a:cxnSpLocks/>
          </p:cNvCxnSpPr>
          <p:nvPr/>
        </p:nvCxnSpPr>
        <p:spPr>
          <a:xfrm flipV="1">
            <a:off x="3673463" y="2208374"/>
            <a:ext cx="6191840" cy="12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D0A131-0F86-449A-9632-1958F12D71F5}"/>
              </a:ext>
            </a:extLst>
          </p:cNvPr>
          <p:cNvCxnSpPr>
            <a:cxnSpLocks/>
          </p:cNvCxnSpPr>
          <p:nvPr/>
        </p:nvCxnSpPr>
        <p:spPr>
          <a:xfrm flipH="1">
            <a:off x="3673463" y="2615770"/>
            <a:ext cx="620367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EFBB0-0266-4AF6-BEE2-2BCB4917FB6C}"/>
              </a:ext>
            </a:extLst>
          </p:cNvPr>
          <p:cNvCxnSpPr>
            <a:cxnSpLocks/>
          </p:cNvCxnSpPr>
          <p:nvPr/>
        </p:nvCxnSpPr>
        <p:spPr>
          <a:xfrm>
            <a:off x="3663468" y="3429001"/>
            <a:ext cx="6213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44D7FF5-D6BF-4932-8796-FE401ABE8388}"/>
              </a:ext>
            </a:extLst>
          </p:cNvPr>
          <p:cNvSpPr/>
          <p:nvPr/>
        </p:nvSpPr>
        <p:spPr>
          <a:xfrm>
            <a:off x="9877134" y="1129253"/>
            <a:ext cx="238519" cy="437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6218F-A088-4BE2-B238-4D699B909E5B}"/>
              </a:ext>
            </a:extLst>
          </p:cNvPr>
          <p:cNvSpPr/>
          <p:nvPr/>
        </p:nvSpPr>
        <p:spPr>
          <a:xfrm>
            <a:off x="9877553" y="2208374"/>
            <a:ext cx="262056" cy="437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36658-52EA-44E4-A269-7851B10BACD2}"/>
              </a:ext>
            </a:extLst>
          </p:cNvPr>
          <p:cNvSpPr/>
          <p:nvPr/>
        </p:nvSpPr>
        <p:spPr>
          <a:xfrm>
            <a:off x="9874981" y="3425717"/>
            <a:ext cx="246574" cy="2574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ABB2E4-7D91-4CC3-992C-8DE3C5D49C13}"/>
              </a:ext>
            </a:extLst>
          </p:cNvPr>
          <p:cNvSpPr txBox="1"/>
          <p:nvPr/>
        </p:nvSpPr>
        <p:spPr>
          <a:xfrm>
            <a:off x="4473387" y="769923"/>
            <a:ext cx="485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</a:t>
            </a:r>
            <a:r>
              <a:rPr lang="en-US" b="1" dirty="0" err="1"/>
              <a:t>ConversationUpdate</a:t>
            </a:r>
            <a:r>
              <a:rPr lang="en-US" b="1" dirty="0"/>
              <a:t> – user joins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5FEB2-6983-46A9-87FE-2CF031E72CAC}"/>
              </a:ext>
            </a:extLst>
          </p:cNvPr>
          <p:cNvSpPr txBox="1"/>
          <p:nvPr/>
        </p:nvSpPr>
        <p:spPr>
          <a:xfrm>
            <a:off x="4467463" y="1852333"/>
            <a:ext cx="449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</a:t>
            </a:r>
            <a:r>
              <a:rPr lang="en-US" b="1" dirty="0" err="1"/>
              <a:t>ConversationUpdate</a:t>
            </a:r>
            <a:r>
              <a:rPr lang="en-US" b="1" dirty="0"/>
              <a:t> – bot joins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B9077-C833-455F-B7C1-1C22231E360F}"/>
              </a:ext>
            </a:extLst>
          </p:cNvPr>
          <p:cNvSpPr txBox="1"/>
          <p:nvPr/>
        </p:nvSpPr>
        <p:spPr>
          <a:xfrm>
            <a:off x="5385144" y="3949086"/>
            <a:ext cx="357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“You said: hi”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D648-7D62-4C6E-8949-BFA18649DC63}"/>
              </a:ext>
            </a:extLst>
          </p:cNvPr>
          <p:cNvSpPr txBox="1"/>
          <p:nvPr/>
        </p:nvSpPr>
        <p:spPr>
          <a:xfrm>
            <a:off x="6271561" y="562999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B02BA-429F-42E6-B0D8-62EA5BC97D39}"/>
              </a:ext>
            </a:extLst>
          </p:cNvPr>
          <p:cNvSpPr txBox="1"/>
          <p:nvPr/>
        </p:nvSpPr>
        <p:spPr>
          <a:xfrm>
            <a:off x="6271561" y="46369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1EF36-CFB6-4D15-8FB2-E18FCE4DE7C1}"/>
              </a:ext>
            </a:extLst>
          </p:cNvPr>
          <p:cNvSpPr txBox="1"/>
          <p:nvPr/>
        </p:nvSpPr>
        <p:spPr>
          <a:xfrm>
            <a:off x="5552381" y="22987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0F6B5-A656-4486-91A9-529364CBCDE1}"/>
              </a:ext>
            </a:extLst>
          </p:cNvPr>
          <p:cNvSpPr txBox="1"/>
          <p:nvPr/>
        </p:nvSpPr>
        <p:spPr>
          <a:xfrm>
            <a:off x="5573157" y="123210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6B821BFE-FB54-4611-BC64-A69B63E4D36C}"/>
              </a:ext>
            </a:extLst>
          </p:cNvPr>
          <p:cNvSpPr/>
          <p:nvPr/>
        </p:nvSpPr>
        <p:spPr>
          <a:xfrm>
            <a:off x="517775" y="3236071"/>
            <a:ext cx="1501058" cy="379291"/>
          </a:xfrm>
          <a:prstGeom prst="wedgeRoundRectCallout">
            <a:avLst>
              <a:gd name="adj1" fmla="val -44472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81AFDB81-A0EA-42BE-AAC1-AA6C9A5E93EB}"/>
              </a:ext>
            </a:extLst>
          </p:cNvPr>
          <p:cNvSpPr/>
          <p:nvPr/>
        </p:nvSpPr>
        <p:spPr>
          <a:xfrm>
            <a:off x="912208" y="4145819"/>
            <a:ext cx="1603612" cy="379291"/>
          </a:xfrm>
          <a:prstGeom prst="wedgeRoundRectCallout">
            <a:avLst>
              <a:gd name="adj1" fmla="val 41720"/>
              <a:gd name="adj2" fmla="val 10567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said: hi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B4E3E3-A4BC-4995-A545-B77BDE85E74C}"/>
              </a:ext>
            </a:extLst>
          </p:cNvPr>
          <p:cNvSpPr/>
          <p:nvPr/>
        </p:nvSpPr>
        <p:spPr>
          <a:xfrm>
            <a:off x="286603" y="1129254"/>
            <a:ext cx="2449807" cy="4630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8AE043-46DB-4C7C-9994-B83F4D9B790D}"/>
              </a:ext>
            </a:extLst>
          </p:cNvPr>
          <p:cNvSpPr txBox="1"/>
          <p:nvPr/>
        </p:nvSpPr>
        <p:spPr>
          <a:xfrm flipH="1">
            <a:off x="1020840" y="944587"/>
            <a:ext cx="981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D771F1-63AC-4AA2-9D94-32A0B74B8B4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2018833" y="3425716"/>
            <a:ext cx="1623126" cy="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DBCEAE-15BC-494E-BB21-766DA965912C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515820" y="4318417"/>
            <a:ext cx="1117716" cy="1704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2BDA8-2AA1-4BD3-BF16-1D58FB60C38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171300" y="806718"/>
            <a:ext cx="13773" cy="55493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0FF7E-6EEF-4E35-A8D9-E79D49D67522}"/>
              </a:ext>
            </a:extLst>
          </p:cNvPr>
          <p:cNvCxnSpPr>
            <a:cxnSpLocks/>
          </p:cNvCxnSpPr>
          <p:nvPr/>
        </p:nvCxnSpPr>
        <p:spPr>
          <a:xfrm>
            <a:off x="5203599" y="806720"/>
            <a:ext cx="17289" cy="582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33A5A6-3236-4286-B185-AFF04EFE0DF7}"/>
              </a:ext>
            </a:extLst>
          </p:cNvPr>
          <p:cNvSpPr/>
          <p:nvPr/>
        </p:nvSpPr>
        <p:spPr>
          <a:xfrm>
            <a:off x="4356269" y="229600"/>
            <a:ext cx="1724491" cy="59048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Web Server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Integration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C557C-1EF6-4E27-8DB7-82DE8527CEA4}"/>
              </a:ext>
            </a:extLst>
          </p:cNvPr>
          <p:cNvSpPr/>
          <p:nvPr/>
        </p:nvSpPr>
        <p:spPr>
          <a:xfrm>
            <a:off x="1165710" y="239595"/>
            <a:ext cx="2011180" cy="5671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Bot Framework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7874A1-CDDA-4CE3-98D5-1AFB3BBF534C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2167511" y="6287921"/>
            <a:ext cx="3048260" cy="235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3E3CCF-1287-4033-97F3-5C7ACA17D6B4}"/>
              </a:ext>
            </a:extLst>
          </p:cNvPr>
          <p:cNvSpPr txBox="1"/>
          <p:nvPr/>
        </p:nvSpPr>
        <p:spPr>
          <a:xfrm>
            <a:off x="2350506" y="955026"/>
            <a:ext cx="28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“hi”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EFBB0-0266-4AF6-BEE2-2BCB4917FB6C}"/>
              </a:ext>
            </a:extLst>
          </p:cNvPr>
          <p:cNvCxnSpPr>
            <a:cxnSpLocks/>
          </p:cNvCxnSpPr>
          <p:nvPr/>
        </p:nvCxnSpPr>
        <p:spPr>
          <a:xfrm>
            <a:off x="2168481" y="1360876"/>
            <a:ext cx="29275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36658-52EA-44E4-A269-7851B10BACD2}"/>
              </a:ext>
            </a:extLst>
          </p:cNvPr>
          <p:cNvSpPr/>
          <p:nvPr/>
        </p:nvSpPr>
        <p:spPr>
          <a:xfrm>
            <a:off x="5096049" y="1360876"/>
            <a:ext cx="239443" cy="4950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B9077-C833-455F-B7C1-1C22231E360F}"/>
              </a:ext>
            </a:extLst>
          </p:cNvPr>
          <p:cNvSpPr txBox="1"/>
          <p:nvPr/>
        </p:nvSpPr>
        <p:spPr>
          <a:xfrm>
            <a:off x="2297051" y="3278103"/>
            <a:ext cx="28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“hi”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D648-7D62-4C6E-8949-BFA18649DC63}"/>
              </a:ext>
            </a:extLst>
          </p:cNvPr>
          <p:cNvSpPr txBox="1"/>
          <p:nvPr/>
        </p:nvSpPr>
        <p:spPr>
          <a:xfrm>
            <a:off x="3273853" y="595984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B02BA-429F-42E6-B0D8-62EA5BC97D39}"/>
              </a:ext>
            </a:extLst>
          </p:cNvPr>
          <p:cNvSpPr txBox="1"/>
          <p:nvPr/>
        </p:nvSpPr>
        <p:spPr>
          <a:xfrm>
            <a:off x="3344589" y="3789871"/>
            <a:ext cx="8707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149635" y="1086378"/>
            <a:ext cx="27655" cy="52788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7004199" y="223825"/>
            <a:ext cx="2290871" cy="8625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+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r>
              <a:rPr lang="en-US" dirty="0">
                <a:solidFill>
                  <a:srgbClr val="0070C0"/>
                </a:solidFill>
              </a:rPr>
              <a:t> + Middleware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8043767" y="2023672"/>
            <a:ext cx="239444" cy="338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1054987" y="554384"/>
            <a:ext cx="17289" cy="57964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10148209" y="239595"/>
            <a:ext cx="1813555" cy="31478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10948666" y="2699479"/>
            <a:ext cx="263292" cy="24211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60AB9B-F65D-4FE1-AF05-308691AAB814}"/>
              </a:ext>
            </a:extLst>
          </p:cNvPr>
          <p:cNvCxnSpPr>
            <a:cxnSpLocks/>
          </p:cNvCxnSpPr>
          <p:nvPr/>
        </p:nvCxnSpPr>
        <p:spPr>
          <a:xfrm>
            <a:off x="5335492" y="2023672"/>
            <a:ext cx="270827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>
            <a:off x="8283211" y="2700728"/>
            <a:ext cx="269225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0AC558-0B0E-4A28-8B18-160F8BD57106}"/>
              </a:ext>
            </a:extLst>
          </p:cNvPr>
          <p:cNvCxnSpPr>
            <a:cxnSpLocks/>
          </p:cNvCxnSpPr>
          <p:nvPr/>
        </p:nvCxnSpPr>
        <p:spPr>
          <a:xfrm flipH="1">
            <a:off x="5335492" y="5399578"/>
            <a:ext cx="270827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8283211" y="5095328"/>
            <a:ext cx="267931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8F8D52-4F47-42A5-8C7E-ED777A7C19AF}"/>
              </a:ext>
            </a:extLst>
          </p:cNvPr>
          <p:cNvCxnSpPr>
            <a:cxnSpLocks/>
          </p:cNvCxnSpPr>
          <p:nvPr/>
        </p:nvCxnSpPr>
        <p:spPr>
          <a:xfrm flipH="1">
            <a:off x="2154708" y="3676944"/>
            <a:ext cx="5889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D0A3B-5BFE-4053-B225-57B436E89DAC}"/>
              </a:ext>
            </a:extLst>
          </p:cNvPr>
          <p:cNvCxnSpPr>
            <a:cxnSpLocks/>
          </p:cNvCxnSpPr>
          <p:nvPr/>
        </p:nvCxnSpPr>
        <p:spPr>
          <a:xfrm>
            <a:off x="2168481" y="4111429"/>
            <a:ext cx="587528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D1D326-91C5-4643-9447-4A6F6EED236A}"/>
              </a:ext>
            </a:extLst>
          </p:cNvPr>
          <p:cNvCxnSpPr>
            <a:cxnSpLocks/>
          </p:cNvCxnSpPr>
          <p:nvPr/>
        </p:nvCxnSpPr>
        <p:spPr>
          <a:xfrm flipH="1">
            <a:off x="8269356" y="3356872"/>
            <a:ext cx="267931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36087B-5C5B-4A9B-B986-FC712FBC6088}"/>
              </a:ext>
            </a:extLst>
          </p:cNvPr>
          <p:cNvCxnSpPr>
            <a:cxnSpLocks/>
          </p:cNvCxnSpPr>
          <p:nvPr/>
        </p:nvCxnSpPr>
        <p:spPr>
          <a:xfrm>
            <a:off x="8283211" y="4419477"/>
            <a:ext cx="269225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381A64A-3D5E-4A7B-A44A-394A8DCCC25C}"/>
              </a:ext>
            </a:extLst>
          </p:cNvPr>
          <p:cNvSpPr txBox="1"/>
          <p:nvPr/>
        </p:nvSpPr>
        <p:spPr>
          <a:xfrm>
            <a:off x="5827383" y="1642470"/>
            <a:ext cx="172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ProcessActivity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9206587" y="2330147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19132A-650C-44D2-912C-18265DB263BE}"/>
              </a:ext>
            </a:extLst>
          </p:cNvPr>
          <p:cNvSpPr txBox="1"/>
          <p:nvPr/>
        </p:nvSpPr>
        <p:spPr>
          <a:xfrm>
            <a:off x="8978552" y="2975770"/>
            <a:ext cx="143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SendActivity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0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7863982" y="994963"/>
            <a:ext cx="9972" cy="56565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261580" y="963549"/>
            <a:ext cx="49403" cy="5793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429904" y="100996"/>
            <a:ext cx="1663352" cy="8625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+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r>
              <a:rPr lang="en-US" dirty="0">
                <a:solidFill>
                  <a:srgbClr val="0070C0"/>
                </a:solidFill>
              </a:rPr>
              <a:t> + Middleware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1141857" y="1279869"/>
            <a:ext cx="285852" cy="5144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2859368" y="382885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2696314" y="1827272"/>
            <a:ext cx="315965" cy="44555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>
            <a:off x="1427709" y="1827272"/>
            <a:ext cx="12813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1427709" y="6282775"/>
            <a:ext cx="123360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1432797" y="1456691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276814" y="1279870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276814" y="6345142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547024-3A7D-4490-AA1B-C16A8CB8AA76}"/>
              </a:ext>
            </a:extLst>
          </p:cNvPr>
          <p:cNvCxnSpPr>
            <a:cxnSpLocks/>
          </p:cNvCxnSpPr>
          <p:nvPr/>
        </p:nvCxnSpPr>
        <p:spPr>
          <a:xfrm flipH="1">
            <a:off x="5075694" y="843144"/>
            <a:ext cx="12546" cy="5735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D04F981-A10D-40E7-BDF0-D2FE90144795}"/>
              </a:ext>
            </a:extLst>
          </p:cNvPr>
          <p:cNvSpPr/>
          <p:nvPr/>
        </p:nvSpPr>
        <p:spPr>
          <a:xfrm>
            <a:off x="4287080" y="173569"/>
            <a:ext cx="1643263" cy="6695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DialogSet</a:t>
            </a:r>
            <a:r>
              <a:rPr lang="en-US" dirty="0">
                <a:solidFill>
                  <a:srgbClr val="0070C0"/>
                </a:solidFill>
              </a:rPr>
              <a:t> + DialogContext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86960D-73B1-4C23-8445-A0108E800048}"/>
              </a:ext>
            </a:extLst>
          </p:cNvPr>
          <p:cNvSpPr/>
          <p:nvPr/>
        </p:nvSpPr>
        <p:spPr>
          <a:xfrm>
            <a:off x="4960081" y="2174744"/>
            <a:ext cx="247835" cy="2881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A58EB5-508D-4AE0-8A7A-3AB2469D2031}"/>
              </a:ext>
            </a:extLst>
          </p:cNvPr>
          <p:cNvCxnSpPr>
            <a:cxnSpLocks/>
          </p:cNvCxnSpPr>
          <p:nvPr/>
        </p:nvCxnSpPr>
        <p:spPr>
          <a:xfrm flipH="1">
            <a:off x="6858140" y="753735"/>
            <a:ext cx="19436" cy="58935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AE8DE27-BAB8-4B72-BE1B-10274B967CF2}"/>
              </a:ext>
            </a:extLst>
          </p:cNvPr>
          <p:cNvSpPr/>
          <p:nvPr/>
        </p:nvSpPr>
        <p:spPr>
          <a:xfrm>
            <a:off x="6159299" y="210710"/>
            <a:ext cx="1375574" cy="5924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Accessor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03EF969-2039-47D4-8DDA-4BF966AF53FB}"/>
              </a:ext>
            </a:extLst>
          </p:cNvPr>
          <p:cNvSpPr/>
          <p:nvPr/>
        </p:nvSpPr>
        <p:spPr>
          <a:xfrm>
            <a:off x="6727888" y="2456614"/>
            <a:ext cx="272765" cy="2595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371AF8-6A50-43CB-9BA1-D2D15532ECC7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9687404" y="591046"/>
            <a:ext cx="23991" cy="60930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4075D94-B43D-4B5B-9D51-7C12D42C3232}"/>
              </a:ext>
            </a:extLst>
          </p:cNvPr>
          <p:cNvSpPr/>
          <p:nvPr/>
        </p:nvSpPr>
        <p:spPr>
          <a:xfrm>
            <a:off x="9149905" y="173569"/>
            <a:ext cx="1074998" cy="4174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42FF6B-96AE-437F-80D8-B2B8622FE05A}"/>
              </a:ext>
            </a:extLst>
          </p:cNvPr>
          <p:cNvSpPr/>
          <p:nvPr/>
        </p:nvSpPr>
        <p:spPr>
          <a:xfrm>
            <a:off x="9563998" y="1090500"/>
            <a:ext cx="304369" cy="527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C2AE3D9-F9D2-4BBA-99A6-76F10E25DE63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11268199" y="518473"/>
            <a:ext cx="45308" cy="61288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026840-2FE1-4FDD-82A0-072E4C87880D}"/>
              </a:ext>
            </a:extLst>
          </p:cNvPr>
          <p:cNvSpPr/>
          <p:nvPr/>
        </p:nvSpPr>
        <p:spPr>
          <a:xfrm>
            <a:off x="10766644" y="100996"/>
            <a:ext cx="1003110" cy="4174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Storage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80F2163-65AD-4C2B-BBB9-D08B81529F18}"/>
              </a:ext>
            </a:extLst>
          </p:cNvPr>
          <p:cNvSpPr/>
          <p:nvPr/>
        </p:nvSpPr>
        <p:spPr>
          <a:xfrm>
            <a:off x="11173083" y="1090499"/>
            <a:ext cx="269486" cy="52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CA9B6A8-CAB3-4C60-B9C0-542CEF686263}"/>
              </a:ext>
            </a:extLst>
          </p:cNvPr>
          <p:cNvCxnSpPr>
            <a:cxnSpLocks/>
          </p:cNvCxnSpPr>
          <p:nvPr/>
        </p:nvCxnSpPr>
        <p:spPr>
          <a:xfrm>
            <a:off x="3007668" y="2170743"/>
            <a:ext cx="1954362" cy="241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97522F-C063-45B3-8542-A85077FC8D19}"/>
              </a:ext>
            </a:extLst>
          </p:cNvPr>
          <p:cNvCxnSpPr>
            <a:cxnSpLocks/>
          </p:cNvCxnSpPr>
          <p:nvPr/>
        </p:nvCxnSpPr>
        <p:spPr>
          <a:xfrm>
            <a:off x="5221755" y="2460730"/>
            <a:ext cx="1518347" cy="841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471DD49-E5F8-40EF-B6FE-099E11D08F26}"/>
              </a:ext>
            </a:extLst>
          </p:cNvPr>
          <p:cNvSpPr txBox="1"/>
          <p:nvPr/>
        </p:nvSpPr>
        <p:spPr>
          <a:xfrm>
            <a:off x="3639491" y="1819709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Create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6DD1EFD-8231-4F11-8D5F-834E4E280635}"/>
              </a:ext>
            </a:extLst>
          </p:cNvPr>
          <p:cNvCxnSpPr>
            <a:cxnSpLocks/>
          </p:cNvCxnSpPr>
          <p:nvPr/>
        </p:nvCxnSpPr>
        <p:spPr>
          <a:xfrm>
            <a:off x="7007358" y="2655749"/>
            <a:ext cx="2559581" cy="49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2C0BD05-2C25-446B-9FF0-1089434376B5}"/>
              </a:ext>
            </a:extLst>
          </p:cNvPr>
          <p:cNvSpPr txBox="1"/>
          <p:nvPr/>
        </p:nvSpPr>
        <p:spPr>
          <a:xfrm>
            <a:off x="8676902" y="2271948"/>
            <a:ext cx="6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Load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BB748F-A0DE-4EBA-A335-A6915A83E36D}"/>
              </a:ext>
            </a:extLst>
          </p:cNvPr>
          <p:cNvCxnSpPr>
            <a:cxnSpLocks/>
          </p:cNvCxnSpPr>
          <p:nvPr/>
        </p:nvCxnSpPr>
        <p:spPr>
          <a:xfrm>
            <a:off x="9868367" y="2831566"/>
            <a:ext cx="12937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854EDB-A273-4C25-98F2-AB50AE0AFE3A}"/>
              </a:ext>
            </a:extLst>
          </p:cNvPr>
          <p:cNvSpPr txBox="1"/>
          <p:nvPr/>
        </p:nvSpPr>
        <p:spPr>
          <a:xfrm>
            <a:off x="10137852" y="2475320"/>
            <a:ext cx="6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Read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6ADF776-4464-4F14-8C03-8DFEE33A828D}"/>
              </a:ext>
            </a:extLst>
          </p:cNvPr>
          <p:cNvSpPr txBox="1"/>
          <p:nvPr/>
        </p:nvSpPr>
        <p:spPr>
          <a:xfrm>
            <a:off x="5788471" y="2113254"/>
            <a:ext cx="5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Get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540156C-9D7C-4F26-8AC0-FC15E1FA4466}"/>
              </a:ext>
            </a:extLst>
          </p:cNvPr>
          <p:cNvCxnSpPr>
            <a:cxnSpLocks/>
          </p:cNvCxnSpPr>
          <p:nvPr/>
        </p:nvCxnSpPr>
        <p:spPr>
          <a:xfrm flipH="1" flipV="1">
            <a:off x="3053388" y="3582077"/>
            <a:ext cx="1856836" cy="1265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DBA5C37-04A7-427B-B7DE-2030EDDCA44B}"/>
              </a:ext>
            </a:extLst>
          </p:cNvPr>
          <p:cNvSpPr txBox="1"/>
          <p:nvPr/>
        </p:nvSpPr>
        <p:spPr>
          <a:xfrm>
            <a:off x="3197698" y="4033947"/>
            <a:ext cx="17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Continue/Begin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BCF146D-ED61-4691-B788-D7694D18C9CD}"/>
              </a:ext>
            </a:extLst>
          </p:cNvPr>
          <p:cNvCxnSpPr>
            <a:cxnSpLocks/>
          </p:cNvCxnSpPr>
          <p:nvPr/>
        </p:nvCxnSpPr>
        <p:spPr>
          <a:xfrm>
            <a:off x="3007668" y="4403279"/>
            <a:ext cx="1971981" cy="148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7ED74D1-B63A-4896-9547-57D57AE78776}"/>
              </a:ext>
            </a:extLst>
          </p:cNvPr>
          <p:cNvCxnSpPr>
            <a:cxnSpLocks/>
          </p:cNvCxnSpPr>
          <p:nvPr/>
        </p:nvCxnSpPr>
        <p:spPr>
          <a:xfrm flipH="1">
            <a:off x="9868367" y="3043601"/>
            <a:ext cx="13047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388E5B-D32F-4A35-99A4-13E91E322EE0}"/>
              </a:ext>
            </a:extLst>
          </p:cNvPr>
          <p:cNvCxnSpPr>
            <a:cxnSpLocks/>
          </p:cNvCxnSpPr>
          <p:nvPr/>
        </p:nvCxnSpPr>
        <p:spPr>
          <a:xfrm flipH="1">
            <a:off x="7007358" y="3233218"/>
            <a:ext cx="252786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3910F2B-50A4-4CBF-9328-A72F23E215E3}"/>
              </a:ext>
            </a:extLst>
          </p:cNvPr>
          <p:cNvCxnSpPr>
            <a:cxnSpLocks/>
          </p:cNvCxnSpPr>
          <p:nvPr/>
        </p:nvCxnSpPr>
        <p:spPr>
          <a:xfrm flipH="1">
            <a:off x="5218503" y="3455362"/>
            <a:ext cx="152159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0FBBA2E-F29C-4C6E-8E03-E52573D439C2}"/>
              </a:ext>
            </a:extLst>
          </p:cNvPr>
          <p:cNvSpPr txBox="1"/>
          <p:nvPr/>
        </p:nvSpPr>
        <p:spPr>
          <a:xfrm>
            <a:off x="5357237" y="3070019"/>
            <a:ext cx="12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DialogState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D8036B-5E06-4589-9208-75E6CAF0A411}"/>
              </a:ext>
            </a:extLst>
          </p:cNvPr>
          <p:cNvSpPr txBox="1"/>
          <p:nvPr/>
        </p:nvSpPr>
        <p:spPr>
          <a:xfrm>
            <a:off x="8671682" y="2828946"/>
            <a:ext cx="7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Cache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2994020" y="5497534"/>
            <a:ext cx="473061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5143502" y="5128202"/>
            <a:ext cx="185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0EAC87D-FA53-43D3-8B3F-FCF1495CAA10}"/>
              </a:ext>
            </a:extLst>
          </p:cNvPr>
          <p:cNvCxnSpPr>
            <a:cxnSpLocks/>
          </p:cNvCxnSpPr>
          <p:nvPr/>
        </p:nvCxnSpPr>
        <p:spPr>
          <a:xfrm>
            <a:off x="9853149" y="5687989"/>
            <a:ext cx="133484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C6C5350-D376-4D5C-B5D3-34C40E50470D}"/>
              </a:ext>
            </a:extLst>
          </p:cNvPr>
          <p:cNvSpPr txBox="1"/>
          <p:nvPr/>
        </p:nvSpPr>
        <p:spPr>
          <a:xfrm>
            <a:off x="10163711" y="5331743"/>
            <a:ext cx="76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Write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962C1EC-EB05-48C3-A576-5E174581805C}"/>
              </a:ext>
            </a:extLst>
          </p:cNvPr>
          <p:cNvCxnSpPr>
            <a:cxnSpLocks/>
          </p:cNvCxnSpPr>
          <p:nvPr/>
        </p:nvCxnSpPr>
        <p:spPr>
          <a:xfrm flipH="1">
            <a:off x="9853149" y="5884122"/>
            <a:ext cx="134579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3007668" y="6110633"/>
            <a:ext cx="464767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FC85000-6F98-4A9F-BD3D-AA209B5AE795}"/>
              </a:ext>
            </a:extLst>
          </p:cNvPr>
          <p:cNvCxnSpPr>
            <a:cxnSpLocks/>
          </p:cNvCxnSpPr>
          <p:nvPr/>
        </p:nvCxnSpPr>
        <p:spPr>
          <a:xfrm flipH="1">
            <a:off x="3007669" y="4993854"/>
            <a:ext cx="191738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4513FC3-45DE-4699-918D-8A9C8216C4EC}"/>
              </a:ext>
            </a:extLst>
          </p:cNvPr>
          <p:cNvSpPr txBox="1"/>
          <p:nvPr/>
        </p:nvSpPr>
        <p:spPr>
          <a:xfrm>
            <a:off x="3345481" y="3177804"/>
            <a:ext cx="156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DialogContext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0F3302-6576-4585-B6B4-F7FA5C4E9EEB}"/>
              </a:ext>
            </a:extLst>
          </p:cNvPr>
          <p:cNvSpPr txBox="1"/>
          <p:nvPr/>
        </p:nvSpPr>
        <p:spPr>
          <a:xfrm>
            <a:off x="3103388" y="4600042"/>
            <a:ext cx="182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DialogTurnResult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2367514" y="192579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7710600" y="4425825"/>
            <a:ext cx="296292" cy="1945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7484785" y="900927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62D829-5CEB-409D-9DE7-EC081695C790}"/>
              </a:ext>
            </a:extLst>
          </p:cNvPr>
          <p:cNvCxnSpPr>
            <a:cxnSpLocks/>
          </p:cNvCxnSpPr>
          <p:nvPr/>
        </p:nvCxnSpPr>
        <p:spPr>
          <a:xfrm>
            <a:off x="8006892" y="5608377"/>
            <a:ext cx="155710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552F9E8-23A9-4173-869C-FADA91A8B736}"/>
              </a:ext>
            </a:extLst>
          </p:cNvPr>
          <p:cNvCxnSpPr>
            <a:cxnSpLocks/>
          </p:cNvCxnSpPr>
          <p:nvPr/>
        </p:nvCxnSpPr>
        <p:spPr>
          <a:xfrm flipH="1">
            <a:off x="8012542" y="5975107"/>
            <a:ext cx="155943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0B1091E-29E2-4E32-B767-305272367B63}"/>
              </a:ext>
            </a:extLst>
          </p:cNvPr>
          <p:cNvSpPr txBox="1"/>
          <p:nvPr/>
        </p:nvSpPr>
        <p:spPr>
          <a:xfrm>
            <a:off x="8033014" y="5213961"/>
            <a:ext cx="15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SaveChanges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3108AF8-CF37-4081-B55D-CAF9EA3CBDE6}"/>
              </a:ext>
            </a:extLst>
          </p:cNvPr>
          <p:cNvSpPr/>
          <p:nvPr/>
        </p:nvSpPr>
        <p:spPr>
          <a:xfrm>
            <a:off x="6816917" y="3491974"/>
            <a:ext cx="2897676" cy="46727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Shared Cache</a:t>
            </a:r>
          </a:p>
        </p:txBody>
      </p:sp>
    </p:spTree>
    <p:extLst>
      <p:ext uri="{BB962C8B-B14F-4D97-AF65-F5344CB8AC3E}">
        <p14:creationId xmlns:p14="http://schemas.microsoft.com/office/powerpoint/2010/main" val="120181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7733589" y="444301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950200" y="963549"/>
            <a:ext cx="49403" cy="5793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3118524" y="100996"/>
            <a:ext cx="1663352" cy="8625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+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r>
              <a:rPr lang="en-US" dirty="0">
                <a:solidFill>
                  <a:srgbClr val="0070C0"/>
                </a:solidFill>
              </a:rPr>
              <a:t> + Middleware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3830477" y="1279869"/>
            <a:ext cx="285852" cy="5144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5547988" y="382885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5384935" y="1827273"/>
            <a:ext cx="305602" cy="33452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>
            <a:off x="4116329" y="1827272"/>
            <a:ext cx="12813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4116329" y="5150007"/>
            <a:ext cx="123360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4121417" y="1456691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2965434" y="1279870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2965434" y="6372438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5682165" y="4542605"/>
            <a:ext cx="190552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5709665" y="4125506"/>
            <a:ext cx="175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5696288" y="4971038"/>
            <a:ext cx="189187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5056134" y="192579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7607294" y="2401999"/>
            <a:ext cx="313087" cy="288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7059404" y="174146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10129486" y="401839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199366" y="995353"/>
            <a:ext cx="49403" cy="5793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1367690" y="132800"/>
            <a:ext cx="1663352" cy="8625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+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2079643" y="1311673"/>
            <a:ext cx="285852" cy="5144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8822543" y="340424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8667440" y="2300039"/>
            <a:ext cx="330738" cy="1553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 flipV="1">
            <a:off x="2365495" y="1857827"/>
            <a:ext cx="1651040" cy="1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2365495" y="5911971"/>
            <a:ext cx="165104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2705021" y="1477411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1214600" y="1311674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1214600" y="6404242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4300307" y="5425292"/>
            <a:ext cx="570288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6551711" y="5058126"/>
            <a:ext cx="177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4300307" y="5710602"/>
            <a:ext cx="570288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8330689" y="150118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10003191" y="2121869"/>
            <a:ext cx="298363" cy="379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9455301" y="131684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7DA67-82F1-4913-A527-1CD9FF66083F}"/>
              </a:ext>
            </a:extLst>
          </p:cNvPr>
          <p:cNvCxnSpPr>
            <a:cxnSpLocks/>
          </p:cNvCxnSpPr>
          <p:nvPr/>
        </p:nvCxnSpPr>
        <p:spPr>
          <a:xfrm flipH="1">
            <a:off x="4128329" y="402955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E712-B7C1-4932-B562-AB7BB61A5A57}"/>
              </a:ext>
            </a:extLst>
          </p:cNvPr>
          <p:cNvSpPr/>
          <p:nvPr/>
        </p:nvSpPr>
        <p:spPr>
          <a:xfrm>
            <a:off x="4016535" y="1857827"/>
            <a:ext cx="285852" cy="4054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7D3D40-0E5C-4BED-BAA5-02E28381B9A6}"/>
              </a:ext>
            </a:extLst>
          </p:cNvPr>
          <p:cNvSpPr/>
          <p:nvPr/>
        </p:nvSpPr>
        <p:spPr>
          <a:xfrm>
            <a:off x="3160712" y="132800"/>
            <a:ext cx="2050177" cy="73833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AutoSaveChanges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CDB38F-A194-470F-8F6E-EC3B60D0644F}"/>
              </a:ext>
            </a:extLst>
          </p:cNvPr>
          <p:cNvCxnSpPr>
            <a:cxnSpLocks/>
          </p:cNvCxnSpPr>
          <p:nvPr/>
        </p:nvCxnSpPr>
        <p:spPr>
          <a:xfrm flipH="1">
            <a:off x="5967126" y="363584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2F4F4F-99B5-41D8-B27C-148519A6B257}"/>
              </a:ext>
            </a:extLst>
          </p:cNvPr>
          <p:cNvSpPr/>
          <p:nvPr/>
        </p:nvSpPr>
        <p:spPr>
          <a:xfrm>
            <a:off x="5804072" y="2121873"/>
            <a:ext cx="278079" cy="3000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CCCBDE-95DD-496A-9985-D9225E22600B}"/>
              </a:ext>
            </a:extLst>
          </p:cNvPr>
          <p:cNvSpPr/>
          <p:nvPr/>
        </p:nvSpPr>
        <p:spPr>
          <a:xfrm>
            <a:off x="5304386" y="132800"/>
            <a:ext cx="1510091" cy="738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Custom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0DA93B-47DD-4BAB-9A96-E19C450A43C5}"/>
              </a:ext>
            </a:extLst>
          </p:cNvPr>
          <p:cNvCxnSpPr>
            <a:cxnSpLocks/>
          </p:cNvCxnSpPr>
          <p:nvPr/>
        </p:nvCxnSpPr>
        <p:spPr>
          <a:xfrm>
            <a:off x="4323122" y="2121870"/>
            <a:ext cx="1476792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8785A4-B7C9-4896-8243-9681CF2AE0DE}"/>
              </a:ext>
            </a:extLst>
          </p:cNvPr>
          <p:cNvSpPr txBox="1"/>
          <p:nvPr/>
        </p:nvSpPr>
        <p:spPr>
          <a:xfrm>
            <a:off x="4567236" y="1752536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24AFA16-819C-4BB8-9E38-3B75FCB90F75}"/>
              </a:ext>
            </a:extLst>
          </p:cNvPr>
          <p:cNvSpPr/>
          <p:nvPr/>
        </p:nvSpPr>
        <p:spPr>
          <a:xfrm>
            <a:off x="6914134" y="131684"/>
            <a:ext cx="1289302" cy="6713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Accessor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D6BE48-83DA-485C-9555-AD30777523D7}"/>
              </a:ext>
            </a:extLst>
          </p:cNvPr>
          <p:cNvCxnSpPr>
            <a:cxnSpLocks/>
          </p:cNvCxnSpPr>
          <p:nvPr/>
        </p:nvCxnSpPr>
        <p:spPr>
          <a:xfrm flipH="1">
            <a:off x="7562371" y="780397"/>
            <a:ext cx="14249" cy="56238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9811B1-E6B0-4078-ABC4-5AD300DE2E52}"/>
              </a:ext>
            </a:extLst>
          </p:cNvPr>
          <p:cNvCxnSpPr>
            <a:cxnSpLocks/>
          </p:cNvCxnSpPr>
          <p:nvPr/>
        </p:nvCxnSpPr>
        <p:spPr>
          <a:xfrm>
            <a:off x="6082153" y="2300040"/>
            <a:ext cx="259375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BEE08-EAD6-4F97-9D27-9E89D9153165}"/>
              </a:ext>
            </a:extLst>
          </p:cNvPr>
          <p:cNvSpPr txBox="1"/>
          <p:nvPr/>
        </p:nvSpPr>
        <p:spPr>
          <a:xfrm>
            <a:off x="6326267" y="1930706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893415-1ADA-491D-9C5D-B088227BAB3D}"/>
              </a:ext>
            </a:extLst>
          </p:cNvPr>
          <p:cNvCxnSpPr>
            <a:cxnSpLocks/>
          </p:cNvCxnSpPr>
          <p:nvPr/>
        </p:nvCxnSpPr>
        <p:spPr>
          <a:xfrm flipV="1">
            <a:off x="6059431" y="4500293"/>
            <a:ext cx="1324806" cy="1782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828A27-0576-4357-BF57-2B8829F46FE1}"/>
              </a:ext>
            </a:extLst>
          </p:cNvPr>
          <p:cNvSpPr txBox="1"/>
          <p:nvPr/>
        </p:nvSpPr>
        <p:spPr>
          <a:xfrm>
            <a:off x="6436822" y="4138455"/>
            <a:ext cx="5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CC32A-DD61-4005-963C-54D04F510423}"/>
              </a:ext>
            </a:extLst>
          </p:cNvPr>
          <p:cNvCxnSpPr>
            <a:cxnSpLocks/>
          </p:cNvCxnSpPr>
          <p:nvPr/>
        </p:nvCxnSpPr>
        <p:spPr>
          <a:xfrm flipH="1">
            <a:off x="6082153" y="4793257"/>
            <a:ext cx="129687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0DE65-0FFB-46CC-806B-0081266E4E93}"/>
              </a:ext>
            </a:extLst>
          </p:cNvPr>
          <p:cNvCxnSpPr>
            <a:cxnSpLocks/>
          </p:cNvCxnSpPr>
          <p:nvPr/>
        </p:nvCxnSpPr>
        <p:spPr>
          <a:xfrm flipH="1">
            <a:off x="6074051" y="3853994"/>
            <a:ext cx="259338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C68021-D1DF-4561-8E0F-76E7426A3FFB}"/>
              </a:ext>
            </a:extLst>
          </p:cNvPr>
          <p:cNvCxnSpPr>
            <a:cxnSpLocks/>
          </p:cNvCxnSpPr>
          <p:nvPr/>
        </p:nvCxnSpPr>
        <p:spPr>
          <a:xfrm flipH="1">
            <a:off x="4323122" y="5093422"/>
            <a:ext cx="147679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77388-FB63-4626-907C-2A23EB99C27D}"/>
              </a:ext>
            </a:extLst>
          </p:cNvPr>
          <p:cNvSpPr/>
          <p:nvPr/>
        </p:nvSpPr>
        <p:spPr>
          <a:xfrm>
            <a:off x="7404131" y="4298270"/>
            <a:ext cx="306813" cy="754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574B8-6B49-440C-BF7F-9402ADC49F16}"/>
              </a:ext>
            </a:extLst>
          </p:cNvPr>
          <p:cNvSpPr txBox="1"/>
          <p:nvPr/>
        </p:nvSpPr>
        <p:spPr>
          <a:xfrm>
            <a:off x="1506511" y="1753849"/>
            <a:ext cx="919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Activity.ChannelId</a:t>
            </a:r>
            <a:r>
              <a:rPr lang="en-US" sz="2400" dirty="0"/>
              <a:t>}/users/{</a:t>
            </a:r>
            <a:r>
              <a:rPr lang="en-US" sz="2400" dirty="0" err="1"/>
              <a:t>Activity.Conversation.Id</a:t>
            </a:r>
            <a:r>
              <a:rPr lang="en-US" sz="2400" dirty="0"/>
              <a:t>}#</a:t>
            </a:r>
            <a:r>
              <a:rPr lang="en-US" sz="2400" dirty="0" err="1"/>
              <a:t>YourPropertyName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A45DA-E6AA-4094-A5C1-5CCBF8E4F15C}"/>
              </a:ext>
            </a:extLst>
          </p:cNvPr>
          <p:cNvSpPr txBox="1"/>
          <p:nvPr/>
        </p:nvSpPr>
        <p:spPr>
          <a:xfrm>
            <a:off x="1506511" y="3765029"/>
            <a:ext cx="829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Activity.ChannelId</a:t>
            </a:r>
            <a:r>
              <a:rPr lang="en-US" sz="2400" dirty="0"/>
              <a:t>}/conversations/{</a:t>
            </a:r>
            <a:r>
              <a:rPr lang="en-US" sz="2400" dirty="0" err="1"/>
              <a:t>Activity.From.Id</a:t>
            </a:r>
            <a:r>
              <a:rPr lang="en-US" sz="2400" dirty="0"/>
              <a:t>}#</a:t>
            </a:r>
            <a:r>
              <a:rPr lang="en-US" sz="2400" dirty="0" err="1"/>
              <a:t>DialogState</a:t>
            </a:r>
            <a:endParaRPr lang="en-US" sz="24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F151FB6-EEA6-478F-AC72-62431F642B06}"/>
              </a:ext>
            </a:extLst>
          </p:cNvPr>
          <p:cNvSpPr/>
          <p:nvPr/>
        </p:nvSpPr>
        <p:spPr>
          <a:xfrm rot="5400000">
            <a:off x="4567892" y="-543036"/>
            <a:ext cx="461665" cy="6367073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72FEF-10B8-43E2-AC78-C1B5E339D03B}"/>
              </a:ext>
            </a:extLst>
          </p:cNvPr>
          <p:cNvSpPr txBox="1"/>
          <p:nvPr/>
        </p:nvSpPr>
        <p:spPr>
          <a:xfrm>
            <a:off x="4102009" y="2967335"/>
            <a:ext cx="140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UserState</a:t>
            </a:r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574E585-3F78-4A60-B4CC-435E60BF7B7A}"/>
              </a:ext>
            </a:extLst>
          </p:cNvPr>
          <p:cNvSpPr/>
          <p:nvPr/>
        </p:nvSpPr>
        <p:spPr>
          <a:xfrm rot="5400000">
            <a:off x="4616609" y="1419426"/>
            <a:ext cx="461665" cy="6464510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91F1E-EA9F-4C68-8123-DF5FF32F164D}"/>
              </a:ext>
            </a:extLst>
          </p:cNvPr>
          <p:cNvSpPr txBox="1"/>
          <p:nvPr/>
        </p:nvSpPr>
        <p:spPr>
          <a:xfrm>
            <a:off x="3637314" y="4978515"/>
            <a:ext cx="249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ConversationState</a:t>
            </a:r>
            <a:endParaRPr lang="en-US" sz="24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3974F08-46A0-4A44-B275-08CCF4111A44}"/>
              </a:ext>
            </a:extLst>
          </p:cNvPr>
          <p:cNvSpPr/>
          <p:nvPr/>
        </p:nvSpPr>
        <p:spPr>
          <a:xfrm rot="5400000">
            <a:off x="8731920" y="3950775"/>
            <a:ext cx="461665" cy="1381826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A73FE-629A-4DF9-BD2F-44049D227E44}"/>
              </a:ext>
            </a:extLst>
          </p:cNvPr>
          <p:cNvSpPr txBox="1"/>
          <p:nvPr/>
        </p:nvSpPr>
        <p:spPr>
          <a:xfrm>
            <a:off x="7867038" y="5036694"/>
            <a:ext cx="267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Dialog system state</a:t>
            </a:r>
          </a:p>
        </p:txBody>
      </p:sp>
    </p:spTree>
    <p:extLst>
      <p:ext uri="{BB962C8B-B14F-4D97-AF65-F5344CB8AC3E}">
        <p14:creationId xmlns:p14="http://schemas.microsoft.com/office/powerpoint/2010/main" val="30808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988DB-8A8C-463C-9C85-A62A942C3949}"/>
              </a:ext>
            </a:extLst>
          </p:cNvPr>
          <p:cNvSpPr/>
          <p:nvPr/>
        </p:nvSpPr>
        <p:spPr>
          <a:xfrm>
            <a:off x="4980436" y="967186"/>
            <a:ext cx="1289154" cy="607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Dialog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C79CE-EA68-4199-B127-06E138CCFAD7}"/>
              </a:ext>
            </a:extLst>
          </p:cNvPr>
          <p:cNvSpPr/>
          <p:nvPr/>
        </p:nvSpPr>
        <p:spPr>
          <a:xfrm>
            <a:off x="3877767" y="2782658"/>
            <a:ext cx="1289154" cy="607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9097C-DB64-4EF0-9A3A-CC7BA340E5CA}"/>
              </a:ext>
            </a:extLst>
          </p:cNvPr>
          <p:cNvSpPr/>
          <p:nvPr/>
        </p:nvSpPr>
        <p:spPr>
          <a:xfrm>
            <a:off x="2753327" y="4686299"/>
            <a:ext cx="1484302" cy="610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F5A4D-E500-4BB6-98B5-09DE149BEEBD}"/>
              </a:ext>
            </a:extLst>
          </p:cNvPr>
          <p:cNvSpPr/>
          <p:nvPr/>
        </p:nvSpPr>
        <p:spPr>
          <a:xfrm>
            <a:off x="1016499" y="4686299"/>
            <a:ext cx="1040559" cy="612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8E5F4-1072-45A4-8E07-88496CE3D194}"/>
              </a:ext>
            </a:extLst>
          </p:cNvPr>
          <p:cNvSpPr/>
          <p:nvPr/>
        </p:nvSpPr>
        <p:spPr>
          <a:xfrm>
            <a:off x="5021362" y="4686299"/>
            <a:ext cx="1554886" cy="610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Confirm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BBA4D-FA79-44BF-A452-31AF41674AC6}"/>
              </a:ext>
            </a:extLst>
          </p:cNvPr>
          <p:cNvSpPr/>
          <p:nvPr/>
        </p:nvSpPr>
        <p:spPr>
          <a:xfrm>
            <a:off x="7295972" y="4689572"/>
            <a:ext cx="1486362" cy="59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Choice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158AF-D3B4-47F9-A3A1-C19F04506780}"/>
              </a:ext>
            </a:extLst>
          </p:cNvPr>
          <p:cNvSpPr/>
          <p:nvPr/>
        </p:nvSpPr>
        <p:spPr>
          <a:xfrm>
            <a:off x="9478603" y="4686299"/>
            <a:ext cx="1951396" cy="59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Attachment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E38D585-8980-49FE-A1E2-41CA16C261A5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6840054" y="1072051"/>
            <a:ext cx="1296539" cy="5931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BC1DBFF-FD31-45BA-950E-EEB093969414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16200000" flipV="1">
            <a:off x="5630843" y="2281261"/>
            <a:ext cx="1299812" cy="3516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286D459-B6AA-43A5-8628-D511871C19B0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16200000" flipV="1">
            <a:off x="4512306" y="3399799"/>
            <a:ext cx="1296539" cy="1276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28A9BC6-0D80-46B7-8FCA-D04790625F7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3360642" y="3524597"/>
            <a:ext cx="1296539" cy="1026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A2EE751-1059-4D5E-BDF0-F72D177587F4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2381292" y="2545248"/>
            <a:ext cx="1296539" cy="2985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808A4B3-EB28-4FA2-85EE-4ADC51E725C3}"/>
              </a:ext>
            </a:extLst>
          </p:cNvPr>
          <p:cNvSpPr/>
          <p:nvPr/>
        </p:nvSpPr>
        <p:spPr>
          <a:xfrm>
            <a:off x="6071142" y="2782656"/>
            <a:ext cx="1680786" cy="60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Waterfall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D4E7EBE-363C-4B2E-9C82-AA8D406BF841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rot="16200000" flipV="1">
            <a:off x="5664090" y="1535211"/>
            <a:ext cx="1208368" cy="1286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67571BE-367F-4B4A-905A-254467D0F12B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4469493" y="1627139"/>
            <a:ext cx="1208370" cy="110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DECFC-33D9-4C73-8FF0-0B247F868DBA}"/>
              </a:ext>
            </a:extLst>
          </p:cNvPr>
          <p:cNvSpPr/>
          <p:nvPr/>
        </p:nvSpPr>
        <p:spPr>
          <a:xfrm>
            <a:off x="4183711" y="1656651"/>
            <a:ext cx="3713262" cy="554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915F0-8E7E-44ED-A212-818125615D51}"/>
              </a:ext>
            </a:extLst>
          </p:cNvPr>
          <p:cNvSpPr/>
          <p:nvPr/>
        </p:nvSpPr>
        <p:spPr>
          <a:xfrm>
            <a:off x="4183712" y="2949830"/>
            <a:ext cx="3713260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543A44-E1B4-4B2C-9EEC-0A061933AC5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40342" y="2211254"/>
            <a:ext cx="0" cy="73857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AA63F15-06F7-4C5D-888F-7F33C953C95B}"/>
              </a:ext>
            </a:extLst>
          </p:cNvPr>
          <p:cNvSpPr/>
          <p:nvPr/>
        </p:nvSpPr>
        <p:spPr>
          <a:xfrm>
            <a:off x="4183710" y="4343805"/>
            <a:ext cx="3713264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45B404-F5E4-4D9C-B692-658985DA8FCB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6040342" y="3593885"/>
            <a:ext cx="0" cy="74992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AD6A8-BEFF-47DF-9230-908260286113}"/>
              </a:ext>
            </a:extLst>
          </p:cNvPr>
          <p:cNvSpPr/>
          <p:nvPr/>
        </p:nvSpPr>
        <p:spPr>
          <a:xfrm>
            <a:off x="4183709" y="5713825"/>
            <a:ext cx="3713265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EndDialog (stack entry goes away)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093C1E-1F9C-4EB4-9461-3E22623F7332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6040342" y="4987860"/>
            <a:ext cx="0" cy="72596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0E24A1-6912-4B28-916E-3AD0A14D6DDD}"/>
              </a:ext>
            </a:extLst>
          </p:cNvPr>
          <p:cNvSpPr txBox="1"/>
          <p:nvPr/>
        </p:nvSpPr>
        <p:spPr>
          <a:xfrm>
            <a:off x="4120100" y="1287319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9DF78D-7083-41D7-8C07-DB78A929B2BA}"/>
              </a:ext>
            </a:extLst>
          </p:cNvPr>
          <p:cNvSpPr txBox="1"/>
          <p:nvPr/>
        </p:nvSpPr>
        <p:spPr>
          <a:xfrm>
            <a:off x="4120098" y="2532588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2F3EB2-41F0-4115-A2A8-C40BE51D89D8}"/>
              </a:ext>
            </a:extLst>
          </p:cNvPr>
          <p:cNvSpPr txBox="1"/>
          <p:nvPr/>
        </p:nvSpPr>
        <p:spPr>
          <a:xfrm>
            <a:off x="4120097" y="3950518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25AFDF-3825-4088-8155-9783D0E8C1E9}"/>
              </a:ext>
            </a:extLst>
          </p:cNvPr>
          <p:cNvSpPr txBox="1"/>
          <p:nvPr/>
        </p:nvSpPr>
        <p:spPr>
          <a:xfrm>
            <a:off x="4120097" y="5271331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4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2FC7260-D107-4BC2-B05B-DA1D9905191B}"/>
              </a:ext>
            </a:extLst>
          </p:cNvPr>
          <p:cNvSpPr/>
          <p:nvPr/>
        </p:nvSpPr>
        <p:spPr>
          <a:xfrm>
            <a:off x="4450081" y="645031"/>
            <a:ext cx="3180522" cy="3675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DialogContext Begin Waterfall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341E66-39BD-4620-8DFA-C218880C3A64}"/>
              </a:ext>
            </a:extLst>
          </p:cNvPr>
          <p:cNvSpPr txBox="1"/>
          <p:nvPr/>
        </p:nvSpPr>
        <p:spPr>
          <a:xfrm>
            <a:off x="8059931" y="646433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Waterfall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CD7B65-F5DA-488A-9568-CDD8BB9A2A35}"/>
              </a:ext>
            </a:extLst>
          </p:cNvPr>
          <p:cNvSpPr txBox="1"/>
          <p:nvPr/>
        </p:nvSpPr>
        <p:spPr>
          <a:xfrm>
            <a:off x="8059931" y="1678580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Prompt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BEC17-E8FF-45C1-BEB9-2481F444362A}"/>
              </a:ext>
            </a:extLst>
          </p:cNvPr>
          <p:cNvSpPr txBox="1"/>
          <p:nvPr/>
        </p:nvSpPr>
        <p:spPr>
          <a:xfrm>
            <a:off x="8059930" y="2937219"/>
            <a:ext cx="154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1</a:t>
            </a:r>
          </a:p>
          <a:p>
            <a:r>
              <a:rPr lang="en-US" i="1" dirty="0"/>
              <a:t>Push Prompt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E33A4-5D6F-42DC-9500-7D12DA6D1898}"/>
              </a:ext>
            </a:extLst>
          </p:cNvPr>
          <p:cNvSpPr txBox="1"/>
          <p:nvPr/>
        </p:nvSpPr>
        <p:spPr>
          <a:xfrm>
            <a:off x="8059933" y="4319850"/>
            <a:ext cx="155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2</a:t>
            </a:r>
          </a:p>
          <a:p>
            <a:r>
              <a:rPr lang="en-US" i="1" dirty="0"/>
              <a:t>Push Prompt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4806F5-2644-4249-BE7F-FD3090B8C8B4}"/>
              </a:ext>
            </a:extLst>
          </p:cNvPr>
          <p:cNvSpPr txBox="1"/>
          <p:nvPr/>
        </p:nvSpPr>
        <p:spPr>
          <a:xfrm>
            <a:off x="8059930" y="5675656"/>
            <a:ext cx="146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3</a:t>
            </a:r>
          </a:p>
          <a:p>
            <a:r>
              <a:rPr lang="en-US" i="1" dirty="0"/>
              <a:t>Pop Waterfall</a:t>
            </a:r>
          </a:p>
        </p:txBody>
      </p:sp>
    </p:spTree>
    <p:extLst>
      <p:ext uri="{BB962C8B-B14F-4D97-AF65-F5344CB8AC3E}">
        <p14:creationId xmlns:p14="http://schemas.microsoft.com/office/powerpoint/2010/main" val="383210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72DD41-E74E-4A0B-B4EA-91CE77A7D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78259"/>
              </p:ext>
            </p:extLst>
          </p:nvPr>
        </p:nvGraphicFramePr>
        <p:xfrm>
          <a:off x="2146300" y="1176868"/>
          <a:ext cx="8127999" cy="3995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88573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551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9479637"/>
                    </a:ext>
                  </a:extLst>
                </a:gridCol>
              </a:tblGrid>
              <a:tr h="645497">
                <a:tc>
                  <a:txBody>
                    <a:bodyPr/>
                    <a:lstStyle/>
                    <a:p>
                      <a:r>
                        <a:rPr lang="en-US" dirty="0"/>
                        <a:t>Inbound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Outbound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Dialog Stack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54078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your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Waterfall</a:t>
                      </a:r>
                    </a:p>
                    <a:p>
                      <a:r>
                        <a:rPr lang="en-US" dirty="0"/>
                        <a:t>Push Text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92430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Napoleon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your 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Text Prompt</a:t>
                      </a:r>
                    </a:p>
                    <a:p>
                      <a:r>
                        <a:rPr lang="en-US" dirty="0"/>
                        <a:t>Push Number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02023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Thanks Napoleon, I have your age as 32.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Number Prompt</a:t>
                      </a:r>
                    </a:p>
                    <a:p>
                      <a:r>
                        <a:rPr lang="en-US" dirty="0"/>
                        <a:t>Pop Waterfall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84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291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Taylor</dc:creator>
  <cp:lastModifiedBy>Jonathan Fingold (Aquent LLC)</cp:lastModifiedBy>
  <cp:revision>61</cp:revision>
  <dcterms:created xsi:type="dcterms:W3CDTF">2018-09-17T20:11:34Z</dcterms:created>
  <dcterms:modified xsi:type="dcterms:W3CDTF">2019-04-30T18:51:20Z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johtaylo@microsoft.com</vt:lpwstr>
  </property>
  <property fmtid="{D5CDD505-2E9C-101B-9397-08002B2CF9AE}" pid="5" name="MSIP_Label_f42aa342-8706-4288-bd11-ebb85995028c_SetDate">
    <vt:lpwstr>2018-09-17T20:31:45.7788751Z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