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70" r:id="rId4"/>
    <p:sldId id="258" r:id="rId5"/>
    <p:sldId id="260" r:id="rId6"/>
    <p:sldId id="267" r:id="rId7"/>
    <p:sldId id="261" r:id="rId8"/>
    <p:sldId id="265" r:id="rId9"/>
    <p:sldId id="266" r:id="rId10"/>
    <p:sldId id="263" r:id="rId11"/>
    <p:sldId id="269" r:id="rId12"/>
    <p:sldId id="259" r:id="rId13"/>
    <p:sldId id="268" r:id="rId14"/>
    <p:sldId id="271" r:id="rId15"/>
    <p:sldId id="264"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8B0D18-EC6E-4332-88D7-0C611C23D8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48DCDE-4346-4B9D-AC10-E91E32412914}">
      <dgm:prSet/>
      <dgm:spPr/>
      <dgm:t>
        <a:bodyPr/>
        <a:lstStyle/>
        <a:p>
          <a:r>
            <a:rPr lang="en-US" dirty="0">
              <a:latin typeface="Cavolini" panose="03000502040302020204" pitchFamily="66" charset="0"/>
              <a:cs typeface="Cavolini" panose="03000502040302020204" pitchFamily="66" charset="0"/>
            </a:rPr>
            <a:t>Banks are using AI-based systems to help make more informed, safer and profitable loan and credit decisions. Currently, many banks are still too confined to the use of credit scores, credit history, customer references and banking transactions to determine whether or not an individual or company is creditworthy.</a:t>
          </a:r>
        </a:p>
      </dgm:t>
    </dgm:pt>
    <dgm:pt modelId="{02984BC5-223A-4866-B902-FA5B0482CAFC}" type="parTrans" cxnId="{C33FD5D9-2C0F-470D-9164-AFA3CEA65996}">
      <dgm:prSet/>
      <dgm:spPr/>
      <dgm:t>
        <a:bodyPr/>
        <a:lstStyle/>
        <a:p>
          <a:endParaRPr lang="en-US"/>
        </a:p>
      </dgm:t>
    </dgm:pt>
    <dgm:pt modelId="{A09F1283-DACC-47C5-A5CF-0D3133A3DF82}" type="sibTrans" cxnId="{C33FD5D9-2C0F-470D-9164-AFA3CEA65996}">
      <dgm:prSet/>
      <dgm:spPr/>
      <dgm:t>
        <a:bodyPr/>
        <a:lstStyle/>
        <a:p>
          <a:endParaRPr lang="en-US"/>
        </a:p>
      </dgm:t>
    </dgm:pt>
    <dgm:pt modelId="{0D776691-AEF3-4623-BAF7-2E2FC1CE9820}">
      <dgm:prSet/>
      <dgm:spPr/>
      <dgm:t>
        <a:bodyPr/>
        <a:lstStyle/>
        <a:p>
          <a:r>
            <a:rPr lang="en-US" dirty="0">
              <a:latin typeface="Cavolini" panose="03000502040302020204" pitchFamily="66" charset="0"/>
              <a:cs typeface="Cavolini" panose="03000502040302020204" pitchFamily="66" charset="0"/>
            </a:rPr>
            <a:t>However, as many will attest, these credit reporting systems are far from perfect and are often riddled with errors, missing real-world transaction history and misclassifying creditors. In addition to using data that's available, AI-based loan decision systems and machine learning algorithms can look at behaviors and patterns to determine if a customer with limited credit history might in fact make a good credit customer or find customers whose patterns might increase the likelihood of default</a:t>
          </a:r>
        </a:p>
      </dgm:t>
    </dgm:pt>
    <dgm:pt modelId="{A9512C9A-2829-4299-ACBF-4BDBD3F904FB}" type="parTrans" cxnId="{A599F52F-E3EE-4555-A115-7976C7C13E60}">
      <dgm:prSet/>
      <dgm:spPr/>
      <dgm:t>
        <a:bodyPr/>
        <a:lstStyle/>
        <a:p>
          <a:endParaRPr lang="en-US"/>
        </a:p>
      </dgm:t>
    </dgm:pt>
    <dgm:pt modelId="{5ACA63CD-FB53-4655-9DFF-7342FA0FF6CC}" type="sibTrans" cxnId="{A599F52F-E3EE-4555-A115-7976C7C13E60}">
      <dgm:prSet/>
      <dgm:spPr/>
      <dgm:t>
        <a:bodyPr/>
        <a:lstStyle/>
        <a:p>
          <a:endParaRPr lang="en-US"/>
        </a:p>
      </dgm:t>
    </dgm:pt>
    <dgm:pt modelId="{78E8ACB6-074E-4E00-9A1F-F13820527C3A}" type="pres">
      <dgm:prSet presAssocID="{CF8B0D18-EC6E-4332-88D7-0C611C23D812}" presName="root" presStyleCnt="0">
        <dgm:presLayoutVars>
          <dgm:dir/>
          <dgm:resizeHandles val="exact"/>
        </dgm:presLayoutVars>
      </dgm:prSet>
      <dgm:spPr/>
    </dgm:pt>
    <dgm:pt modelId="{743E35D5-73FB-48AA-812C-93EFDF5BBA38}" type="pres">
      <dgm:prSet presAssocID="{5848DCDE-4346-4B9D-AC10-E91E32412914}" presName="compNode" presStyleCnt="0"/>
      <dgm:spPr/>
    </dgm:pt>
    <dgm:pt modelId="{493CB143-F399-4105-BD4E-AB27D730F305}" type="pres">
      <dgm:prSet presAssocID="{5848DCDE-4346-4B9D-AC10-E91E32412914}" presName="bgRect" presStyleLbl="bgShp" presStyleIdx="0" presStyleCnt="2"/>
      <dgm:spPr/>
    </dgm:pt>
    <dgm:pt modelId="{7F1190A5-6EAA-4741-8424-FB82470CD4AB}" type="pres">
      <dgm:prSet presAssocID="{5848DCDE-4346-4B9D-AC10-E91E324129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900C3436-CA93-435C-8A6F-1C62FD3CC553}" type="pres">
      <dgm:prSet presAssocID="{5848DCDE-4346-4B9D-AC10-E91E32412914}" presName="spaceRect" presStyleCnt="0"/>
      <dgm:spPr/>
    </dgm:pt>
    <dgm:pt modelId="{9029FA6D-841C-42CF-80BE-E550922F46EC}" type="pres">
      <dgm:prSet presAssocID="{5848DCDE-4346-4B9D-AC10-E91E32412914}" presName="parTx" presStyleLbl="revTx" presStyleIdx="0" presStyleCnt="2">
        <dgm:presLayoutVars>
          <dgm:chMax val="0"/>
          <dgm:chPref val="0"/>
        </dgm:presLayoutVars>
      </dgm:prSet>
      <dgm:spPr/>
    </dgm:pt>
    <dgm:pt modelId="{AD6E462D-126D-4856-BE65-A7B7B7D33FC0}" type="pres">
      <dgm:prSet presAssocID="{A09F1283-DACC-47C5-A5CF-0D3133A3DF82}" presName="sibTrans" presStyleCnt="0"/>
      <dgm:spPr/>
    </dgm:pt>
    <dgm:pt modelId="{98E91539-AC97-49B1-B533-BFD47A60FC58}" type="pres">
      <dgm:prSet presAssocID="{0D776691-AEF3-4623-BAF7-2E2FC1CE9820}" presName="compNode" presStyleCnt="0"/>
      <dgm:spPr/>
    </dgm:pt>
    <dgm:pt modelId="{58DB3BE3-620B-4366-BC9A-EDF790CF5892}" type="pres">
      <dgm:prSet presAssocID="{0D776691-AEF3-4623-BAF7-2E2FC1CE9820}" presName="bgRect" presStyleLbl="bgShp" presStyleIdx="1" presStyleCnt="2"/>
      <dgm:spPr/>
    </dgm:pt>
    <dgm:pt modelId="{4E1A5EA4-29EE-4DB9-8EF2-DF7D2A06AE29}" type="pres">
      <dgm:prSet presAssocID="{0D776691-AEF3-4623-BAF7-2E2FC1CE98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A42AF72B-0B8C-4631-838C-DFF70CAB607F}" type="pres">
      <dgm:prSet presAssocID="{0D776691-AEF3-4623-BAF7-2E2FC1CE9820}" presName="spaceRect" presStyleCnt="0"/>
      <dgm:spPr/>
    </dgm:pt>
    <dgm:pt modelId="{C1EC4043-389C-454B-8A98-E24660B7B344}" type="pres">
      <dgm:prSet presAssocID="{0D776691-AEF3-4623-BAF7-2E2FC1CE9820}" presName="parTx" presStyleLbl="revTx" presStyleIdx="1" presStyleCnt="2">
        <dgm:presLayoutVars>
          <dgm:chMax val="0"/>
          <dgm:chPref val="0"/>
        </dgm:presLayoutVars>
      </dgm:prSet>
      <dgm:spPr/>
    </dgm:pt>
  </dgm:ptLst>
  <dgm:cxnLst>
    <dgm:cxn modelId="{A599F52F-E3EE-4555-A115-7976C7C13E60}" srcId="{CF8B0D18-EC6E-4332-88D7-0C611C23D812}" destId="{0D776691-AEF3-4623-BAF7-2E2FC1CE9820}" srcOrd="1" destOrd="0" parTransId="{A9512C9A-2829-4299-ACBF-4BDBD3F904FB}" sibTransId="{5ACA63CD-FB53-4655-9DFF-7342FA0FF6CC}"/>
    <dgm:cxn modelId="{18BD985E-DE45-4EEE-8E85-4FA443740426}" type="presOf" srcId="{5848DCDE-4346-4B9D-AC10-E91E32412914}" destId="{9029FA6D-841C-42CF-80BE-E550922F46EC}" srcOrd="0" destOrd="0" presId="urn:microsoft.com/office/officeart/2018/2/layout/IconVerticalSolidList"/>
    <dgm:cxn modelId="{F095027F-FF6B-4751-91D3-854C0A97DD4F}" type="presOf" srcId="{0D776691-AEF3-4623-BAF7-2E2FC1CE9820}" destId="{C1EC4043-389C-454B-8A98-E24660B7B344}" srcOrd="0" destOrd="0" presId="urn:microsoft.com/office/officeart/2018/2/layout/IconVerticalSolidList"/>
    <dgm:cxn modelId="{A53C15C8-3136-4CB4-A55B-462C4A6F362D}" type="presOf" srcId="{CF8B0D18-EC6E-4332-88D7-0C611C23D812}" destId="{78E8ACB6-074E-4E00-9A1F-F13820527C3A}" srcOrd="0" destOrd="0" presId="urn:microsoft.com/office/officeart/2018/2/layout/IconVerticalSolidList"/>
    <dgm:cxn modelId="{C33FD5D9-2C0F-470D-9164-AFA3CEA65996}" srcId="{CF8B0D18-EC6E-4332-88D7-0C611C23D812}" destId="{5848DCDE-4346-4B9D-AC10-E91E32412914}" srcOrd="0" destOrd="0" parTransId="{02984BC5-223A-4866-B902-FA5B0482CAFC}" sibTransId="{A09F1283-DACC-47C5-A5CF-0D3133A3DF82}"/>
    <dgm:cxn modelId="{CBDAEE5C-718C-40A4-AF69-03F2619284F3}" type="presParOf" srcId="{78E8ACB6-074E-4E00-9A1F-F13820527C3A}" destId="{743E35D5-73FB-48AA-812C-93EFDF5BBA38}" srcOrd="0" destOrd="0" presId="urn:microsoft.com/office/officeart/2018/2/layout/IconVerticalSolidList"/>
    <dgm:cxn modelId="{98E609FB-D914-4C09-AA20-30E1B2411AD8}" type="presParOf" srcId="{743E35D5-73FB-48AA-812C-93EFDF5BBA38}" destId="{493CB143-F399-4105-BD4E-AB27D730F305}" srcOrd="0" destOrd="0" presId="urn:microsoft.com/office/officeart/2018/2/layout/IconVerticalSolidList"/>
    <dgm:cxn modelId="{3224DFD8-91B1-4A1C-87C3-EB09F9126915}" type="presParOf" srcId="{743E35D5-73FB-48AA-812C-93EFDF5BBA38}" destId="{7F1190A5-6EAA-4741-8424-FB82470CD4AB}" srcOrd="1" destOrd="0" presId="urn:microsoft.com/office/officeart/2018/2/layout/IconVerticalSolidList"/>
    <dgm:cxn modelId="{0B4A24D1-B443-4845-B59B-95A996BFD3F7}" type="presParOf" srcId="{743E35D5-73FB-48AA-812C-93EFDF5BBA38}" destId="{900C3436-CA93-435C-8A6F-1C62FD3CC553}" srcOrd="2" destOrd="0" presId="urn:microsoft.com/office/officeart/2018/2/layout/IconVerticalSolidList"/>
    <dgm:cxn modelId="{6B64CE6C-A0F6-4BB0-8B7B-ADAB14B28149}" type="presParOf" srcId="{743E35D5-73FB-48AA-812C-93EFDF5BBA38}" destId="{9029FA6D-841C-42CF-80BE-E550922F46EC}" srcOrd="3" destOrd="0" presId="urn:microsoft.com/office/officeart/2018/2/layout/IconVerticalSolidList"/>
    <dgm:cxn modelId="{5A02D2AB-2E29-42ED-9D77-B63E8ECC6174}" type="presParOf" srcId="{78E8ACB6-074E-4E00-9A1F-F13820527C3A}" destId="{AD6E462D-126D-4856-BE65-A7B7B7D33FC0}" srcOrd="1" destOrd="0" presId="urn:microsoft.com/office/officeart/2018/2/layout/IconVerticalSolidList"/>
    <dgm:cxn modelId="{62253DDF-D5F2-4A68-9453-D7C936AA395B}" type="presParOf" srcId="{78E8ACB6-074E-4E00-9A1F-F13820527C3A}" destId="{98E91539-AC97-49B1-B533-BFD47A60FC58}" srcOrd="2" destOrd="0" presId="urn:microsoft.com/office/officeart/2018/2/layout/IconVerticalSolidList"/>
    <dgm:cxn modelId="{8A483CF6-C1B1-41ED-9C39-BFC91DACACEB}" type="presParOf" srcId="{98E91539-AC97-49B1-B533-BFD47A60FC58}" destId="{58DB3BE3-620B-4366-BC9A-EDF790CF5892}" srcOrd="0" destOrd="0" presId="urn:microsoft.com/office/officeart/2018/2/layout/IconVerticalSolidList"/>
    <dgm:cxn modelId="{EE79CB9A-73FC-4DA0-BE3C-0605CF8CC005}" type="presParOf" srcId="{98E91539-AC97-49B1-B533-BFD47A60FC58}" destId="{4E1A5EA4-29EE-4DB9-8EF2-DF7D2A06AE29}" srcOrd="1" destOrd="0" presId="urn:microsoft.com/office/officeart/2018/2/layout/IconVerticalSolidList"/>
    <dgm:cxn modelId="{8CFA23B9-4B27-4627-93B7-35A6FBA7232F}" type="presParOf" srcId="{98E91539-AC97-49B1-B533-BFD47A60FC58}" destId="{A42AF72B-0B8C-4631-838C-DFF70CAB607F}" srcOrd="2" destOrd="0" presId="urn:microsoft.com/office/officeart/2018/2/layout/IconVerticalSolidList"/>
    <dgm:cxn modelId="{68ACDB41-744E-42DD-B97D-515C0EF2CCF5}" type="presParOf" srcId="{98E91539-AC97-49B1-B533-BFD47A60FC58}" destId="{C1EC4043-389C-454B-8A98-E24660B7B3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CB143-F399-4105-BD4E-AB27D730F305}">
      <dsp:nvSpPr>
        <dsp:cNvPr id="0" name=""/>
        <dsp:cNvSpPr/>
      </dsp:nvSpPr>
      <dsp:spPr>
        <a:xfrm>
          <a:off x="0" y="542784"/>
          <a:ext cx="9759350" cy="1314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190A5-6EAA-4741-8424-FB82470CD4AB}">
      <dsp:nvSpPr>
        <dsp:cNvPr id="0" name=""/>
        <dsp:cNvSpPr/>
      </dsp:nvSpPr>
      <dsp:spPr>
        <a:xfrm>
          <a:off x="397649" y="838557"/>
          <a:ext cx="723705" cy="7229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9FA6D-841C-42CF-80BE-E550922F46EC}">
      <dsp:nvSpPr>
        <dsp:cNvPr id="0" name=""/>
        <dsp:cNvSpPr/>
      </dsp:nvSpPr>
      <dsp:spPr>
        <a:xfrm>
          <a:off x="1519004" y="542784"/>
          <a:ext cx="8237375" cy="131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58" tIns="139258" rIns="139258" bIns="139258"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volini" panose="03000502040302020204" pitchFamily="66" charset="0"/>
              <a:cs typeface="Cavolini" panose="03000502040302020204" pitchFamily="66" charset="0"/>
            </a:rPr>
            <a:t>Banks are using AI-based systems to help make more informed, safer and profitable loan and credit decisions. Currently, many banks are still too confined to the use of credit scores, credit history, customer references and banking transactions to determine whether or not an individual or company is creditworthy.</a:t>
          </a:r>
        </a:p>
      </dsp:txBody>
      <dsp:txXfrm>
        <a:off x="1519004" y="542784"/>
        <a:ext cx="8237375" cy="1315828"/>
      </dsp:txXfrm>
    </dsp:sp>
    <dsp:sp modelId="{58DB3BE3-620B-4366-BC9A-EDF790CF5892}">
      <dsp:nvSpPr>
        <dsp:cNvPr id="0" name=""/>
        <dsp:cNvSpPr/>
      </dsp:nvSpPr>
      <dsp:spPr>
        <a:xfrm>
          <a:off x="0" y="2159373"/>
          <a:ext cx="9759350" cy="13145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A5EA4-29EE-4DB9-8EF2-DF7D2A06AE29}">
      <dsp:nvSpPr>
        <dsp:cNvPr id="0" name=""/>
        <dsp:cNvSpPr/>
      </dsp:nvSpPr>
      <dsp:spPr>
        <a:xfrm>
          <a:off x="397649" y="2455146"/>
          <a:ext cx="723705" cy="7229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EC4043-389C-454B-8A98-E24660B7B344}">
      <dsp:nvSpPr>
        <dsp:cNvPr id="0" name=""/>
        <dsp:cNvSpPr/>
      </dsp:nvSpPr>
      <dsp:spPr>
        <a:xfrm>
          <a:off x="1519004" y="2159373"/>
          <a:ext cx="8237375" cy="1315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58" tIns="139258" rIns="139258" bIns="139258"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volini" panose="03000502040302020204" pitchFamily="66" charset="0"/>
              <a:cs typeface="Cavolini" panose="03000502040302020204" pitchFamily="66" charset="0"/>
            </a:rPr>
            <a:t>However, as many will attest, these credit reporting systems are far from perfect and are often riddled with errors, missing real-world transaction history and misclassifying creditors. In addition to using data that's available, AI-based loan decision systems and machine learning algorithms can look at behaviors and patterns to determine if a customer with limited credit history might in fact make a good credit customer or find customers whose patterns might increase the likelihood of default</a:t>
          </a:r>
        </a:p>
      </dsp:txBody>
      <dsp:txXfrm>
        <a:off x="1519004" y="2159373"/>
        <a:ext cx="8237375" cy="131582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7241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1148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4909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3037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030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4544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3359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7839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1814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3403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4/20/2023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3408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4/20/2023</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817456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actico.com/solutions/credit-decisioning/"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B60C714-CA3D-427D-95B5-3C29587A4C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C1D7ED78-1CF5-4B8A-93C1-4CC089539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46778" cy="6858000"/>
          </a:xfrm>
          <a:custGeom>
            <a:avLst/>
            <a:gdLst>
              <a:gd name="connsiteX0" fmla="*/ 0 w 12046778"/>
              <a:gd name="connsiteY0" fmla="*/ 0 h 6858000"/>
              <a:gd name="connsiteX1" fmla="*/ 454478 w 12046778"/>
              <a:gd name="connsiteY1" fmla="*/ 0 h 6858000"/>
              <a:gd name="connsiteX2" fmla="*/ 892342 w 12046778"/>
              <a:gd name="connsiteY2" fmla="*/ 15552 h 6858000"/>
              <a:gd name="connsiteX3" fmla="*/ 893702 w 12046778"/>
              <a:gd name="connsiteY3" fmla="*/ 0 h 6858000"/>
              <a:gd name="connsiteX4" fmla="*/ 5761220 w 12046778"/>
              <a:gd name="connsiteY4" fmla="*/ 0 h 6858000"/>
              <a:gd name="connsiteX5" fmla="*/ 7920992 w 12046778"/>
              <a:gd name="connsiteY5" fmla="*/ 265187 h 6858000"/>
              <a:gd name="connsiteX6" fmla="*/ 11428519 w 12046778"/>
              <a:gd name="connsiteY6" fmla="*/ 389763 h 6858000"/>
              <a:gd name="connsiteX7" fmla="*/ 11417875 w 12046778"/>
              <a:gd name="connsiteY7" fmla="*/ 694551 h 6858000"/>
              <a:gd name="connsiteX8" fmla="*/ 12046778 w 12046778"/>
              <a:gd name="connsiteY8" fmla="*/ 771770 h 6858000"/>
              <a:gd name="connsiteX9" fmla="*/ 11299482 w 12046778"/>
              <a:gd name="connsiteY9" fmla="*/ 6858000 h 6858000"/>
              <a:gd name="connsiteX10" fmla="*/ 11202642 w 12046778"/>
              <a:gd name="connsiteY10" fmla="*/ 6858000 h 6858000"/>
              <a:gd name="connsiteX11" fmla="*/ 6662440 w 12046778"/>
              <a:gd name="connsiteY11" fmla="*/ 6858000 h 6858000"/>
              <a:gd name="connsiteX12" fmla="*/ 0 w 12046778"/>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046778" h="6858000">
                <a:moveTo>
                  <a:pt x="0" y="0"/>
                </a:moveTo>
                <a:lnTo>
                  <a:pt x="454478" y="0"/>
                </a:lnTo>
                <a:lnTo>
                  <a:pt x="892342" y="15552"/>
                </a:lnTo>
                <a:lnTo>
                  <a:pt x="893702" y="0"/>
                </a:lnTo>
                <a:lnTo>
                  <a:pt x="5761220" y="0"/>
                </a:lnTo>
                <a:lnTo>
                  <a:pt x="7920992" y="265187"/>
                </a:lnTo>
                <a:lnTo>
                  <a:pt x="11428519" y="389763"/>
                </a:lnTo>
                <a:lnTo>
                  <a:pt x="11417875" y="694551"/>
                </a:lnTo>
                <a:lnTo>
                  <a:pt x="12046778" y="771770"/>
                </a:lnTo>
                <a:lnTo>
                  <a:pt x="11299482" y="6858000"/>
                </a:lnTo>
                <a:lnTo>
                  <a:pt x="11202642" y="6858000"/>
                </a:lnTo>
                <a:lnTo>
                  <a:pt x="6662440" y="6858000"/>
                </a:lnTo>
                <a:lnTo>
                  <a:pt x="0" y="6858000"/>
                </a:lnTo>
                <a:close/>
              </a:path>
            </a:pathLst>
          </a:custGeom>
          <a:solidFill>
            <a:schemeClr val="tx1"/>
          </a:solidFill>
          <a:ln w="12700" cap="flat" cmpd="sng" algn="ctr">
            <a:no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3FA2241-6B3E-48FF-860B-B990431EC4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15541" cy="6858001"/>
          </a:xfrm>
          <a:custGeom>
            <a:avLst/>
            <a:gdLst>
              <a:gd name="connsiteX0" fmla="*/ 289900 w 11915541"/>
              <a:gd name="connsiteY0" fmla="*/ 0 h 6858001"/>
              <a:gd name="connsiteX1" fmla="*/ 4956408 w 11915541"/>
              <a:gd name="connsiteY1" fmla="*/ 0 h 6858001"/>
              <a:gd name="connsiteX2" fmla="*/ 7146011 w 11915541"/>
              <a:gd name="connsiteY2" fmla="*/ 269060 h 6858001"/>
              <a:gd name="connsiteX3" fmla="*/ 7883888 w 11915541"/>
              <a:gd name="connsiteY3" fmla="*/ 358077 h 6858001"/>
              <a:gd name="connsiteX4" fmla="*/ 8743808 w 11915541"/>
              <a:gd name="connsiteY4" fmla="*/ 388772 h 6858001"/>
              <a:gd name="connsiteX5" fmla="*/ 8846325 w 11915541"/>
              <a:gd name="connsiteY5" fmla="*/ 387158 h 6858001"/>
              <a:gd name="connsiteX6" fmla="*/ 8908081 w 11915541"/>
              <a:gd name="connsiteY6" fmla="*/ 391374 h 6858001"/>
              <a:gd name="connsiteX7" fmla="*/ 8976104 w 11915541"/>
              <a:gd name="connsiteY7" fmla="*/ 394890 h 6858001"/>
              <a:gd name="connsiteX8" fmla="*/ 9041336 w 11915541"/>
              <a:gd name="connsiteY8" fmla="*/ 398298 h 6858001"/>
              <a:gd name="connsiteX9" fmla="*/ 9111961 w 11915541"/>
              <a:gd name="connsiteY9" fmla="*/ 399407 h 6858001"/>
              <a:gd name="connsiteX10" fmla="*/ 9137458 w 11915541"/>
              <a:gd name="connsiteY10" fmla="*/ 411076 h 6858001"/>
              <a:gd name="connsiteX11" fmla="*/ 9439267 w 11915541"/>
              <a:gd name="connsiteY11" fmla="*/ 421615 h 6858001"/>
              <a:gd name="connsiteX12" fmla="*/ 9447565 w 11915541"/>
              <a:gd name="connsiteY12" fmla="*/ 420237 h 6858001"/>
              <a:gd name="connsiteX13" fmla="*/ 9480968 w 11915541"/>
              <a:gd name="connsiteY13" fmla="*/ 413579 h 6858001"/>
              <a:gd name="connsiteX14" fmla="*/ 9485823 w 11915541"/>
              <a:gd name="connsiteY14" fmla="*/ 414668 h 6858001"/>
              <a:gd name="connsiteX15" fmla="*/ 9504040 w 11915541"/>
              <a:gd name="connsiteY15" fmla="*/ 413672 h 6858001"/>
              <a:gd name="connsiteX16" fmla="*/ 9510668 w 11915541"/>
              <a:gd name="connsiteY16" fmla="*/ 420087 h 6858001"/>
              <a:gd name="connsiteX17" fmla="*/ 9572280 w 11915541"/>
              <a:gd name="connsiteY17" fmla="*/ 419684 h 6858001"/>
              <a:gd name="connsiteX18" fmla="*/ 9690102 w 11915541"/>
              <a:gd name="connsiteY18" fmla="*/ 407264 h 6858001"/>
              <a:gd name="connsiteX19" fmla="*/ 9711635 w 11915541"/>
              <a:gd name="connsiteY19" fmla="*/ 410830 h 6858001"/>
              <a:gd name="connsiteX20" fmla="*/ 9828330 w 11915541"/>
              <a:gd name="connsiteY20" fmla="*/ 413906 h 6858001"/>
              <a:gd name="connsiteX21" fmla="*/ 9966913 w 11915541"/>
              <a:gd name="connsiteY21" fmla="*/ 412008 h 6858001"/>
              <a:gd name="connsiteX22" fmla="*/ 10066210 w 11915541"/>
              <a:gd name="connsiteY22" fmla="*/ 412124 h 6858001"/>
              <a:gd name="connsiteX23" fmla="*/ 10165116 w 11915541"/>
              <a:gd name="connsiteY23" fmla="*/ 410209 h 6858001"/>
              <a:gd name="connsiteX24" fmla="*/ 10244876 w 11915541"/>
              <a:gd name="connsiteY24" fmla="*/ 418729 h 6858001"/>
              <a:gd name="connsiteX25" fmla="*/ 10292900 w 11915541"/>
              <a:gd name="connsiteY25" fmla="*/ 427936 h 6858001"/>
              <a:gd name="connsiteX26" fmla="*/ 10326189 w 11915541"/>
              <a:gd name="connsiteY26" fmla="*/ 437758 h 6858001"/>
              <a:gd name="connsiteX27" fmla="*/ 10419820 w 11915541"/>
              <a:gd name="connsiteY27" fmla="*/ 445961 h 6858001"/>
              <a:gd name="connsiteX28" fmla="*/ 10556118 w 11915541"/>
              <a:gd name="connsiteY28" fmla="*/ 452534 h 6858001"/>
              <a:gd name="connsiteX29" fmla="*/ 10617267 w 11915541"/>
              <a:gd name="connsiteY29" fmla="*/ 458327 h 6858001"/>
              <a:gd name="connsiteX30" fmla="*/ 11266201 w 11915541"/>
              <a:gd name="connsiteY30" fmla="*/ 485414 h 6858001"/>
              <a:gd name="connsiteX31" fmla="*/ 11266114 w 11915541"/>
              <a:gd name="connsiteY31" fmla="*/ 487867 h 6858001"/>
              <a:gd name="connsiteX32" fmla="*/ 11294016 w 11915541"/>
              <a:gd name="connsiteY32" fmla="*/ 500627 h 6858001"/>
              <a:gd name="connsiteX33" fmla="*/ 11304892 w 11915541"/>
              <a:gd name="connsiteY33" fmla="*/ 529592 h 6858001"/>
              <a:gd name="connsiteX34" fmla="*/ 11295858 w 11915541"/>
              <a:gd name="connsiteY34" fmla="*/ 788304 h 6858001"/>
              <a:gd name="connsiteX35" fmla="*/ 11881324 w 11915541"/>
              <a:gd name="connsiteY35" fmla="*/ 860190 h 6858001"/>
              <a:gd name="connsiteX36" fmla="*/ 11881031 w 11915541"/>
              <a:gd name="connsiteY36" fmla="*/ 862574 h 6858001"/>
              <a:gd name="connsiteX37" fmla="*/ 11907128 w 11915541"/>
              <a:gd name="connsiteY37" fmla="*/ 877384 h 6858001"/>
              <a:gd name="connsiteX38" fmla="*/ 11915256 w 11915541"/>
              <a:gd name="connsiteY38" fmla="*/ 906533 h 6858001"/>
              <a:gd name="connsiteX39" fmla="*/ 11521832 w 11915541"/>
              <a:gd name="connsiteY39" fmla="*/ 4110709 h 6858001"/>
              <a:gd name="connsiteX40" fmla="*/ 11515825 w 11915541"/>
              <a:gd name="connsiteY40" fmla="*/ 4119564 h 6858001"/>
              <a:gd name="connsiteX41" fmla="*/ 11519210 w 11915541"/>
              <a:gd name="connsiteY41" fmla="*/ 4131712 h 6858001"/>
              <a:gd name="connsiteX42" fmla="*/ 11184463 w 11915541"/>
              <a:gd name="connsiteY42" fmla="*/ 6858000 h 6858001"/>
              <a:gd name="connsiteX43" fmla="*/ 11083854 w 11915541"/>
              <a:gd name="connsiteY43" fmla="*/ 6858000 h 6858001"/>
              <a:gd name="connsiteX44" fmla="*/ 11083854 w 11915541"/>
              <a:gd name="connsiteY44" fmla="*/ 6858001 h 6858001"/>
              <a:gd name="connsiteX45" fmla="*/ 0 w 11915541"/>
              <a:gd name="connsiteY45" fmla="*/ 6858001 h 6858001"/>
              <a:gd name="connsiteX46" fmla="*/ 0 w 11915541"/>
              <a:gd name="connsiteY46" fmla="*/ 76664 h 6858001"/>
              <a:gd name="connsiteX47" fmla="*/ 286723 w 11915541"/>
              <a:gd name="connsiteY47" fmla="*/ 8689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915541" h="6858001">
                <a:moveTo>
                  <a:pt x="289900" y="0"/>
                </a:moveTo>
                <a:lnTo>
                  <a:pt x="4956408" y="0"/>
                </a:lnTo>
                <a:lnTo>
                  <a:pt x="7146011" y="269060"/>
                </a:lnTo>
                <a:lnTo>
                  <a:pt x="7883888" y="358077"/>
                </a:lnTo>
                <a:lnTo>
                  <a:pt x="8743808" y="388772"/>
                </a:lnTo>
                <a:lnTo>
                  <a:pt x="8846325" y="387158"/>
                </a:lnTo>
                <a:lnTo>
                  <a:pt x="8908081" y="391374"/>
                </a:lnTo>
                <a:lnTo>
                  <a:pt x="8976104" y="394890"/>
                </a:lnTo>
                <a:lnTo>
                  <a:pt x="9041336" y="398298"/>
                </a:lnTo>
                <a:lnTo>
                  <a:pt x="9111961" y="399407"/>
                </a:lnTo>
                <a:lnTo>
                  <a:pt x="9137458" y="411076"/>
                </a:lnTo>
                <a:lnTo>
                  <a:pt x="9439267" y="421615"/>
                </a:lnTo>
                <a:lnTo>
                  <a:pt x="9447565" y="420237"/>
                </a:lnTo>
                <a:cubicBezTo>
                  <a:pt x="9454515" y="418898"/>
                  <a:pt x="9474592" y="414507"/>
                  <a:pt x="9480968" y="413579"/>
                </a:cubicBezTo>
                <a:lnTo>
                  <a:pt x="9485823" y="414668"/>
                </a:lnTo>
                <a:lnTo>
                  <a:pt x="9504040" y="413672"/>
                </a:lnTo>
                <a:lnTo>
                  <a:pt x="9510668" y="420087"/>
                </a:lnTo>
                <a:lnTo>
                  <a:pt x="9572280" y="419684"/>
                </a:lnTo>
                <a:cubicBezTo>
                  <a:pt x="9599152" y="403815"/>
                  <a:pt x="9648610" y="413243"/>
                  <a:pt x="9690102" y="407264"/>
                </a:cubicBezTo>
                <a:lnTo>
                  <a:pt x="9711635" y="410830"/>
                </a:lnTo>
                <a:lnTo>
                  <a:pt x="9828330" y="413906"/>
                </a:lnTo>
                <a:cubicBezTo>
                  <a:pt x="9901450" y="412197"/>
                  <a:pt x="9903487" y="416948"/>
                  <a:pt x="9966913" y="412008"/>
                </a:cubicBezTo>
                <a:cubicBezTo>
                  <a:pt x="10024782" y="416355"/>
                  <a:pt x="10018033" y="414239"/>
                  <a:pt x="10066210" y="412124"/>
                </a:cubicBezTo>
                <a:lnTo>
                  <a:pt x="10165116" y="410209"/>
                </a:lnTo>
                <a:cubicBezTo>
                  <a:pt x="10191560" y="417316"/>
                  <a:pt x="10211518" y="430503"/>
                  <a:pt x="10244876" y="418729"/>
                </a:cubicBezTo>
                <a:cubicBezTo>
                  <a:pt x="10237086" y="432781"/>
                  <a:pt x="10284124" y="415543"/>
                  <a:pt x="10292900" y="427936"/>
                </a:cubicBezTo>
                <a:cubicBezTo>
                  <a:pt x="10297954" y="438166"/>
                  <a:pt x="10313400" y="435319"/>
                  <a:pt x="10326189" y="437758"/>
                </a:cubicBezTo>
                <a:cubicBezTo>
                  <a:pt x="10337091" y="447506"/>
                  <a:pt x="10399279" y="450054"/>
                  <a:pt x="10419820" y="445961"/>
                </a:cubicBezTo>
                <a:cubicBezTo>
                  <a:pt x="10473071" y="447462"/>
                  <a:pt x="10510712" y="446330"/>
                  <a:pt x="10556118" y="452534"/>
                </a:cubicBezTo>
                <a:cubicBezTo>
                  <a:pt x="10574153" y="454056"/>
                  <a:pt x="10608649" y="456182"/>
                  <a:pt x="10617267" y="458327"/>
                </a:cubicBezTo>
                <a:lnTo>
                  <a:pt x="11266201" y="485414"/>
                </a:lnTo>
                <a:cubicBezTo>
                  <a:pt x="11266172" y="486232"/>
                  <a:pt x="11266143" y="487049"/>
                  <a:pt x="11266114" y="487867"/>
                </a:cubicBezTo>
                <a:lnTo>
                  <a:pt x="11294016" y="500627"/>
                </a:lnTo>
                <a:cubicBezTo>
                  <a:pt x="11301071" y="508193"/>
                  <a:pt x="11305249" y="518441"/>
                  <a:pt x="11304892" y="529592"/>
                </a:cubicBezTo>
                <a:lnTo>
                  <a:pt x="11295858" y="788304"/>
                </a:lnTo>
                <a:lnTo>
                  <a:pt x="11881324" y="860190"/>
                </a:lnTo>
                <a:cubicBezTo>
                  <a:pt x="11881227" y="860985"/>
                  <a:pt x="11881128" y="861779"/>
                  <a:pt x="11881031" y="862574"/>
                </a:cubicBezTo>
                <a:lnTo>
                  <a:pt x="11907128" y="877384"/>
                </a:lnTo>
                <a:cubicBezTo>
                  <a:pt x="11913358" y="885357"/>
                  <a:pt x="11916554" y="895698"/>
                  <a:pt x="11915256" y="906533"/>
                </a:cubicBezTo>
                <a:lnTo>
                  <a:pt x="11521832" y="4110709"/>
                </a:lnTo>
                <a:lnTo>
                  <a:pt x="11515825" y="4119564"/>
                </a:lnTo>
                <a:lnTo>
                  <a:pt x="11519210" y="4131712"/>
                </a:lnTo>
                <a:lnTo>
                  <a:pt x="11184463" y="6858000"/>
                </a:lnTo>
                <a:lnTo>
                  <a:pt x="11083854" y="6858000"/>
                </a:lnTo>
                <a:lnTo>
                  <a:pt x="11083854" y="6858001"/>
                </a:lnTo>
                <a:lnTo>
                  <a:pt x="0" y="6858001"/>
                </a:lnTo>
                <a:lnTo>
                  <a:pt x="0" y="76664"/>
                </a:lnTo>
                <a:lnTo>
                  <a:pt x="286723" y="86899"/>
                </a:lnTo>
                <a:close/>
              </a:path>
            </a:pathLst>
          </a:custGeom>
          <a:blipFill>
            <a:blip r:embed="rId2"/>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3" descr="A colorful light bulb with business icons">
            <a:extLst>
              <a:ext uri="{FF2B5EF4-FFF2-40B4-BE49-F238E27FC236}">
                <a16:creationId xmlns:a16="http://schemas.microsoft.com/office/drawing/2014/main" id="{E6F12FBF-B7F2-D10C-112E-D78063583907}"/>
              </a:ext>
            </a:extLst>
          </p:cNvPr>
          <p:cNvPicPr>
            <a:picLocks noChangeAspect="1"/>
          </p:cNvPicPr>
          <p:nvPr/>
        </p:nvPicPr>
        <p:blipFill rotWithShape="1">
          <a:blip r:embed="rId3">
            <a:alphaModFix amt="85000"/>
          </a:blip>
          <a:srcRect t="10516" b="7228"/>
          <a:stretch/>
        </p:blipFill>
        <p:spPr>
          <a:xfrm>
            <a:off x="-5309" y="-2547"/>
            <a:ext cx="11920851" cy="6863842"/>
          </a:xfrm>
          <a:custGeom>
            <a:avLst/>
            <a:gdLst/>
            <a:ahLst/>
            <a:cxnLst/>
            <a:rect l="l" t="t" r="r" b="b"/>
            <a:pathLst>
              <a:path w="11920851" h="6863842">
                <a:moveTo>
                  <a:pt x="93746" y="220"/>
                </a:moveTo>
                <a:cubicBezTo>
                  <a:pt x="149331" y="1296"/>
                  <a:pt x="222869" y="5962"/>
                  <a:pt x="295210" y="5841"/>
                </a:cubicBezTo>
                <a:lnTo>
                  <a:pt x="4961718" y="5841"/>
                </a:lnTo>
                <a:lnTo>
                  <a:pt x="7151321" y="274901"/>
                </a:lnTo>
                <a:lnTo>
                  <a:pt x="7889198" y="363918"/>
                </a:lnTo>
                <a:lnTo>
                  <a:pt x="8749118" y="394613"/>
                </a:lnTo>
                <a:lnTo>
                  <a:pt x="8851635" y="392999"/>
                </a:lnTo>
                <a:lnTo>
                  <a:pt x="8913391" y="397215"/>
                </a:lnTo>
                <a:lnTo>
                  <a:pt x="8981414" y="400731"/>
                </a:lnTo>
                <a:lnTo>
                  <a:pt x="9046646" y="404139"/>
                </a:lnTo>
                <a:lnTo>
                  <a:pt x="9117271" y="405248"/>
                </a:lnTo>
                <a:lnTo>
                  <a:pt x="9142768" y="416917"/>
                </a:lnTo>
                <a:lnTo>
                  <a:pt x="9444577" y="427456"/>
                </a:lnTo>
                <a:lnTo>
                  <a:pt x="9452875" y="426078"/>
                </a:lnTo>
                <a:cubicBezTo>
                  <a:pt x="9459825" y="424739"/>
                  <a:pt x="9479902" y="420348"/>
                  <a:pt x="9486278" y="419420"/>
                </a:cubicBezTo>
                <a:lnTo>
                  <a:pt x="9491133" y="420509"/>
                </a:lnTo>
                <a:lnTo>
                  <a:pt x="9509350" y="419513"/>
                </a:lnTo>
                <a:lnTo>
                  <a:pt x="9515978" y="425928"/>
                </a:lnTo>
                <a:lnTo>
                  <a:pt x="9577590" y="425525"/>
                </a:lnTo>
                <a:cubicBezTo>
                  <a:pt x="9604462" y="409656"/>
                  <a:pt x="9653920" y="419084"/>
                  <a:pt x="9695412" y="413105"/>
                </a:cubicBezTo>
                <a:lnTo>
                  <a:pt x="9716945" y="416671"/>
                </a:lnTo>
                <a:lnTo>
                  <a:pt x="9833640" y="419747"/>
                </a:lnTo>
                <a:cubicBezTo>
                  <a:pt x="9906760" y="418038"/>
                  <a:pt x="9908797" y="422789"/>
                  <a:pt x="9972223" y="417849"/>
                </a:cubicBezTo>
                <a:cubicBezTo>
                  <a:pt x="10030092" y="422196"/>
                  <a:pt x="10023343" y="420080"/>
                  <a:pt x="10071520" y="417965"/>
                </a:cubicBezTo>
                <a:lnTo>
                  <a:pt x="10170426" y="416050"/>
                </a:lnTo>
                <a:cubicBezTo>
                  <a:pt x="10196870" y="423157"/>
                  <a:pt x="10216828" y="436344"/>
                  <a:pt x="10250186" y="424570"/>
                </a:cubicBezTo>
                <a:cubicBezTo>
                  <a:pt x="10242396" y="438622"/>
                  <a:pt x="10289434" y="421384"/>
                  <a:pt x="10298210" y="433777"/>
                </a:cubicBezTo>
                <a:cubicBezTo>
                  <a:pt x="10303264" y="444007"/>
                  <a:pt x="10318710" y="441160"/>
                  <a:pt x="10331499" y="443599"/>
                </a:cubicBezTo>
                <a:cubicBezTo>
                  <a:pt x="10342401" y="453347"/>
                  <a:pt x="10404589" y="455895"/>
                  <a:pt x="10425130" y="451802"/>
                </a:cubicBezTo>
                <a:cubicBezTo>
                  <a:pt x="10478381" y="453303"/>
                  <a:pt x="10516022" y="452171"/>
                  <a:pt x="10561428" y="458375"/>
                </a:cubicBezTo>
                <a:cubicBezTo>
                  <a:pt x="10579463" y="459897"/>
                  <a:pt x="10613959" y="462023"/>
                  <a:pt x="10622577" y="464168"/>
                </a:cubicBezTo>
                <a:lnTo>
                  <a:pt x="11271511" y="491255"/>
                </a:lnTo>
                <a:cubicBezTo>
                  <a:pt x="11271482" y="492073"/>
                  <a:pt x="11271453" y="492890"/>
                  <a:pt x="11271424" y="493708"/>
                </a:cubicBezTo>
                <a:lnTo>
                  <a:pt x="11299326" y="506468"/>
                </a:lnTo>
                <a:cubicBezTo>
                  <a:pt x="11306381" y="514034"/>
                  <a:pt x="11310559" y="524282"/>
                  <a:pt x="11310202" y="535433"/>
                </a:cubicBezTo>
                <a:lnTo>
                  <a:pt x="11301168" y="794145"/>
                </a:lnTo>
                <a:lnTo>
                  <a:pt x="11886634" y="866031"/>
                </a:lnTo>
                <a:cubicBezTo>
                  <a:pt x="11886537" y="866826"/>
                  <a:pt x="11886438" y="867620"/>
                  <a:pt x="11886341" y="868415"/>
                </a:cubicBezTo>
                <a:lnTo>
                  <a:pt x="11912438" y="883225"/>
                </a:lnTo>
                <a:cubicBezTo>
                  <a:pt x="11918668" y="891198"/>
                  <a:pt x="11921864" y="901539"/>
                  <a:pt x="11920566" y="912374"/>
                </a:cubicBezTo>
                <a:lnTo>
                  <a:pt x="11527142" y="4116550"/>
                </a:lnTo>
                <a:lnTo>
                  <a:pt x="11521135" y="4125405"/>
                </a:lnTo>
                <a:lnTo>
                  <a:pt x="11524520" y="4137553"/>
                </a:lnTo>
                <a:lnTo>
                  <a:pt x="11189773" y="6863841"/>
                </a:lnTo>
                <a:lnTo>
                  <a:pt x="11089164" y="6863841"/>
                </a:lnTo>
                <a:lnTo>
                  <a:pt x="11089164" y="6863842"/>
                </a:lnTo>
                <a:lnTo>
                  <a:pt x="5310" y="6863842"/>
                </a:lnTo>
                <a:lnTo>
                  <a:pt x="5310" y="82505"/>
                </a:lnTo>
                <a:lnTo>
                  <a:pt x="0" y="16141"/>
                </a:lnTo>
                <a:cubicBezTo>
                  <a:pt x="530" y="1658"/>
                  <a:pt x="38161" y="-856"/>
                  <a:pt x="93746" y="220"/>
                </a:cubicBezTo>
                <a:close/>
              </a:path>
            </a:pathLst>
          </a:custGeom>
        </p:spPr>
      </p:pic>
      <p:sp>
        <p:nvSpPr>
          <p:cNvPr id="15" name="Rectangle 8">
            <a:extLst>
              <a:ext uri="{FF2B5EF4-FFF2-40B4-BE49-F238E27FC236}">
                <a16:creationId xmlns:a16="http://schemas.microsoft.com/office/drawing/2014/main" id="{E768A620-6CE7-44E7-BB7E-5C93F026D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097" y="3077"/>
            <a:ext cx="6289954" cy="221524"/>
          </a:xfrm>
          <a:custGeom>
            <a:avLst/>
            <a:gdLst>
              <a:gd name="connsiteX0" fmla="*/ 0 w 5910735"/>
              <a:gd name="connsiteY0" fmla="*/ 0 h 272502"/>
              <a:gd name="connsiteX1" fmla="*/ 5910735 w 5910735"/>
              <a:gd name="connsiteY1" fmla="*/ 0 h 272502"/>
              <a:gd name="connsiteX2" fmla="*/ 5910735 w 5910735"/>
              <a:gd name="connsiteY2" fmla="*/ 272502 h 272502"/>
              <a:gd name="connsiteX3" fmla="*/ 0 w 5910735"/>
              <a:gd name="connsiteY3" fmla="*/ 272502 h 272502"/>
              <a:gd name="connsiteX4" fmla="*/ 0 w 5910735"/>
              <a:gd name="connsiteY4" fmla="*/ 0 h 272502"/>
              <a:gd name="connsiteX0" fmla="*/ 0 w 5910735"/>
              <a:gd name="connsiteY0" fmla="*/ 0 h 272502"/>
              <a:gd name="connsiteX1" fmla="*/ 5910735 w 5910735"/>
              <a:gd name="connsiteY1" fmla="*/ 0 h 272502"/>
              <a:gd name="connsiteX2" fmla="*/ 5910735 w 5910735"/>
              <a:gd name="connsiteY2" fmla="*/ 272502 h 272502"/>
              <a:gd name="connsiteX3" fmla="*/ 0 w 5910735"/>
              <a:gd name="connsiteY3" fmla="*/ 272502 h 272502"/>
              <a:gd name="connsiteX4" fmla="*/ 0 w 5910735"/>
              <a:gd name="connsiteY4" fmla="*/ 0 h 272502"/>
              <a:gd name="connsiteX0" fmla="*/ 0 w 5910735"/>
              <a:gd name="connsiteY0" fmla="*/ 0 h 272502"/>
              <a:gd name="connsiteX1" fmla="*/ 4810804 w 5910735"/>
              <a:gd name="connsiteY1" fmla="*/ 0 h 272502"/>
              <a:gd name="connsiteX2" fmla="*/ 5910735 w 5910735"/>
              <a:gd name="connsiteY2" fmla="*/ 272502 h 272502"/>
              <a:gd name="connsiteX3" fmla="*/ 0 w 5910735"/>
              <a:gd name="connsiteY3" fmla="*/ 272502 h 272502"/>
              <a:gd name="connsiteX4" fmla="*/ 0 w 5910735"/>
              <a:gd name="connsiteY4" fmla="*/ 0 h 272502"/>
              <a:gd name="connsiteX0" fmla="*/ 0 w 6295048"/>
              <a:gd name="connsiteY0" fmla="*/ 0 h 272502"/>
              <a:gd name="connsiteX1" fmla="*/ 4810804 w 6295048"/>
              <a:gd name="connsiteY1" fmla="*/ 0 h 272502"/>
              <a:gd name="connsiteX2" fmla="*/ 6295048 w 6295048"/>
              <a:gd name="connsiteY2" fmla="*/ 206241 h 272502"/>
              <a:gd name="connsiteX3" fmla="*/ 0 w 6295048"/>
              <a:gd name="connsiteY3" fmla="*/ 272502 h 272502"/>
              <a:gd name="connsiteX4" fmla="*/ 0 w 6295048"/>
              <a:gd name="connsiteY4" fmla="*/ 0 h 272502"/>
              <a:gd name="connsiteX0" fmla="*/ 0 w 6295048"/>
              <a:gd name="connsiteY0" fmla="*/ 0 h 206241"/>
              <a:gd name="connsiteX1" fmla="*/ 4810804 w 6295048"/>
              <a:gd name="connsiteY1" fmla="*/ 0 h 206241"/>
              <a:gd name="connsiteX2" fmla="*/ 6295048 w 6295048"/>
              <a:gd name="connsiteY2" fmla="*/ 206241 h 206241"/>
              <a:gd name="connsiteX3" fmla="*/ 2451653 w 6295048"/>
              <a:gd name="connsiteY3" fmla="*/ 100224 h 206241"/>
              <a:gd name="connsiteX4" fmla="*/ 0 w 6295048"/>
              <a:gd name="connsiteY4" fmla="*/ 0 h 206241"/>
              <a:gd name="connsiteX0" fmla="*/ 0 w 6295048"/>
              <a:gd name="connsiteY0" fmla="*/ 0 h 206241"/>
              <a:gd name="connsiteX1" fmla="*/ 4810804 w 6295048"/>
              <a:gd name="connsiteY1" fmla="*/ 0 h 206241"/>
              <a:gd name="connsiteX2" fmla="*/ 6295048 w 6295048"/>
              <a:gd name="connsiteY2" fmla="*/ 206241 h 206241"/>
              <a:gd name="connsiteX3" fmla="*/ 2458687 w 6295048"/>
              <a:gd name="connsiteY3" fmla="*/ 72088 h 206241"/>
              <a:gd name="connsiteX4" fmla="*/ 0 w 6295048"/>
              <a:gd name="connsiteY4" fmla="*/ 0 h 206241"/>
              <a:gd name="connsiteX0" fmla="*/ 0 w 6274671"/>
              <a:gd name="connsiteY0" fmla="*/ 0 h 216430"/>
              <a:gd name="connsiteX1" fmla="*/ 4810804 w 6274671"/>
              <a:gd name="connsiteY1" fmla="*/ 0 h 216430"/>
              <a:gd name="connsiteX2" fmla="*/ 6274671 w 6274671"/>
              <a:gd name="connsiteY2" fmla="*/ 216430 h 216430"/>
              <a:gd name="connsiteX3" fmla="*/ 2458687 w 6274671"/>
              <a:gd name="connsiteY3" fmla="*/ 72088 h 216430"/>
              <a:gd name="connsiteX4" fmla="*/ 0 w 6274671"/>
              <a:gd name="connsiteY4" fmla="*/ 0 h 216430"/>
              <a:gd name="connsiteX0" fmla="*/ 0 w 6274671"/>
              <a:gd name="connsiteY0" fmla="*/ 0 h 216430"/>
              <a:gd name="connsiteX1" fmla="*/ 4810804 w 6274671"/>
              <a:gd name="connsiteY1" fmla="*/ 0 h 216430"/>
              <a:gd name="connsiteX2" fmla="*/ 6274671 w 6274671"/>
              <a:gd name="connsiteY2" fmla="*/ 216430 h 216430"/>
              <a:gd name="connsiteX3" fmla="*/ 2458687 w 6274671"/>
              <a:gd name="connsiteY3" fmla="*/ 82276 h 216430"/>
              <a:gd name="connsiteX4" fmla="*/ 0 w 6274671"/>
              <a:gd name="connsiteY4" fmla="*/ 0 h 216430"/>
              <a:gd name="connsiteX0" fmla="*/ 0 w 6274671"/>
              <a:gd name="connsiteY0" fmla="*/ 0 h 216430"/>
              <a:gd name="connsiteX1" fmla="*/ 4612132 w 6274671"/>
              <a:gd name="connsiteY1" fmla="*/ 5094 h 216430"/>
              <a:gd name="connsiteX2" fmla="*/ 6274671 w 6274671"/>
              <a:gd name="connsiteY2" fmla="*/ 216430 h 216430"/>
              <a:gd name="connsiteX3" fmla="*/ 2458687 w 6274671"/>
              <a:gd name="connsiteY3" fmla="*/ 82276 h 216430"/>
              <a:gd name="connsiteX4" fmla="*/ 0 w 6274671"/>
              <a:gd name="connsiteY4" fmla="*/ 0 h 216430"/>
              <a:gd name="connsiteX0" fmla="*/ 0 w 6274671"/>
              <a:gd name="connsiteY0" fmla="*/ 0 h 216430"/>
              <a:gd name="connsiteX1" fmla="*/ 4571379 w 6274671"/>
              <a:gd name="connsiteY1" fmla="*/ 0 h 216430"/>
              <a:gd name="connsiteX2" fmla="*/ 6274671 w 6274671"/>
              <a:gd name="connsiteY2" fmla="*/ 216430 h 216430"/>
              <a:gd name="connsiteX3" fmla="*/ 2458687 w 6274671"/>
              <a:gd name="connsiteY3" fmla="*/ 82276 h 216430"/>
              <a:gd name="connsiteX4" fmla="*/ 0 w 6274671"/>
              <a:gd name="connsiteY4" fmla="*/ 0 h 216430"/>
              <a:gd name="connsiteX0" fmla="*/ 0 w 6284860"/>
              <a:gd name="connsiteY0" fmla="*/ 0 h 216430"/>
              <a:gd name="connsiteX1" fmla="*/ 4571379 w 6284860"/>
              <a:gd name="connsiteY1" fmla="*/ 0 h 216430"/>
              <a:gd name="connsiteX2" fmla="*/ 6284860 w 6284860"/>
              <a:gd name="connsiteY2" fmla="*/ 216430 h 216430"/>
              <a:gd name="connsiteX3" fmla="*/ 2458687 w 6284860"/>
              <a:gd name="connsiteY3" fmla="*/ 82276 h 216430"/>
              <a:gd name="connsiteX4" fmla="*/ 0 w 6284860"/>
              <a:gd name="connsiteY4" fmla="*/ 0 h 216430"/>
              <a:gd name="connsiteX0" fmla="*/ 0 w 6284860"/>
              <a:gd name="connsiteY0" fmla="*/ 0 h 216430"/>
              <a:gd name="connsiteX1" fmla="*/ 4571379 w 6284860"/>
              <a:gd name="connsiteY1" fmla="*/ 0 h 216430"/>
              <a:gd name="connsiteX2" fmla="*/ 6284860 w 6284860"/>
              <a:gd name="connsiteY2" fmla="*/ 216430 h 216430"/>
              <a:gd name="connsiteX3" fmla="*/ 2458687 w 6284860"/>
              <a:gd name="connsiteY3" fmla="*/ 82276 h 216430"/>
              <a:gd name="connsiteX4" fmla="*/ 0 w 6284860"/>
              <a:gd name="connsiteY4" fmla="*/ 0 h 216430"/>
              <a:gd name="connsiteX0" fmla="*/ 0 w 6289954"/>
              <a:gd name="connsiteY0" fmla="*/ 0 h 221524"/>
              <a:gd name="connsiteX1" fmla="*/ 4571379 w 6289954"/>
              <a:gd name="connsiteY1" fmla="*/ 0 h 221524"/>
              <a:gd name="connsiteX2" fmla="*/ 6289954 w 6289954"/>
              <a:gd name="connsiteY2" fmla="*/ 221524 h 221524"/>
              <a:gd name="connsiteX3" fmla="*/ 2458687 w 6289954"/>
              <a:gd name="connsiteY3" fmla="*/ 82276 h 221524"/>
              <a:gd name="connsiteX4" fmla="*/ 0 w 6289954"/>
              <a:gd name="connsiteY4" fmla="*/ 0 h 221524"/>
              <a:gd name="connsiteX0" fmla="*/ 0 w 6289954"/>
              <a:gd name="connsiteY0" fmla="*/ 0 h 221524"/>
              <a:gd name="connsiteX1" fmla="*/ 4571379 w 6289954"/>
              <a:gd name="connsiteY1" fmla="*/ 0 h 221524"/>
              <a:gd name="connsiteX2" fmla="*/ 6289954 w 6289954"/>
              <a:gd name="connsiteY2" fmla="*/ 221524 h 221524"/>
              <a:gd name="connsiteX3" fmla="*/ 2443404 w 6289954"/>
              <a:gd name="connsiteY3" fmla="*/ 92464 h 221524"/>
              <a:gd name="connsiteX4" fmla="*/ 0 w 6289954"/>
              <a:gd name="connsiteY4" fmla="*/ 0 h 221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54" h="221524">
                <a:moveTo>
                  <a:pt x="0" y="0"/>
                </a:moveTo>
                <a:lnTo>
                  <a:pt x="4571379" y="0"/>
                </a:lnTo>
                <a:lnTo>
                  <a:pt x="6289954" y="221524"/>
                </a:lnTo>
                <a:lnTo>
                  <a:pt x="2443404" y="92464"/>
                </a:lnTo>
                <a:lnTo>
                  <a:pt x="0" y="0"/>
                </a:lnTo>
                <a:close/>
              </a:path>
            </a:pathLst>
          </a:custGeom>
          <a:solidFill>
            <a:srgbClr val="00000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7F0D383-07EE-46D8-BEE1-891DE331EE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8" name="Group 17">
              <a:extLst>
                <a:ext uri="{FF2B5EF4-FFF2-40B4-BE49-F238E27FC236}">
                  <a16:creationId xmlns:a16="http://schemas.microsoft.com/office/drawing/2014/main" id="{F4CD96CC-B12E-4912-A810-33EAE19E3ED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0" name="Straight Connector 19">
                <a:extLst>
                  <a:ext uri="{FF2B5EF4-FFF2-40B4-BE49-F238E27FC236}">
                    <a16:creationId xmlns:a16="http://schemas.microsoft.com/office/drawing/2014/main" id="{868959C5-51E4-4802-94D4-A5E4067BC7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FE9E51-D9D9-4518-8B87-5546096316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048BEEA7-7F13-47B3-A60F-696B3FBF1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grpSp>
      <p:sp>
        <p:nvSpPr>
          <p:cNvPr id="23" name="Freeform: Shape 22">
            <a:extLst>
              <a:ext uri="{FF2B5EF4-FFF2-40B4-BE49-F238E27FC236}">
                <a16:creationId xmlns:a16="http://schemas.microsoft.com/office/drawing/2014/main" id="{8A44F1B7-43FD-4719-BD2E-06324ADB9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445" y="792471"/>
            <a:ext cx="701097" cy="5785351"/>
          </a:xfrm>
          <a:custGeom>
            <a:avLst/>
            <a:gdLst>
              <a:gd name="connsiteX0" fmla="*/ 0 w 741850"/>
              <a:gd name="connsiteY0" fmla="*/ 0 h 6091000"/>
              <a:gd name="connsiteX1" fmla="*/ 5334 w 741850"/>
              <a:gd name="connsiteY1" fmla="*/ 1449 h 6091000"/>
              <a:gd name="connsiteX2" fmla="*/ 40624 w 741850"/>
              <a:gd name="connsiteY2" fmla="*/ 2554 h 6091000"/>
              <a:gd name="connsiteX3" fmla="*/ 77672 w 741850"/>
              <a:gd name="connsiteY3" fmla="*/ 11483 h 6091000"/>
              <a:gd name="connsiteX4" fmla="*/ 92875 w 741850"/>
              <a:gd name="connsiteY4" fmla="*/ 17707 h 6091000"/>
              <a:gd name="connsiteX5" fmla="*/ 707633 w 741850"/>
              <a:gd name="connsiteY5" fmla="*/ 93190 h 6091000"/>
              <a:gd name="connsiteX6" fmla="*/ 707340 w 741850"/>
              <a:gd name="connsiteY6" fmla="*/ 95574 h 6091000"/>
              <a:gd name="connsiteX7" fmla="*/ 733437 w 741850"/>
              <a:gd name="connsiteY7" fmla="*/ 110384 h 6091000"/>
              <a:gd name="connsiteX8" fmla="*/ 741565 w 741850"/>
              <a:gd name="connsiteY8" fmla="*/ 139533 h 6091000"/>
              <a:gd name="connsiteX9" fmla="*/ 348141 w 741850"/>
              <a:gd name="connsiteY9" fmla="*/ 3343709 h 6091000"/>
              <a:gd name="connsiteX10" fmla="*/ 342134 w 741850"/>
              <a:gd name="connsiteY10" fmla="*/ 3352564 h 6091000"/>
              <a:gd name="connsiteX11" fmla="*/ 345519 w 741850"/>
              <a:gd name="connsiteY11" fmla="*/ 3364712 h 6091000"/>
              <a:gd name="connsiteX12" fmla="*/ 10772 w 741850"/>
              <a:gd name="connsiteY12" fmla="*/ 6091000 h 6091000"/>
              <a:gd name="connsiteX13" fmla="*/ 0 w 741850"/>
              <a:gd name="connsiteY13" fmla="*/ 6091000 h 6091000"/>
              <a:gd name="connsiteX0" fmla="*/ 0 w 741850"/>
              <a:gd name="connsiteY0" fmla="*/ 0 h 6091000"/>
              <a:gd name="connsiteX1" fmla="*/ 5334 w 741850"/>
              <a:gd name="connsiteY1" fmla="*/ 1449 h 6091000"/>
              <a:gd name="connsiteX2" fmla="*/ 40624 w 741850"/>
              <a:gd name="connsiteY2" fmla="*/ 2554 h 6091000"/>
              <a:gd name="connsiteX3" fmla="*/ 77672 w 741850"/>
              <a:gd name="connsiteY3" fmla="*/ 11483 h 6091000"/>
              <a:gd name="connsiteX4" fmla="*/ 707633 w 741850"/>
              <a:gd name="connsiteY4" fmla="*/ 93190 h 6091000"/>
              <a:gd name="connsiteX5" fmla="*/ 707340 w 741850"/>
              <a:gd name="connsiteY5" fmla="*/ 95574 h 6091000"/>
              <a:gd name="connsiteX6" fmla="*/ 733437 w 741850"/>
              <a:gd name="connsiteY6" fmla="*/ 110384 h 6091000"/>
              <a:gd name="connsiteX7" fmla="*/ 741565 w 741850"/>
              <a:gd name="connsiteY7" fmla="*/ 139533 h 6091000"/>
              <a:gd name="connsiteX8" fmla="*/ 348141 w 741850"/>
              <a:gd name="connsiteY8" fmla="*/ 3343709 h 6091000"/>
              <a:gd name="connsiteX9" fmla="*/ 342134 w 741850"/>
              <a:gd name="connsiteY9" fmla="*/ 3352564 h 6091000"/>
              <a:gd name="connsiteX10" fmla="*/ 345519 w 741850"/>
              <a:gd name="connsiteY10" fmla="*/ 3364712 h 6091000"/>
              <a:gd name="connsiteX11" fmla="*/ 10772 w 741850"/>
              <a:gd name="connsiteY11" fmla="*/ 6091000 h 6091000"/>
              <a:gd name="connsiteX12" fmla="*/ 0 w 741850"/>
              <a:gd name="connsiteY12" fmla="*/ 6091000 h 6091000"/>
              <a:gd name="connsiteX13" fmla="*/ 0 w 741850"/>
              <a:gd name="connsiteY13" fmla="*/ 0 h 6091000"/>
              <a:gd name="connsiteX0" fmla="*/ 0 w 741850"/>
              <a:gd name="connsiteY0" fmla="*/ 0 h 6091000"/>
              <a:gd name="connsiteX1" fmla="*/ 5334 w 741850"/>
              <a:gd name="connsiteY1" fmla="*/ 1449 h 6091000"/>
              <a:gd name="connsiteX2" fmla="*/ 40624 w 741850"/>
              <a:gd name="connsiteY2" fmla="*/ 2554 h 6091000"/>
              <a:gd name="connsiteX3" fmla="*/ 707633 w 741850"/>
              <a:gd name="connsiteY3" fmla="*/ 93190 h 6091000"/>
              <a:gd name="connsiteX4" fmla="*/ 707340 w 741850"/>
              <a:gd name="connsiteY4" fmla="*/ 95574 h 6091000"/>
              <a:gd name="connsiteX5" fmla="*/ 733437 w 741850"/>
              <a:gd name="connsiteY5" fmla="*/ 110384 h 6091000"/>
              <a:gd name="connsiteX6" fmla="*/ 741565 w 741850"/>
              <a:gd name="connsiteY6" fmla="*/ 139533 h 6091000"/>
              <a:gd name="connsiteX7" fmla="*/ 348141 w 741850"/>
              <a:gd name="connsiteY7" fmla="*/ 3343709 h 6091000"/>
              <a:gd name="connsiteX8" fmla="*/ 342134 w 741850"/>
              <a:gd name="connsiteY8" fmla="*/ 3352564 h 6091000"/>
              <a:gd name="connsiteX9" fmla="*/ 345519 w 741850"/>
              <a:gd name="connsiteY9" fmla="*/ 3364712 h 6091000"/>
              <a:gd name="connsiteX10" fmla="*/ 10772 w 741850"/>
              <a:gd name="connsiteY10" fmla="*/ 6091000 h 6091000"/>
              <a:gd name="connsiteX11" fmla="*/ 0 w 741850"/>
              <a:gd name="connsiteY11" fmla="*/ 6091000 h 6091000"/>
              <a:gd name="connsiteX12" fmla="*/ 0 w 741850"/>
              <a:gd name="connsiteY12" fmla="*/ 0 h 6091000"/>
              <a:gd name="connsiteX0" fmla="*/ 0 w 741850"/>
              <a:gd name="connsiteY0" fmla="*/ 0 h 6091000"/>
              <a:gd name="connsiteX1" fmla="*/ 5334 w 741850"/>
              <a:gd name="connsiteY1" fmla="*/ 1449 h 6091000"/>
              <a:gd name="connsiteX2" fmla="*/ 707633 w 741850"/>
              <a:gd name="connsiteY2" fmla="*/ 93190 h 6091000"/>
              <a:gd name="connsiteX3" fmla="*/ 707340 w 741850"/>
              <a:gd name="connsiteY3" fmla="*/ 95574 h 6091000"/>
              <a:gd name="connsiteX4" fmla="*/ 733437 w 741850"/>
              <a:gd name="connsiteY4" fmla="*/ 110384 h 6091000"/>
              <a:gd name="connsiteX5" fmla="*/ 741565 w 741850"/>
              <a:gd name="connsiteY5" fmla="*/ 139533 h 6091000"/>
              <a:gd name="connsiteX6" fmla="*/ 348141 w 741850"/>
              <a:gd name="connsiteY6" fmla="*/ 3343709 h 6091000"/>
              <a:gd name="connsiteX7" fmla="*/ 342134 w 741850"/>
              <a:gd name="connsiteY7" fmla="*/ 3352564 h 6091000"/>
              <a:gd name="connsiteX8" fmla="*/ 345519 w 741850"/>
              <a:gd name="connsiteY8" fmla="*/ 3364712 h 6091000"/>
              <a:gd name="connsiteX9" fmla="*/ 10772 w 741850"/>
              <a:gd name="connsiteY9" fmla="*/ 6091000 h 6091000"/>
              <a:gd name="connsiteX10" fmla="*/ 0 w 741850"/>
              <a:gd name="connsiteY10" fmla="*/ 6091000 h 6091000"/>
              <a:gd name="connsiteX11" fmla="*/ 0 w 741850"/>
              <a:gd name="connsiteY11" fmla="*/ 0 h 6091000"/>
              <a:gd name="connsiteX0" fmla="*/ 239425 w 741850"/>
              <a:gd name="connsiteY0" fmla="*/ 24022 h 6089551"/>
              <a:gd name="connsiteX1" fmla="*/ 5334 w 741850"/>
              <a:gd name="connsiteY1" fmla="*/ 0 h 6089551"/>
              <a:gd name="connsiteX2" fmla="*/ 707633 w 741850"/>
              <a:gd name="connsiteY2" fmla="*/ 91741 h 6089551"/>
              <a:gd name="connsiteX3" fmla="*/ 707340 w 741850"/>
              <a:gd name="connsiteY3" fmla="*/ 94125 h 6089551"/>
              <a:gd name="connsiteX4" fmla="*/ 733437 w 741850"/>
              <a:gd name="connsiteY4" fmla="*/ 108935 h 6089551"/>
              <a:gd name="connsiteX5" fmla="*/ 741565 w 741850"/>
              <a:gd name="connsiteY5" fmla="*/ 138084 h 6089551"/>
              <a:gd name="connsiteX6" fmla="*/ 348141 w 741850"/>
              <a:gd name="connsiteY6" fmla="*/ 3342260 h 6089551"/>
              <a:gd name="connsiteX7" fmla="*/ 342134 w 741850"/>
              <a:gd name="connsiteY7" fmla="*/ 3351115 h 6089551"/>
              <a:gd name="connsiteX8" fmla="*/ 345519 w 741850"/>
              <a:gd name="connsiteY8" fmla="*/ 3363263 h 6089551"/>
              <a:gd name="connsiteX9" fmla="*/ 10772 w 741850"/>
              <a:gd name="connsiteY9" fmla="*/ 6089551 h 6089551"/>
              <a:gd name="connsiteX10" fmla="*/ 0 w 741850"/>
              <a:gd name="connsiteY10" fmla="*/ 6089551 h 6089551"/>
              <a:gd name="connsiteX11" fmla="*/ 239425 w 741850"/>
              <a:gd name="connsiteY11" fmla="*/ 24022 h 6089551"/>
              <a:gd name="connsiteX0" fmla="*/ 239425 w 741850"/>
              <a:gd name="connsiteY0" fmla="*/ 0 h 6065529"/>
              <a:gd name="connsiteX1" fmla="*/ 707633 w 741850"/>
              <a:gd name="connsiteY1" fmla="*/ 67719 h 6065529"/>
              <a:gd name="connsiteX2" fmla="*/ 707340 w 741850"/>
              <a:gd name="connsiteY2" fmla="*/ 70103 h 6065529"/>
              <a:gd name="connsiteX3" fmla="*/ 733437 w 741850"/>
              <a:gd name="connsiteY3" fmla="*/ 84913 h 6065529"/>
              <a:gd name="connsiteX4" fmla="*/ 741565 w 741850"/>
              <a:gd name="connsiteY4" fmla="*/ 114062 h 6065529"/>
              <a:gd name="connsiteX5" fmla="*/ 348141 w 741850"/>
              <a:gd name="connsiteY5" fmla="*/ 3318238 h 6065529"/>
              <a:gd name="connsiteX6" fmla="*/ 342134 w 741850"/>
              <a:gd name="connsiteY6" fmla="*/ 3327093 h 6065529"/>
              <a:gd name="connsiteX7" fmla="*/ 345519 w 741850"/>
              <a:gd name="connsiteY7" fmla="*/ 3339241 h 6065529"/>
              <a:gd name="connsiteX8" fmla="*/ 10772 w 741850"/>
              <a:gd name="connsiteY8" fmla="*/ 6065529 h 6065529"/>
              <a:gd name="connsiteX9" fmla="*/ 0 w 741850"/>
              <a:gd name="connsiteY9" fmla="*/ 6065529 h 6065529"/>
              <a:gd name="connsiteX10" fmla="*/ 239425 w 741850"/>
              <a:gd name="connsiteY10" fmla="*/ 0 h 6065529"/>
              <a:gd name="connsiteX0" fmla="*/ 228653 w 731078"/>
              <a:gd name="connsiteY0" fmla="*/ 0 h 6065529"/>
              <a:gd name="connsiteX1" fmla="*/ 696861 w 731078"/>
              <a:gd name="connsiteY1" fmla="*/ 67719 h 6065529"/>
              <a:gd name="connsiteX2" fmla="*/ 696568 w 731078"/>
              <a:gd name="connsiteY2" fmla="*/ 70103 h 6065529"/>
              <a:gd name="connsiteX3" fmla="*/ 722665 w 731078"/>
              <a:gd name="connsiteY3" fmla="*/ 84913 h 6065529"/>
              <a:gd name="connsiteX4" fmla="*/ 730793 w 731078"/>
              <a:gd name="connsiteY4" fmla="*/ 114062 h 6065529"/>
              <a:gd name="connsiteX5" fmla="*/ 337369 w 731078"/>
              <a:gd name="connsiteY5" fmla="*/ 3318238 h 6065529"/>
              <a:gd name="connsiteX6" fmla="*/ 331362 w 731078"/>
              <a:gd name="connsiteY6" fmla="*/ 3327093 h 6065529"/>
              <a:gd name="connsiteX7" fmla="*/ 334747 w 731078"/>
              <a:gd name="connsiteY7" fmla="*/ 3339241 h 6065529"/>
              <a:gd name="connsiteX8" fmla="*/ 0 w 731078"/>
              <a:gd name="connsiteY8" fmla="*/ 6065529 h 6065529"/>
              <a:gd name="connsiteX9" fmla="*/ 45264 w 731078"/>
              <a:gd name="connsiteY9" fmla="*/ 5647809 h 6065529"/>
              <a:gd name="connsiteX10" fmla="*/ 228653 w 731078"/>
              <a:gd name="connsiteY10" fmla="*/ 0 h 6065529"/>
              <a:gd name="connsiteX0" fmla="*/ 228653 w 731078"/>
              <a:gd name="connsiteY0" fmla="*/ 0 h 6065529"/>
              <a:gd name="connsiteX1" fmla="*/ 696861 w 731078"/>
              <a:gd name="connsiteY1" fmla="*/ 67719 h 6065529"/>
              <a:gd name="connsiteX2" fmla="*/ 696568 w 731078"/>
              <a:gd name="connsiteY2" fmla="*/ 70103 h 6065529"/>
              <a:gd name="connsiteX3" fmla="*/ 722665 w 731078"/>
              <a:gd name="connsiteY3" fmla="*/ 84913 h 6065529"/>
              <a:gd name="connsiteX4" fmla="*/ 730793 w 731078"/>
              <a:gd name="connsiteY4" fmla="*/ 114062 h 6065529"/>
              <a:gd name="connsiteX5" fmla="*/ 337369 w 731078"/>
              <a:gd name="connsiteY5" fmla="*/ 3318238 h 6065529"/>
              <a:gd name="connsiteX6" fmla="*/ 331362 w 731078"/>
              <a:gd name="connsiteY6" fmla="*/ 3327093 h 6065529"/>
              <a:gd name="connsiteX7" fmla="*/ 334747 w 731078"/>
              <a:gd name="connsiteY7" fmla="*/ 3339241 h 6065529"/>
              <a:gd name="connsiteX8" fmla="*/ 0 w 731078"/>
              <a:gd name="connsiteY8" fmla="*/ 6065529 h 6065529"/>
              <a:gd name="connsiteX9" fmla="*/ 29981 w 731078"/>
              <a:gd name="connsiteY9" fmla="*/ 5647809 h 6065529"/>
              <a:gd name="connsiteX10" fmla="*/ 228653 w 731078"/>
              <a:gd name="connsiteY10" fmla="*/ 0 h 6065529"/>
              <a:gd name="connsiteX0" fmla="*/ 198672 w 701097"/>
              <a:gd name="connsiteY0" fmla="*/ 0 h 5785351"/>
              <a:gd name="connsiteX1" fmla="*/ 666880 w 701097"/>
              <a:gd name="connsiteY1" fmla="*/ 67719 h 5785351"/>
              <a:gd name="connsiteX2" fmla="*/ 666587 w 701097"/>
              <a:gd name="connsiteY2" fmla="*/ 70103 h 5785351"/>
              <a:gd name="connsiteX3" fmla="*/ 692684 w 701097"/>
              <a:gd name="connsiteY3" fmla="*/ 84913 h 5785351"/>
              <a:gd name="connsiteX4" fmla="*/ 700812 w 701097"/>
              <a:gd name="connsiteY4" fmla="*/ 114062 h 5785351"/>
              <a:gd name="connsiteX5" fmla="*/ 307388 w 701097"/>
              <a:gd name="connsiteY5" fmla="*/ 3318238 h 5785351"/>
              <a:gd name="connsiteX6" fmla="*/ 301381 w 701097"/>
              <a:gd name="connsiteY6" fmla="*/ 3327093 h 5785351"/>
              <a:gd name="connsiteX7" fmla="*/ 304766 w 701097"/>
              <a:gd name="connsiteY7" fmla="*/ 3339241 h 5785351"/>
              <a:gd name="connsiteX8" fmla="*/ 5678 w 701097"/>
              <a:gd name="connsiteY8" fmla="*/ 5785351 h 5785351"/>
              <a:gd name="connsiteX9" fmla="*/ 0 w 701097"/>
              <a:gd name="connsiteY9" fmla="*/ 5647809 h 5785351"/>
              <a:gd name="connsiteX10" fmla="*/ 198672 w 701097"/>
              <a:gd name="connsiteY10" fmla="*/ 0 h 578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1097" h="5785351">
                <a:moveTo>
                  <a:pt x="198672" y="0"/>
                </a:moveTo>
                <a:lnTo>
                  <a:pt x="666880" y="67719"/>
                </a:lnTo>
                <a:cubicBezTo>
                  <a:pt x="666783" y="68514"/>
                  <a:pt x="666684" y="69308"/>
                  <a:pt x="666587" y="70103"/>
                </a:cubicBezTo>
                <a:lnTo>
                  <a:pt x="692684" y="84913"/>
                </a:lnTo>
                <a:cubicBezTo>
                  <a:pt x="698914" y="92886"/>
                  <a:pt x="702110" y="103227"/>
                  <a:pt x="700812" y="114062"/>
                </a:cubicBezTo>
                <a:lnTo>
                  <a:pt x="307388" y="3318238"/>
                </a:lnTo>
                <a:lnTo>
                  <a:pt x="301381" y="3327093"/>
                </a:lnTo>
                <a:lnTo>
                  <a:pt x="304766" y="3339241"/>
                </a:lnTo>
                <a:lnTo>
                  <a:pt x="5678" y="5785351"/>
                </a:lnTo>
                <a:lnTo>
                  <a:pt x="0" y="5647809"/>
                </a:lnTo>
                <a:lnTo>
                  <a:pt x="198672" y="0"/>
                </a:lnTo>
                <a:close/>
              </a:path>
            </a:pathLst>
          </a:custGeom>
          <a:solidFill>
            <a:srgbClr val="000000">
              <a:alpha val="32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110CC4E-7424-4E04-842E-3AC40063D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23"/>
            <a:ext cx="11428519" cy="6858000"/>
          </a:xfrm>
          <a:custGeom>
            <a:avLst/>
            <a:gdLst>
              <a:gd name="connsiteX0" fmla="*/ 0 w 11428519"/>
              <a:gd name="connsiteY0" fmla="*/ 0 h 6858000"/>
              <a:gd name="connsiteX1" fmla="*/ 454478 w 11428519"/>
              <a:gd name="connsiteY1" fmla="*/ 0 h 6858000"/>
              <a:gd name="connsiteX2" fmla="*/ 11428519 w 11428519"/>
              <a:gd name="connsiteY2" fmla="*/ 389763 h 6858000"/>
              <a:gd name="connsiteX3" fmla="*/ 11202642 w 11428519"/>
              <a:gd name="connsiteY3" fmla="*/ 6858000 h 6858000"/>
              <a:gd name="connsiteX4" fmla="*/ 11083854 w 11428519"/>
              <a:gd name="connsiteY4" fmla="*/ 6858000 h 6858000"/>
              <a:gd name="connsiteX5" fmla="*/ 11188900 w 11428519"/>
              <a:gd name="connsiteY5" fmla="*/ 3849916 h 6858000"/>
              <a:gd name="connsiteX6" fmla="*/ 11184368 w 11428519"/>
              <a:gd name="connsiteY6" fmla="*/ 3837845 h 6858000"/>
              <a:gd name="connsiteX7" fmla="*/ 11189699 w 11428519"/>
              <a:gd name="connsiteY7" fmla="*/ 3828290 h 6858000"/>
              <a:gd name="connsiteX8" fmla="*/ 11304892 w 11428519"/>
              <a:gd name="connsiteY8" fmla="*/ 529592 h 6858000"/>
              <a:gd name="connsiteX9" fmla="*/ 11294016 w 11428519"/>
              <a:gd name="connsiteY9" fmla="*/ 500627 h 6858000"/>
              <a:gd name="connsiteX10" fmla="*/ 11266114 w 11428519"/>
              <a:gd name="connsiteY10" fmla="*/ 487867 h 6858000"/>
              <a:gd name="connsiteX11" fmla="*/ 11266201 w 11428519"/>
              <a:gd name="connsiteY11" fmla="*/ 485414 h 6858000"/>
              <a:gd name="connsiteX12" fmla="*/ 10617267 w 11428519"/>
              <a:gd name="connsiteY12" fmla="*/ 458327 h 6858000"/>
              <a:gd name="connsiteX13" fmla="*/ 10556118 w 11428519"/>
              <a:gd name="connsiteY13" fmla="*/ 452534 h 6858000"/>
              <a:gd name="connsiteX14" fmla="*/ 10419820 w 11428519"/>
              <a:gd name="connsiteY14" fmla="*/ 445961 h 6858000"/>
              <a:gd name="connsiteX15" fmla="*/ 10326189 w 11428519"/>
              <a:gd name="connsiteY15" fmla="*/ 437758 h 6858000"/>
              <a:gd name="connsiteX16" fmla="*/ 10292900 w 11428519"/>
              <a:gd name="connsiteY16" fmla="*/ 427936 h 6858000"/>
              <a:gd name="connsiteX17" fmla="*/ 10244876 w 11428519"/>
              <a:gd name="connsiteY17" fmla="*/ 418729 h 6858000"/>
              <a:gd name="connsiteX18" fmla="*/ 10165116 w 11428519"/>
              <a:gd name="connsiteY18" fmla="*/ 410209 h 6858000"/>
              <a:gd name="connsiteX19" fmla="*/ 10066210 w 11428519"/>
              <a:gd name="connsiteY19" fmla="*/ 412124 h 6858000"/>
              <a:gd name="connsiteX20" fmla="*/ 9966913 w 11428519"/>
              <a:gd name="connsiteY20" fmla="*/ 412008 h 6858000"/>
              <a:gd name="connsiteX21" fmla="*/ 9828330 w 11428519"/>
              <a:gd name="connsiteY21" fmla="*/ 413906 h 6858000"/>
              <a:gd name="connsiteX22" fmla="*/ 9711635 w 11428519"/>
              <a:gd name="connsiteY22" fmla="*/ 410830 h 6858000"/>
              <a:gd name="connsiteX23" fmla="*/ 9690102 w 11428519"/>
              <a:gd name="connsiteY23" fmla="*/ 407264 h 6858000"/>
              <a:gd name="connsiteX24" fmla="*/ 9572280 w 11428519"/>
              <a:gd name="connsiteY24" fmla="*/ 419684 h 6858000"/>
              <a:gd name="connsiteX25" fmla="*/ 9510668 w 11428519"/>
              <a:gd name="connsiteY25" fmla="*/ 420087 h 6858000"/>
              <a:gd name="connsiteX26" fmla="*/ 9504040 w 11428519"/>
              <a:gd name="connsiteY26" fmla="*/ 413672 h 6858000"/>
              <a:gd name="connsiteX27" fmla="*/ 9485823 w 11428519"/>
              <a:gd name="connsiteY27" fmla="*/ 414668 h 6858000"/>
              <a:gd name="connsiteX28" fmla="*/ 9480968 w 11428519"/>
              <a:gd name="connsiteY28" fmla="*/ 413579 h 6858000"/>
              <a:gd name="connsiteX29" fmla="*/ 9447565 w 11428519"/>
              <a:gd name="connsiteY29" fmla="*/ 420237 h 6858000"/>
              <a:gd name="connsiteX30" fmla="*/ 9439267 w 11428519"/>
              <a:gd name="connsiteY30" fmla="*/ 421615 h 6858000"/>
              <a:gd name="connsiteX31" fmla="*/ 9137458 w 11428519"/>
              <a:gd name="connsiteY31" fmla="*/ 411076 h 6858000"/>
              <a:gd name="connsiteX32" fmla="*/ 9111961 w 11428519"/>
              <a:gd name="connsiteY32" fmla="*/ 399407 h 6858000"/>
              <a:gd name="connsiteX33" fmla="*/ 9041336 w 11428519"/>
              <a:gd name="connsiteY33" fmla="*/ 398298 h 6858000"/>
              <a:gd name="connsiteX34" fmla="*/ 8976104 w 11428519"/>
              <a:gd name="connsiteY34" fmla="*/ 394890 h 6858000"/>
              <a:gd name="connsiteX35" fmla="*/ 8908081 w 11428519"/>
              <a:gd name="connsiteY35" fmla="*/ 391374 h 6858000"/>
              <a:gd name="connsiteX36" fmla="*/ 8846325 w 11428519"/>
              <a:gd name="connsiteY36" fmla="*/ 387158 h 6858000"/>
              <a:gd name="connsiteX37" fmla="*/ 8743808 w 11428519"/>
              <a:gd name="connsiteY37" fmla="*/ 388772 h 6858000"/>
              <a:gd name="connsiteX38" fmla="*/ 0 w 11428519"/>
              <a:gd name="connsiteY38" fmla="*/ 76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428519" h="6858000">
                <a:moveTo>
                  <a:pt x="0" y="0"/>
                </a:moveTo>
                <a:lnTo>
                  <a:pt x="454478" y="0"/>
                </a:lnTo>
                <a:lnTo>
                  <a:pt x="11428519" y="389763"/>
                </a:lnTo>
                <a:lnTo>
                  <a:pt x="11202642" y="6858000"/>
                </a:lnTo>
                <a:lnTo>
                  <a:pt x="11083854" y="6858000"/>
                </a:lnTo>
                <a:lnTo>
                  <a:pt x="11188900" y="3849916"/>
                </a:lnTo>
                <a:lnTo>
                  <a:pt x="11184368" y="3837845"/>
                </a:lnTo>
                <a:lnTo>
                  <a:pt x="11189699" y="3828290"/>
                </a:lnTo>
                <a:lnTo>
                  <a:pt x="11304892" y="529592"/>
                </a:lnTo>
                <a:cubicBezTo>
                  <a:pt x="11305249" y="518441"/>
                  <a:pt x="11301071" y="508193"/>
                  <a:pt x="11294016" y="500627"/>
                </a:cubicBezTo>
                <a:lnTo>
                  <a:pt x="11266114" y="487867"/>
                </a:lnTo>
                <a:cubicBezTo>
                  <a:pt x="11266143" y="487049"/>
                  <a:pt x="11266172" y="486232"/>
                  <a:pt x="11266201" y="485414"/>
                </a:cubicBezTo>
                <a:lnTo>
                  <a:pt x="10617267" y="458327"/>
                </a:lnTo>
                <a:cubicBezTo>
                  <a:pt x="10608649" y="456182"/>
                  <a:pt x="10574153" y="454056"/>
                  <a:pt x="10556118" y="452534"/>
                </a:cubicBezTo>
                <a:cubicBezTo>
                  <a:pt x="10510712" y="446330"/>
                  <a:pt x="10473071" y="447462"/>
                  <a:pt x="10419820" y="445961"/>
                </a:cubicBezTo>
                <a:cubicBezTo>
                  <a:pt x="10399279" y="450054"/>
                  <a:pt x="10337091" y="447506"/>
                  <a:pt x="10326189" y="437758"/>
                </a:cubicBezTo>
                <a:cubicBezTo>
                  <a:pt x="10313400" y="435319"/>
                  <a:pt x="10297954" y="438166"/>
                  <a:pt x="10292900" y="427936"/>
                </a:cubicBezTo>
                <a:cubicBezTo>
                  <a:pt x="10284124" y="415543"/>
                  <a:pt x="10237086" y="432781"/>
                  <a:pt x="10244876" y="418729"/>
                </a:cubicBezTo>
                <a:cubicBezTo>
                  <a:pt x="10211518" y="430503"/>
                  <a:pt x="10191560" y="417316"/>
                  <a:pt x="10165116" y="410209"/>
                </a:cubicBezTo>
                <a:lnTo>
                  <a:pt x="10066210" y="412124"/>
                </a:lnTo>
                <a:cubicBezTo>
                  <a:pt x="10018033" y="414239"/>
                  <a:pt x="10024782" y="416355"/>
                  <a:pt x="9966913" y="412008"/>
                </a:cubicBezTo>
                <a:cubicBezTo>
                  <a:pt x="9903487" y="416948"/>
                  <a:pt x="9901450" y="412197"/>
                  <a:pt x="9828330" y="413906"/>
                </a:cubicBezTo>
                <a:lnTo>
                  <a:pt x="9711635" y="410830"/>
                </a:lnTo>
                <a:lnTo>
                  <a:pt x="9690102" y="407264"/>
                </a:lnTo>
                <a:cubicBezTo>
                  <a:pt x="9648610" y="413243"/>
                  <a:pt x="9599152" y="403815"/>
                  <a:pt x="9572280" y="419684"/>
                </a:cubicBezTo>
                <a:lnTo>
                  <a:pt x="9510668" y="420087"/>
                </a:lnTo>
                <a:lnTo>
                  <a:pt x="9504040" y="413672"/>
                </a:lnTo>
                <a:lnTo>
                  <a:pt x="9485823" y="414668"/>
                </a:lnTo>
                <a:lnTo>
                  <a:pt x="9480968" y="413579"/>
                </a:lnTo>
                <a:cubicBezTo>
                  <a:pt x="9474592" y="414507"/>
                  <a:pt x="9454515" y="418898"/>
                  <a:pt x="9447565" y="420237"/>
                </a:cubicBezTo>
                <a:lnTo>
                  <a:pt x="9439267" y="421615"/>
                </a:lnTo>
                <a:lnTo>
                  <a:pt x="9137458" y="411076"/>
                </a:lnTo>
                <a:lnTo>
                  <a:pt x="9111961" y="399407"/>
                </a:lnTo>
                <a:lnTo>
                  <a:pt x="9041336" y="398298"/>
                </a:lnTo>
                <a:lnTo>
                  <a:pt x="8976104" y="394890"/>
                </a:lnTo>
                <a:lnTo>
                  <a:pt x="8908081" y="391374"/>
                </a:lnTo>
                <a:lnTo>
                  <a:pt x="8846325" y="387158"/>
                </a:lnTo>
                <a:lnTo>
                  <a:pt x="8743808" y="388772"/>
                </a:lnTo>
                <a:lnTo>
                  <a:pt x="0" y="76664"/>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215F3D6-D3CE-CE97-4068-01698B06DA32}"/>
              </a:ext>
            </a:extLst>
          </p:cNvPr>
          <p:cNvSpPr>
            <a:spLocks noGrp="1"/>
          </p:cNvSpPr>
          <p:nvPr>
            <p:ph type="subTitle" idx="1"/>
          </p:nvPr>
        </p:nvSpPr>
        <p:spPr>
          <a:xfrm>
            <a:off x="699915" y="5255663"/>
            <a:ext cx="5694061" cy="916537"/>
          </a:xfrm>
        </p:spPr>
        <p:txBody>
          <a:bodyPr>
            <a:normAutofit/>
          </a:bodyPr>
          <a:lstStyle/>
          <a:p>
            <a:endParaRPr lang="en-IN" dirty="0">
              <a:solidFill>
                <a:srgbClr val="FFFFFF"/>
              </a:solidFill>
            </a:endParaRPr>
          </a:p>
        </p:txBody>
      </p:sp>
      <p:sp>
        <p:nvSpPr>
          <p:cNvPr id="2" name="Title 1">
            <a:extLst>
              <a:ext uri="{FF2B5EF4-FFF2-40B4-BE49-F238E27FC236}">
                <a16:creationId xmlns:a16="http://schemas.microsoft.com/office/drawing/2014/main" id="{5ACCCE46-4B50-0DA5-A5BD-ACC277D9C4B5}"/>
              </a:ext>
            </a:extLst>
          </p:cNvPr>
          <p:cNvSpPr>
            <a:spLocks noGrp="1"/>
          </p:cNvSpPr>
          <p:nvPr>
            <p:ph type="ctrTitle"/>
          </p:nvPr>
        </p:nvSpPr>
        <p:spPr>
          <a:xfrm>
            <a:off x="179421" y="2877551"/>
            <a:ext cx="5694061" cy="2902365"/>
          </a:xfrm>
        </p:spPr>
        <p:txBody>
          <a:bodyPr>
            <a:normAutofit/>
          </a:bodyPr>
          <a:lstStyle/>
          <a:p>
            <a:r>
              <a:rPr lang="en-US" sz="4000" dirty="0"/>
              <a:t>Artificial Intelligence Report</a:t>
            </a:r>
            <a:br>
              <a:rPr lang="en-US" sz="4000" dirty="0"/>
            </a:br>
            <a:r>
              <a:rPr lang="en-US" sz="4000" dirty="0"/>
              <a:t>AI IN BANKING</a:t>
            </a:r>
            <a:endParaRPr lang="en-IN" sz="4000" dirty="0"/>
          </a:p>
        </p:txBody>
      </p:sp>
    </p:spTree>
    <p:extLst>
      <p:ext uri="{BB962C8B-B14F-4D97-AF65-F5344CB8AC3E}">
        <p14:creationId xmlns:p14="http://schemas.microsoft.com/office/powerpoint/2010/main" val="320214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2CAB0C-70DE-4DC8-BA46-0246B910F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BE718-59E8-65F3-11D7-8840F0334DEE}"/>
              </a:ext>
            </a:extLst>
          </p:cNvPr>
          <p:cNvSpPr>
            <a:spLocks noGrp="1"/>
          </p:cNvSpPr>
          <p:nvPr>
            <p:ph type="title"/>
          </p:nvPr>
        </p:nvSpPr>
        <p:spPr>
          <a:xfrm>
            <a:off x="1691341" y="577121"/>
            <a:ext cx="8843854" cy="1365979"/>
          </a:xfrm>
        </p:spPr>
        <p:txBody>
          <a:bodyPr>
            <a:normAutofit/>
          </a:bodyPr>
          <a:lstStyle/>
          <a:p>
            <a:pPr algn="ctr"/>
            <a:r>
              <a:rPr lang="en-IN" dirty="0"/>
              <a:t>DISADVANTAGES</a:t>
            </a:r>
            <a:endParaRPr lang="en-IN"/>
          </a:p>
        </p:txBody>
      </p:sp>
      <p:sp>
        <p:nvSpPr>
          <p:cNvPr id="3" name="Content Placeholder 2">
            <a:extLst>
              <a:ext uri="{FF2B5EF4-FFF2-40B4-BE49-F238E27FC236}">
                <a16:creationId xmlns:a16="http://schemas.microsoft.com/office/drawing/2014/main" id="{7A9F433E-A624-399F-8629-3282C8FCDDF5}"/>
              </a:ext>
            </a:extLst>
          </p:cNvPr>
          <p:cNvSpPr>
            <a:spLocks noGrp="1"/>
          </p:cNvSpPr>
          <p:nvPr>
            <p:ph idx="1"/>
          </p:nvPr>
        </p:nvSpPr>
        <p:spPr>
          <a:xfrm>
            <a:off x="2736669" y="2590800"/>
            <a:ext cx="6688182" cy="3581400"/>
          </a:xfrm>
        </p:spPr>
        <p:txBody>
          <a:bodyPr>
            <a:normAutofit/>
          </a:bodyPr>
          <a:lstStyle/>
          <a:p>
            <a:pPr algn="ctr">
              <a:lnSpc>
                <a:spcPct val="110000"/>
              </a:lnSpc>
            </a:pPr>
            <a:r>
              <a:rPr lang="en-US" dirty="0">
                <a:latin typeface="Cavolini" panose="03000502040302020204" pitchFamily="66" charset="0"/>
                <a:cs typeface="Cavolini" panose="03000502040302020204" pitchFamily="66" charset="0"/>
              </a:rPr>
              <a:t>Anything in excess is considered as  unhealthy in the similar manner artificial intelligence could be proved as a disadvantage in few situations and some of the disadvantages are listed below:</a:t>
            </a:r>
            <a:endParaRPr lang="en-US">
              <a:latin typeface="Cavolini" panose="03000502040302020204" pitchFamily="66" charset="0"/>
              <a:cs typeface="Cavolini" panose="03000502040302020204" pitchFamily="66" charset="0"/>
            </a:endParaRPr>
          </a:p>
          <a:p>
            <a:pPr algn="ctr">
              <a:lnSpc>
                <a:spcPct val="110000"/>
              </a:lnSpc>
            </a:pPr>
            <a:r>
              <a:rPr lang="en-US" dirty="0">
                <a:latin typeface="Cavolini" panose="03000502040302020204" pitchFamily="66" charset="0"/>
                <a:cs typeface="Cavolini" panose="03000502040302020204" pitchFamily="66" charset="0"/>
              </a:rPr>
              <a:t>Lack of transparency</a:t>
            </a:r>
            <a:endParaRPr lang="en-US">
              <a:latin typeface="Cavolini" panose="03000502040302020204" pitchFamily="66" charset="0"/>
              <a:cs typeface="Cavolini" panose="03000502040302020204" pitchFamily="66" charset="0"/>
            </a:endParaRPr>
          </a:p>
          <a:p>
            <a:pPr algn="ctr">
              <a:lnSpc>
                <a:spcPct val="110000"/>
              </a:lnSpc>
            </a:pPr>
            <a:r>
              <a:rPr lang="en-US" dirty="0">
                <a:latin typeface="Cavolini" panose="03000502040302020204" pitchFamily="66" charset="0"/>
                <a:cs typeface="Cavolini" panose="03000502040302020204" pitchFamily="66" charset="0"/>
              </a:rPr>
              <a:t>Job Displacement</a:t>
            </a:r>
            <a:endParaRPr lang="en-US">
              <a:latin typeface="Cavolini" panose="03000502040302020204" pitchFamily="66" charset="0"/>
              <a:cs typeface="Cavolini" panose="03000502040302020204" pitchFamily="66" charset="0"/>
            </a:endParaRPr>
          </a:p>
          <a:p>
            <a:pPr algn="ctr">
              <a:lnSpc>
                <a:spcPct val="110000"/>
              </a:lnSpc>
            </a:pPr>
            <a:r>
              <a:rPr lang="en-US" dirty="0">
                <a:latin typeface="Cavolini" panose="03000502040302020204" pitchFamily="66" charset="0"/>
                <a:cs typeface="Cavolini" panose="03000502040302020204" pitchFamily="66" charset="0"/>
              </a:rPr>
              <a:t>Dependence on historic data</a:t>
            </a:r>
            <a:endParaRPr lang="en-US">
              <a:latin typeface="Cavolini" panose="03000502040302020204" pitchFamily="66" charset="0"/>
              <a:cs typeface="Cavolini" panose="03000502040302020204" pitchFamily="66" charset="0"/>
            </a:endParaRPr>
          </a:p>
          <a:p>
            <a:pPr algn="ctr">
              <a:lnSpc>
                <a:spcPct val="110000"/>
              </a:lnSpc>
            </a:pPr>
            <a:r>
              <a:rPr lang="en-US" dirty="0">
                <a:latin typeface="Cavolini" panose="03000502040302020204" pitchFamily="66" charset="0"/>
                <a:cs typeface="Cavolini" panose="03000502040302020204" pitchFamily="66" charset="0"/>
              </a:rPr>
              <a:t>Inaccuracy and errors</a:t>
            </a:r>
            <a:endParaRPr lang="en-US">
              <a:latin typeface="Cavolini" panose="03000502040302020204" pitchFamily="66" charset="0"/>
              <a:cs typeface="Cavolini" panose="03000502040302020204" pitchFamily="66" charset="0"/>
            </a:endParaRPr>
          </a:p>
          <a:p>
            <a:pPr algn="ctr">
              <a:lnSpc>
                <a:spcPct val="110000"/>
              </a:lnSpc>
            </a:pPr>
            <a:r>
              <a:rPr lang="en-US" dirty="0">
                <a:latin typeface="Cavolini" panose="03000502040302020204" pitchFamily="66" charset="0"/>
                <a:cs typeface="Cavolini" panose="03000502040302020204" pitchFamily="66" charset="0"/>
              </a:rPr>
              <a:t>Integration challenges</a:t>
            </a:r>
            <a:endParaRPr lang="en-US">
              <a:latin typeface="Cavolini" panose="03000502040302020204" pitchFamily="66" charset="0"/>
              <a:cs typeface="Cavolini" panose="03000502040302020204" pitchFamily="66" charset="0"/>
            </a:endParaRPr>
          </a:p>
          <a:p>
            <a:pPr algn="ctr">
              <a:lnSpc>
                <a:spcPct val="110000"/>
              </a:lnSpc>
            </a:pPr>
            <a:r>
              <a:rPr lang="en-US" dirty="0">
                <a:latin typeface="Cavolini" panose="03000502040302020204" pitchFamily="66" charset="0"/>
                <a:cs typeface="Cavolini" panose="03000502040302020204" pitchFamily="66" charset="0"/>
              </a:rPr>
              <a:t>Ethical concerns</a:t>
            </a:r>
            <a:endParaRPr lang="en-IN">
              <a:latin typeface="Cavolini" panose="03000502040302020204" pitchFamily="66" charset="0"/>
              <a:cs typeface="Cavolini" panose="03000502040302020204" pitchFamily="66" charset="0"/>
            </a:endParaRPr>
          </a:p>
        </p:txBody>
      </p:sp>
      <p:grpSp>
        <p:nvGrpSpPr>
          <p:cNvPr id="10" name="Group 9">
            <a:extLst>
              <a:ext uri="{FF2B5EF4-FFF2-40B4-BE49-F238E27FC236}">
                <a16:creationId xmlns:a16="http://schemas.microsoft.com/office/drawing/2014/main" id="{27686979-EF4E-47AD-9ABF-CFD1C5AC2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EB4EAB5A-33BE-44EA-84C8-5446C3225A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7AA46DE-C3A7-41A3-BF3B-358FB3EF6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4426D2-7B82-4A15-A406-9CA7655EB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5C91F0D9-BE92-48CA-875E-CEC979B4B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892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498388E5-7C49-49BF-B90A-CDE7D6A6D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4ED10-8D7F-C9FD-C750-B59B66973319}"/>
              </a:ext>
            </a:extLst>
          </p:cNvPr>
          <p:cNvSpPr>
            <a:spLocks noGrp="1"/>
          </p:cNvSpPr>
          <p:nvPr>
            <p:ph type="title"/>
          </p:nvPr>
        </p:nvSpPr>
        <p:spPr>
          <a:xfrm>
            <a:off x="6096000" y="715297"/>
            <a:ext cx="5126816" cy="1905000"/>
          </a:xfrm>
        </p:spPr>
        <p:txBody>
          <a:bodyPr anchor="b">
            <a:normAutofit/>
          </a:bodyPr>
          <a:lstStyle/>
          <a:p>
            <a:r>
              <a:rPr lang="en-US" dirty="0"/>
              <a:t>Disadvantages in Brief</a:t>
            </a:r>
            <a:endParaRPr lang="en-IN"/>
          </a:p>
        </p:txBody>
      </p:sp>
      <p:sp>
        <p:nvSpPr>
          <p:cNvPr id="39" name="Freeform: Shape 38">
            <a:extLst>
              <a:ext uri="{FF2B5EF4-FFF2-40B4-BE49-F238E27FC236}">
                <a16:creationId xmlns:a16="http://schemas.microsoft.com/office/drawing/2014/main" id="{61CF1429-F104-494D-9AC3-9CBB601ED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51018">
            <a:off x="520205" y="282549"/>
            <a:ext cx="4804791" cy="5996172"/>
          </a:xfrm>
          <a:custGeom>
            <a:avLst/>
            <a:gdLst>
              <a:gd name="connsiteX0" fmla="*/ 4431251 w 5224396"/>
              <a:gd name="connsiteY0" fmla="*/ 0 h 6519822"/>
              <a:gd name="connsiteX1" fmla="*/ 4540700 w 5224396"/>
              <a:gd name="connsiteY1" fmla="*/ 1003920 h 6519822"/>
              <a:gd name="connsiteX2" fmla="*/ 5224396 w 5224396"/>
              <a:gd name="connsiteY2" fmla="*/ 1003920 h 6519822"/>
              <a:gd name="connsiteX3" fmla="*/ 5224396 w 5224396"/>
              <a:gd name="connsiteY3" fmla="*/ 6519822 h 6519822"/>
              <a:gd name="connsiteX4" fmla="*/ 766889 w 5224396"/>
              <a:gd name="connsiteY4" fmla="*/ 6519822 h 6519822"/>
              <a:gd name="connsiteX5" fmla="*/ 766889 w 5224396"/>
              <a:gd name="connsiteY5" fmla="*/ 5948076 h 6519822"/>
              <a:gd name="connsiteX6" fmla="*/ 597805 w 5224396"/>
              <a:gd name="connsiteY6" fmla="*/ 5966510 h 6519822"/>
              <a:gd name="connsiteX7" fmla="*/ 0 w 5224396"/>
              <a:gd name="connsiteY7" fmla="*/ 483098 h 651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396" h="6519822">
                <a:moveTo>
                  <a:pt x="4431251" y="0"/>
                </a:moveTo>
                <a:lnTo>
                  <a:pt x="4540700" y="1003920"/>
                </a:lnTo>
                <a:lnTo>
                  <a:pt x="5224396" y="1003920"/>
                </a:lnTo>
                <a:lnTo>
                  <a:pt x="5224396" y="6519822"/>
                </a:lnTo>
                <a:lnTo>
                  <a:pt x="766889" y="6519822"/>
                </a:lnTo>
                <a:lnTo>
                  <a:pt x="766889" y="5948076"/>
                </a:lnTo>
                <a:lnTo>
                  <a:pt x="597805" y="5966510"/>
                </a:lnTo>
                <a:lnTo>
                  <a:pt x="0" y="483098"/>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7F6A1761-21AB-4DE0-A28E-3776B0EE6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58242">
            <a:off x="797331" y="484048"/>
            <a:ext cx="4559211" cy="5812845"/>
          </a:xfrm>
          <a:custGeom>
            <a:avLst/>
            <a:gdLst>
              <a:gd name="connsiteX0" fmla="*/ 4188629 w 4957370"/>
              <a:gd name="connsiteY0" fmla="*/ 0 h 6320484"/>
              <a:gd name="connsiteX1" fmla="*/ 4218585 w 4957370"/>
              <a:gd name="connsiteY1" fmla="*/ 18617 h 6320484"/>
              <a:gd name="connsiteX2" fmla="*/ 4220262 w 4957370"/>
              <a:gd name="connsiteY2" fmla="*/ 50299 h 6320484"/>
              <a:gd name="connsiteX3" fmla="*/ 4223340 w 4957370"/>
              <a:gd name="connsiteY3" fmla="*/ 51687 h 6320484"/>
              <a:gd name="connsiteX4" fmla="*/ 4243015 w 4957370"/>
              <a:gd name="connsiteY4" fmla="*/ 81229 h 6320484"/>
              <a:gd name="connsiteX5" fmla="*/ 4227211 w 4957370"/>
              <a:gd name="connsiteY5" fmla="*/ 140805 h 6320484"/>
              <a:gd name="connsiteX6" fmla="*/ 4226312 w 4957370"/>
              <a:gd name="connsiteY6" fmla="*/ 164608 h 6320484"/>
              <a:gd name="connsiteX7" fmla="*/ 4231135 w 4957370"/>
              <a:gd name="connsiteY7" fmla="*/ 255748 h 6320484"/>
              <a:gd name="connsiteX8" fmla="*/ 4235510 w 4957370"/>
              <a:gd name="connsiteY8" fmla="*/ 301854 h 6320484"/>
              <a:gd name="connsiteX9" fmla="*/ 4235520 w 4957370"/>
              <a:gd name="connsiteY9" fmla="*/ 330419 h 6320484"/>
              <a:gd name="connsiteX10" fmla="*/ 4235310 w 4957370"/>
              <a:gd name="connsiteY10" fmla="*/ 334637 h 6320484"/>
              <a:gd name="connsiteX11" fmla="*/ 4247536 w 4957370"/>
              <a:gd name="connsiteY11" fmla="*/ 565646 h 6320484"/>
              <a:gd name="connsiteX12" fmla="*/ 4249754 w 4957370"/>
              <a:gd name="connsiteY12" fmla="*/ 570256 h 6320484"/>
              <a:gd name="connsiteX13" fmla="*/ 4250202 w 4957370"/>
              <a:gd name="connsiteY13" fmla="*/ 594123 h 6320484"/>
              <a:gd name="connsiteX14" fmla="*/ 4249459 w 4957370"/>
              <a:gd name="connsiteY14" fmla="*/ 602017 h 6320484"/>
              <a:gd name="connsiteX15" fmla="*/ 4255354 w 4957370"/>
              <a:gd name="connsiteY15" fmla="*/ 713404 h 6320484"/>
              <a:gd name="connsiteX16" fmla="*/ 4257508 w 4957370"/>
              <a:gd name="connsiteY16" fmla="*/ 714073 h 6320484"/>
              <a:gd name="connsiteX17" fmla="*/ 4265497 w 4957370"/>
              <a:gd name="connsiteY17" fmla="*/ 749513 h 6320484"/>
              <a:gd name="connsiteX18" fmla="*/ 4271401 w 4957370"/>
              <a:gd name="connsiteY18" fmla="*/ 847749 h 6320484"/>
              <a:gd name="connsiteX19" fmla="*/ 4277600 w 4957370"/>
              <a:gd name="connsiteY19" fmla="*/ 905577 h 6320484"/>
              <a:gd name="connsiteX20" fmla="*/ 4284143 w 4957370"/>
              <a:gd name="connsiteY20" fmla="*/ 926055 h 6320484"/>
              <a:gd name="connsiteX21" fmla="*/ 4290465 w 4957370"/>
              <a:gd name="connsiteY21" fmla="*/ 955655 h 6320484"/>
              <a:gd name="connsiteX22" fmla="*/ 4293246 w 4957370"/>
              <a:gd name="connsiteY22" fmla="*/ 982888 h 6320484"/>
              <a:gd name="connsiteX23" fmla="*/ 4298563 w 4957370"/>
              <a:gd name="connsiteY23" fmla="*/ 993803 h 6320484"/>
              <a:gd name="connsiteX24" fmla="*/ 4540105 w 4957370"/>
              <a:gd name="connsiteY24" fmla="*/ 1009893 h 6320484"/>
              <a:gd name="connsiteX25" fmla="*/ 4911733 w 4957370"/>
              <a:gd name="connsiteY25" fmla="*/ 1030269 h 6320484"/>
              <a:gd name="connsiteX26" fmla="*/ 4939495 w 4957370"/>
              <a:gd name="connsiteY26" fmla="*/ 1052023 h 6320484"/>
              <a:gd name="connsiteX27" fmla="*/ 4937728 w 4957370"/>
              <a:gd name="connsiteY27" fmla="*/ 1083700 h 6320484"/>
              <a:gd name="connsiteX28" fmla="*/ 4940638 w 4957370"/>
              <a:gd name="connsiteY28" fmla="*/ 1085413 h 6320484"/>
              <a:gd name="connsiteX29" fmla="*/ 4956995 w 4957370"/>
              <a:gd name="connsiteY29" fmla="*/ 1116915 h 6320484"/>
              <a:gd name="connsiteX30" fmla="*/ 4934827 w 4957370"/>
              <a:gd name="connsiteY30" fmla="*/ 1174426 h 6320484"/>
              <a:gd name="connsiteX31" fmla="*/ 4931354 w 4957370"/>
              <a:gd name="connsiteY31" fmla="*/ 1197992 h 6320484"/>
              <a:gd name="connsiteX32" fmla="*/ 4926270 w 4957370"/>
              <a:gd name="connsiteY32" fmla="*/ 1289117 h 6320484"/>
              <a:gd name="connsiteX33" fmla="*/ 4925623 w 4957370"/>
              <a:gd name="connsiteY33" fmla="*/ 1335426 h 6320484"/>
              <a:gd name="connsiteX34" fmla="*/ 4922537 w 4957370"/>
              <a:gd name="connsiteY34" fmla="*/ 1363823 h 6320484"/>
              <a:gd name="connsiteX35" fmla="*/ 4921871 w 4957370"/>
              <a:gd name="connsiteY35" fmla="*/ 1367995 h 6320484"/>
              <a:gd name="connsiteX36" fmla="*/ 4908988 w 4957370"/>
              <a:gd name="connsiteY36" fmla="*/ 1598968 h 6320484"/>
              <a:gd name="connsiteX37" fmla="*/ 4910694 w 4957370"/>
              <a:gd name="connsiteY37" fmla="*/ 1603791 h 6320484"/>
              <a:gd name="connsiteX38" fmla="*/ 4908552 w 4957370"/>
              <a:gd name="connsiteY38" fmla="*/ 1627566 h 6320484"/>
              <a:gd name="connsiteX39" fmla="*/ 4906959 w 4957370"/>
              <a:gd name="connsiteY39" fmla="*/ 1635333 h 6320484"/>
              <a:gd name="connsiteX40" fmla="*/ 4900747 w 4957370"/>
              <a:gd name="connsiteY40" fmla="*/ 1746703 h 6320484"/>
              <a:gd name="connsiteX41" fmla="*/ 4902815 w 4957370"/>
              <a:gd name="connsiteY41" fmla="*/ 1747601 h 6320484"/>
              <a:gd name="connsiteX42" fmla="*/ 4906917 w 4957370"/>
              <a:gd name="connsiteY42" fmla="*/ 1783698 h 6320484"/>
              <a:gd name="connsiteX43" fmla="*/ 4902139 w 4957370"/>
              <a:gd name="connsiteY43" fmla="*/ 1881995 h 6320484"/>
              <a:gd name="connsiteX44" fmla="*/ 4902035 w 4957370"/>
              <a:gd name="connsiteY44" fmla="*/ 1940154 h 6320484"/>
              <a:gd name="connsiteX45" fmla="*/ 4906319 w 4957370"/>
              <a:gd name="connsiteY45" fmla="*/ 1961221 h 6320484"/>
              <a:gd name="connsiteX46" fmla="*/ 4909396 w 4957370"/>
              <a:gd name="connsiteY46" fmla="*/ 1991332 h 6320484"/>
              <a:gd name="connsiteX47" fmla="*/ 4918176 w 4957370"/>
              <a:gd name="connsiteY47" fmla="*/ 2043680 h 6320484"/>
              <a:gd name="connsiteX48" fmla="*/ 4920444 w 4957370"/>
              <a:gd name="connsiteY48" fmla="*/ 2093780 h 6320484"/>
              <a:gd name="connsiteX49" fmla="*/ 4919568 w 4957370"/>
              <a:gd name="connsiteY49" fmla="*/ 2127331 h 6320484"/>
              <a:gd name="connsiteX50" fmla="*/ 4919107 w 4957370"/>
              <a:gd name="connsiteY50" fmla="*/ 2132180 h 6320484"/>
              <a:gd name="connsiteX51" fmla="*/ 4910026 w 4957370"/>
              <a:gd name="connsiteY51" fmla="*/ 2171984 h 6320484"/>
              <a:gd name="connsiteX52" fmla="*/ 4913276 w 4957370"/>
              <a:gd name="connsiteY52" fmla="*/ 2175920 h 6320484"/>
              <a:gd name="connsiteX53" fmla="*/ 4916106 w 4957370"/>
              <a:gd name="connsiteY53" fmla="*/ 2188707 h 6320484"/>
              <a:gd name="connsiteX54" fmla="*/ 4911385 w 4957370"/>
              <a:gd name="connsiteY54" fmla="*/ 2199268 h 6320484"/>
              <a:gd name="connsiteX55" fmla="*/ 4901244 w 4957370"/>
              <a:gd name="connsiteY55" fmla="*/ 2249378 h 6320484"/>
              <a:gd name="connsiteX56" fmla="*/ 4890393 w 4957370"/>
              <a:gd name="connsiteY56" fmla="*/ 2322907 h 6320484"/>
              <a:gd name="connsiteX57" fmla="*/ 4885532 w 4957370"/>
              <a:gd name="connsiteY57" fmla="*/ 2333841 h 6320484"/>
              <a:gd name="connsiteX58" fmla="*/ 4871165 w 4957370"/>
              <a:gd name="connsiteY58" fmla="*/ 2405746 h 6320484"/>
              <a:gd name="connsiteX59" fmla="*/ 4867465 w 4957370"/>
              <a:gd name="connsiteY59" fmla="*/ 2443689 h 6320484"/>
              <a:gd name="connsiteX60" fmla="*/ 4871110 w 4957370"/>
              <a:gd name="connsiteY60" fmla="*/ 2448134 h 6320484"/>
              <a:gd name="connsiteX61" fmla="*/ 4869467 w 4957370"/>
              <a:gd name="connsiteY61" fmla="*/ 2459306 h 6320484"/>
              <a:gd name="connsiteX62" fmla="*/ 4869877 w 4957370"/>
              <a:gd name="connsiteY62" fmla="*/ 2462358 h 6320484"/>
              <a:gd name="connsiteX63" fmla="*/ 4871382 w 4957370"/>
              <a:gd name="connsiteY63" fmla="*/ 2479770 h 6320484"/>
              <a:gd name="connsiteX64" fmla="*/ 4859960 w 4957370"/>
              <a:gd name="connsiteY64" fmla="*/ 2514583 h 6320484"/>
              <a:gd name="connsiteX65" fmla="*/ 4857909 w 4957370"/>
              <a:gd name="connsiteY65" fmla="*/ 2514709 h 6320484"/>
              <a:gd name="connsiteX66" fmla="*/ 4849446 w 4957370"/>
              <a:gd name="connsiteY66" fmla="*/ 2666439 h 6320484"/>
              <a:gd name="connsiteX67" fmla="*/ 4858101 w 4957370"/>
              <a:gd name="connsiteY67" fmla="*/ 2690544 h 6320484"/>
              <a:gd name="connsiteX68" fmla="*/ 4860369 w 4957370"/>
              <a:gd name="connsiteY68" fmla="*/ 2740646 h 6320484"/>
              <a:gd name="connsiteX69" fmla="*/ 4859492 w 4957370"/>
              <a:gd name="connsiteY69" fmla="*/ 2774197 h 6320484"/>
              <a:gd name="connsiteX70" fmla="*/ 4859032 w 4957370"/>
              <a:gd name="connsiteY70" fmla="*/ 2779045 h 6320484"/>
              <a:gd name="connsiteX71" fmla="*/ 4849950 w 4957370"/>
              <a:gd name="connsiteY71" fmla="*/ 2818850 h 6320484"/>
              <a:gd name="connsiteX72" fmla="*/ 4853201 w 4957370"/>
              <a:gd name="connsiteY72" fmla="*/ 2822786 h 6320484"/>
              <a:gd name="connsiteX73" fmla="*/ 4856030 w 4957370"/>
              <a:gd name="connsiteY73" fmla="*/ 2835573 h 6320484"/>
              <a:gd name="connsiteX74" fmla="*/ 4851309 w 4957370"/>
              <a:gd name="connsiteY74" fmla="*/ 2846133 h 6320484"/>
              <a:gd name="connsiteX75" fmla="*/ 4841168 w 4957370"/>
              <a:gd name="connsiteY75" fmla="*/ 2896246 h 6320484"/>
              <a:gd name="connsiteX76" fmla="*/ 4833868 w 4957370"/>
              <a:gd name="connsiteY76" fmla="*/ 2945711 h 6320484"/>
              <a:gd name="connsiteX77" fmla="*/ 4778020 w 4957370"/>
              <a:gd name="connsiteY77" fmla="*/ 3999577 h 6320484"/>
              <a:gd name="connsiteX78" fmla="*/ 4765288 w 4957370"/>
              <a:gd name="connsiteY78" fmla="*/ 4252632 h 6320484"/>
              <a:gd name="connsiteX79" fmla="*/ 4754250 w 4957370"/>
              <a:gd name="connsiteY79" fmla="*/ 4414955 h 6320484"/>
              <a:gd name="connsiteX80" fmla="*/ 4663870 w 4957370"/>
              <a:gd name="connsiteY80" fmla="*/ 6050064 h 6320484"/>
              <a:gd name="connsiteX81" fmla="*/ 4669145 w 4957370"/>
              <a:gd name="connsiteY81" fmla="*/ 6086684 h 6320484"/>
              <a:gd name="connsiteX82" fmla="*/ 4672665 w 4957370"/>
              <a:gd name="connsiteY82" fmla="*/ 6121067 h 6320484"/>
              <a:gd name="connsiteX83" fmla="*/ 4675485 w 4957370"/>
              <a:gd name="connsiteY83" fmla="*/ 6221142 h 6320484"/>
              <a:gd name="connsiteX84" fmla="*/ 4657006 w 4957370"/>
              <a:gd name="connsiteY84" fmla="*/ 6255466 h 6320484"/>
              <a:gd name="connsiteX85" fmla="*/ 4652373 w 4957370"/>
              <a:gd name="connsiteY85" fmla="*/ 6258160 h 6320484"/>
              <a:gd name="connsiteX86" fmla="*/ 4648931 w 4957370"/>
              <a:gd name="connsiteY86" fmla="*/ 6320461 h 6320484"/>
              <a:gd name="connsiteX87" fmla="*/ 732080 w 4957370"/>
              <a:gd name="connsiteY87" fmla="*/ 6068362 h 6320484"/>
              <a:gd name="connsiteX88" fmla="*/ 423039 w 4957370"/>
              <a:gd name="connsiteY88" fmla="*/ 6051307 h 6320484"/>
              <a:gd name="connsiteX89" fmla="*/ 427345 w 4957370"/>
              <a:gd name="connsiteY89" fmla="*/ 6011137 h 6320484"/>
              <a:gd name="connsiteX90" fmla="*/ 431547 w 4957370"/>
              <a:gd name="connsiteY90" fmla="*/ 6004548 h 6320484"/>
              <a:gd name="connsiteX91" fmla="*/ 431815 w 4957370"/>
              <a:gd name="connsiteY91" fmla="*/ 6001808 h 6320484"/>
              <a:gd name="connsiteX92" fmla="*/ 432084 w 4957370"/>
              <a:gd name="connsiteY92" fmla="*/ 5999067 h 6320484"/>
              <a:gd name="connsiteX93" fmla="*/ 432619 w 4957370"/>
              <a:gd name="connsiteY93" fmla="*/ 5993584 h 6320484"/>
              <a:gd name="connsiteX94" fmla="*/ 432305 w 4957370"/>
              <a:gd name="connsiteY94" fmla="*/ 5987694 h 6320484"/>
              <a:gd name="connsiteX95" fmla="*/ 431724 w 4957370"/>
              <a:gd name="connsiteY95" fmla="*/ 5984546 h 6320484"/>
              <a:gd name="connsiteX96" fmla="*/ 431991 w 4957370"/>
              <a:gd name="connsiteY96" fmla="*/ 5981803 h 6320484"/>
              <a:gd name="connsiteX97" fmla="*/ 431677 w 4957370"/>
              <a:gd name="connsiteY97" fmla="*/ 5975914 h 6320484"/>
              <a:gd name="connsiteX98" fmla="*/ 431096 w 4957370"/>
              <a:gd name="connsiteY98" fmla="*/ 5972765 h 6320484"/>
              <a:gd name="connsiteX99" fmla="*/ 430469 w 4957370"/>
              <a:gd name="connsiteY99" fmla="*/ 5960984 h 6320484"/>
              <a:gd name="connsiteX100" fmla="*/ 429887 w 4957370"/>
              <a:gd name="connsiteY100" fmla="*/ 5957836 h 6320484"/>
              <a:gd name="connsiteX101" fmla="*/ 430154 w 4957370"/>
              <a:gd name="connsiteY101" fmla="*/ 5955094 h 6320484"/>
              <a:gd name="connsiteX102" fmla="*/ 428725 w 4957370"/>
              <a:gd name="connsiteY102" fmla="*/ 5951537 h 6320484"/>
              <a:gd name="connsiteX103" fmla="*/ 434114 w 4957370"/>
              <a:gd name="connsiteY103" fmla="*/ 5888089 h 6320484"/>
              <a:gd name="connsiteX104" fmla="*/ 456311 w 4957370"/>
              <a:gd name="connsiteY104" fmla="*/ 5468000 h 6320484"/>
              <a:gd name="connsiteX105" fmla="*/ 270548 w 4957370"/>
              <a:gd name="connsiteY105" fmla="*/ 5477940 h 6320484"/>
              <a:gd name="connsiteX106" fmla="*/ 270475 w 4957370"/>
              <a:gd name="connsiteY106" fmla="*/ 5437540 h 6320484"/>
              <a:gd name="connsiteX107" fmla="*/ 273938 w 4957370"/>
              <a:gd name="connsiteY107" fmla="*/ 5430534 h 6320484"/>
              <a:gd name="connsiteX108" fmla="*/ 273907 w 4957370"/>
              <a:gd name="connsiteY108" fmla="*/ 5427782 h 6320484"/>
              <a:gd name="connsiteX109" fmla="*/ 273878 w 4957370"/>
              <a:gd name="connsiteY109" fmla="*/ 5425027 h 6320484"/>
              <a:gd name="connsiteX110" fmla="*/ 273815 w 4957370"/>
              <a:gd name="connsiteY110" fmla="*/ 5419519 h 6320484"/>
              <a:gd name="connsiteX111" fmla="*/ 272865 w 4957370"/>
              <a:gd name="connsiteY111" fmla="*/ 5413698 h 6320484"/>
              <a:gd name="connsiteX112" fmla="*/ 271945 w 4957370"/>
              <a:gd name="connsiteY112" fmla="*/ 5410631 h 6320484"/>
              <a:gd name="connsiteX113" fmla="*/ 271914 w 4957370"/>
              <a:gd name="connsiteY113" fmla="*/ 5407876 h 6320484"/>
              <a:gd name="connsiteX114" fmla="*/ 270963 w 4957370"/>
              <a:gd name="connsiteY114" fmla="*/ 5402055 h 6320484"/>
              <a:gd name="connsiteX115" fmla="*/ 270045 w 4957370"/>
              <a:gd name="connsiteY115" fmla="*/ 5398988 h 6320484"/>
              <a:gd name="connsiteX116" fmla="*/ 268144 w 4957370"/>
              <a:gd name="connsiteY116" fmla="*/ 5387344 h 6320484"/>
              <a:gd name="connsiteX117" fmla="*/ 267225 w 4957370"/>
              <a:gd name="connsiteY117" fmla="*/ 5384278 h 6320484"/>
              <a:gd name="connsiteX118" fmla="*/ 267193 w 4957370"/>
              <a:gd name="connsiteY118" fmla="*/ 5381523 h 6320484"/>
              <a:gd name="connsiteX119" fmla="*/ 265387 w 4957370"/>
              <a:gd name="connsiteY119" fmla="*/ 5378142 h 6320484"/>
              <a:gd name="connsiteX120" fmla="*/ 263868 w 4957370"/>
              <a:gd name="connsiteY120" fmla="*/ 5314483 h 6320484"/>
              <a:gd name="connsiteX121" fmla="*/ 192698 w 4957370"/>
              <a:gd name="connsiteY121" fmla="*/ 4040419 h 6320484"/>
              <a:gd name="connsiteX122" fmla="*/ 0 w 4957370"/>
              <a:gd name="connsiteY122" fmla="*/ 208389 h 6320484"/>
              <a:gd name="connsiteX123" fmla="*/ 2990554 w 4957370"/>
              <a:gd name="connsiteY123" fmla="*/ 54813 h 6320484"/>
              <a:gd name="connsiteX124" fmla="*/ 3816982 w 4957370"/>
              <a:gd name="connsiteY124" fmla="*/ 2002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4957370" h="6320484">
                <a:moveTo>
                  <a:pt x="4188629" y="0"/>
                </a:moveTo>
                <a:lnTo>
                  <a:pt x="4218585" y="18617"/>
                </a:lnTo>
                <a:cubicBezTo>
                  <a:pt x="4219145" y="29178"/>
                  <a:pt x="4219703" y="39738"/>
                  <a:pt x="4220262" y="50299"/>
                </a:cubicBezTo>
                <a:lnTo>
                  <a:pt x="4223340" y="51687"/>
                </a:lnTo>
                <a:cubicBezTo>
                  <a:pt x="4233026" y="52344"/>
                  <a:pt x="4240723" y="38431"/>
                  <a:pt x="4243015" y="81229"/>
                </a:cubicBezTo>
                <a:cubicBezTo>
                  <a:pt x="4234697" y="102698"/>
                  <a:pt x="4229805" y="122275"/>
                  <a:pt x="4227211" y="140805"/>
                </a:cubicBezTo>
                <a:lnTo>
                  <a:pt x="4226312" y="164608"/>
                </a:lnTo>
                <a:lnTo>
                  <a:pt x="4231135" y="255748"/>
                </a:lnTo>
                <a:cubicBezTo>
                  <a:pt x="4232593" y="271116"/>
                  <a:pt x="4234052" y="286485"/>
                  <a:pt x="4235510" y="301854"/>
                </a:cubicBezTo>
                <a:cubicBezTo>
                  <a:pt x="4235774" y="306768"/>
                  <a:pt x="4235830" y="317328"/>
                  <a:pt x="4235520" y="330419"/>
                </a:cubicBezTo>
                <a:lnTo>
                  <a:pt x="4235310" y="334637"/>
                </a:lnTo>
                <a:lnTo>
                  <a:pt x="4247536" y="565646"/>
                </a:lnTo>
                <a:lnTo>
                  <a:pt x="4249754" y="570256"/>
                </a:lnTo>
                <a:cubicBezTo>
                  <a:pt x="4251067" y="577685"/>
                  <a:pt x="4250868" y="585797"/>
                  <a:pt x="4250202" y="594123"/>
                </a:cubicBezTo>
                <a:lnTo>
                  <a:pt x="4249459" y="602017"/>
                </a:lnTo>
                <a:lnTo>
                  <a:pt x="4255354" y="713404"/>
                </a:lnTo>
                <a:lnTo>
                  <a:pt x="4257508" y="714073"/>
                </a:lnTo>
                <a:cubicBezTo>
                  <a:pt x="4259622" y="720223"/>
                  <a:pt x="4263181" y="727234"/>
                  <a:pt x="4265497" y="749513"/>
                </a:cubicBezTo>
                <a:cubicBezTo>
                  <a:pt x="4257720" y="777760"/>
                  <a:pt x="4282009" y="812594"/>
                  <a:pt x="4271401" y="847749"/>
                </a:cubicBezTo>
                <a:cubicBezTo>
                  <a:pt x="4269058" y="860507"/>
                  <a:pt x="4271354" y="898948"/>
                  <a:pt x="4277600" y="905577"/>
                </a:cubicBezTo>
                <a:cubicBezTo>
                  <a:pt x="4279276" y="913460"/>
                  <a:pt x="4277660" y="923050"/>
                  <a:pt x="4284143" y="926055"/>
                </a:cubicBezTo>
                <a:cubicBezTo>
                  <a:pt x="4292030" y="931337"/>
                  <a:pt x="4281721" y="960641"/>
                  <a:pt x="4290465" y="955655"/>
                </a:cubicBezTo>
                <a:cubicBezTo>
                  <a:pt x="4286952" y="966045"/>
                  <a:pt x="4289362" y="974748"/>
                  <a:pt x="4293246" y="982888"/>
                </a:cubicBezTo>
                <a:lnTo>
                  <a:pt x="4298563" y="993803"/>
                </a:lnTo>
                <a:lnTo>
                  <a:pt x="4540105" y="1009893"/>
                </a:lnTo>
                <a:lnTo>
                  <a:pt x="4911733" y="1030269"/>
                </a:lnTo>
                <a:lnTo>
                  <a:pt x="4939495" y="1052023"/>
                </a:lnTo>
                <a:cubicBezTo>
                  <a:pt x="4938906" y="1062583"/>
                  <a:pt x="4938317" y="1073141"/>
                  <a:pt x="4937728" y="1083700"/>
                </a:cubicBezTo>
                <a:lnTo>
                  <a:pt x="4940638" y="1085413"/>
                </a:lnTo>
                <a:cubicBezTo>
                  <a:pt x="4950195" y="1087116"/>
                  <a:pt x="4959355" y="1074120"/>
                  <a:pt x="4956995" y="1116915"/>
                </a:cubicBezTo>
                <a:cubicBezTo>
                  <a:pt x="4946399" y="1137355"/>
                  <a:pt x="4939414" y="1156286"/>
                  <a:pt x="4934827" y="1174426"/>
                </a:cubicBezTo>
                <a:lnTo>
                  <a:pt x="4931354" y="1197992"/>
                </a:lnTo>
                <a:lnTo>
                  <a:pt x="4926270" y="1289117"/>
                </a:lnTo>
                <a:cubicBezTo>
                  <a:pt x="4926054" y="1304553"/>
                  <a:pt x="4925839" y="1319990"/>
                  <a:pt x="4925623" y="1335426"/>
                </a:cubicBezTo>
                <a:cubicBezTo>
                  <a:pt x="4925353" y="1340339"/>
                  <a:pt x="4924264" y="1350844"/>
                  <a:pt x="4922537" y="1363823"/>
                </a:cubicBezTo>
                <a:lnTo>
                  <a:pt x="4921871" y="1367995"/>
                </a:lnTo>
                <a:lnTo>
                  <a:pt x="4908988" y="1598968"/>
                </a:lnTo>
                <a:lnTo>
                  <a:pt x="4910694" y="1603791"/>
                </a:lnTo>
                <a:cubicBezTo>
                  <a:pt x="4911194" y="1611318"/>
                  <a:pt x="4910117" y="1619361"/>
                  <a:pt x="4908552" y="1627566"/>
                </a:cubicBezTo>
                <a:lnTo>
                  <a:pt x="4906959" y="1635333"/>
                </a:lnTo>
                <a:lnTo>
                  <a:pt x="4900747" y="1746703"/>
                </a:lnTo>
                <a:lnTo>
                  <a:pt x="4902815" y="1747601"/>
                </a:lnTo>
                <a:cubicBezTo>
                  <a:pt x="4904250" y="1753944"/>
                  <a:pt x="4907029" y="1761300"/>
                  <a:pt x="4906917" y="1783698"/>
                </a:cubicBezTo>
                <a:cubicBezTo>
                  <a:pt x="4896124" y="1810936"/>
                  <a:pt x="4916495" y="1848198"/>
                  <a:pt x="4902139" y="1881995"/>
                </a:cubicBezTo>
                <a:cubicBezTo>
                  <a:pt x="4898428" y="1894424"/>
                  <a:pt x="4896544" y="1932888"/>
                  <a:pt x="4902035" y="1940154"/>
                </a:cubicBezTo>
                <a:cubicBezTo>
                  <a:pt x="4902846" y="1948172"/>
                  <a:pt x="4900200" y="1957532"/>
                  <a:pt x="4906319" y="1961221"/>
                </a:cubicBezTo>
                <a:cubicBezTo>
                  <a:pt x="4913588" y="1967327"/>
                  <a:pt x="4900163" y="1995341"/>
                  <a:pt x="4909396" y="1991332"/>
                </a:cubicBezTo>
                <a:cubicBezTo>
                  <a:pt x="4900159" y="2011227"/>
                  <a:pt x="4915207" y="2026986"/>
                  <a:pt x="4918176" y="2043680"/>
                </a:cubicBezTo>
                <a:lnTo>
                  <a:pt x="4920444" y="2093780"/>
                </a:lnTo>
                <a:cubicBezTo>
                  <a:pt x="4920152" y="2104963"/>
                  <a:pt x="4919859" y="2116147"/>
                  <a:pt x="4919568" y="2127331"/>
                </a:cubicBezTo>
                <a:cubicBezTo>
                  <a:pt x="4919414" y="2128947"/>
                  <a:pt x="4919260" y="2130563"/>
                  <a:pt x="4919107" y="2132180"/>
                </a:cubicBezTo>
                <a:lnTo>
                  <a:pt x="4910026" y="2171984"/>
                </a:lnTo>
                <a:cubicBezTo>
                  <a:pt x="4911227" y="2172990"/>
                  <a:pt x="4912324" y="2174315"/>
                  <a:pt x="4913276" y="2175920"/>
                </a:cubicBezTo>
                <a:lnTo>
                  <a:pt x="4916106" y="2188707"/>
                </a:lnTo>
                <a:lnTo>
                  <a:pt x="4911385" y="2199268"/>
                </a:lnTo>
                <a:lnTo>
                  <a:pt x="4901244" y="2249378"/>
                </a:lnTo>
                <a:lnTo>
                  <a:pt x="4890393" y="2322907"/>
                </a:lnTo>
                <a:lnTo>
                  <a:pt x="4885532" y="2333841"/>
                </a:lnTo>
                <a:cubicBezTo>
                  <a:pt x="4879467" y="2359072"/>
                  <a:pt x="4882601" y="2390080"/>
                  <a:pt x="4871165" y="2405746"/>
                </a:cubicBezTo>
                <a:lnTo>
                  <a:pt x="4867465" y="2443689"/>
                </a:lnTo>
                <a:lnTo>
                  <a:pt x="4871110" y="2448134"/>
                </a:lnTo>
                <a:lnTo>
                  <a:pt x="4869467" y="2459306"/>
                </a:lnTo>
                <a:cubicBezTo>
                  <a:pt x="4869603" y="2460323"/>
                  <a:pt x="4869741" y="2461340"/>
                  <a:pt x="4869877" y="2462358"/>
                </a:cubicBezTo>
                <a:cubicBezTo>
                  <a:pt x="4870681" y="2468183"/>
                  <a:pt x="4871335" y="2473955"/>
                  <a:pt x="4871382" y="2479770"/>
                </a:cubicBezTo>
                <a:cubicBezTo>
                  <a:pt x="4856871" y="2476510"/>
                  <a:pt x="4862556" y="2505567"/>
                  <a:pt x="4859960" y="2514583"/>
                </a:cubicBezTo>
                <a:lnTo>
                  <a:pt x="4857909" y="2514709"/>
                </a:lnTo>
                <a:lnTo>
                  <a:pt x="4849446" y="2666439"/>
                </a:lnTo>
                <a:lnTo>
                  <a:pt x="4858101" y="2690544"/>
                </a:lnTo>
                <a:cubicBezTo>
                  <a:pt x="4858857" y="2707245"/>
                  <a:pt x="4859613" y="2723945"/>
                  <a:pt x="4860369" y="2740646"/>
                </a:cubicBezTo>
                <a:cubicBezTo>
                  <a:pt x="4860076" y="2751830"/>
                  <a:pt x="4859785" y="2763013"/>
                  <a:pt x="4859492" y="2774197"/>
                </a:cubicBezTo>
                <a:lnTo>
                  <a:pt x="4859032" y="2779045"/>
                </a:lnTo>
                <a:lnTo>
                  <a:pt x="4849950" y="2818850"/>
                </a:lnTo>
                <a:cubicBezTo>
                  <a:pt x="4851152" y="2819856"/>
                  <a:pt x="4852248" y="2821182"/>
                  <a:pt x="4853201" y="2822786"/>
                </a:cubicBezTo>
                <a:lnTo>
                  <a:pt x="4856030" y="2835573"/>
                </a:lnTo>
                <a:lnTo>
                  <a:pt x="4851309" y="2846133"/>
                </a:lnTo>
                <a:lnTo>
                  <a:pt x="4841168" y="2896246"/>
                </a:lnTo>
                <a:lnTo>
                  <a:pt x="4833868" y="2945711"/>
                </a:lnTo>
                <a:cubicBezTo>
                  <a:pt x="4815252" y="3297000"/>
                  <a:pt x="4781620" y="3653361"/>
                  <a:pt x="4778020" y="3999577"/>
                </a:cubicBezTo>
                <a:cubicBezTo>
                  <a:pt x="4775081" y="4078096"/>
                  <a:pt x="4768227" y="4174113"/>
                  <a:pt x="4765288" y="4252632"/>
                </a:cubicBezTo>
                <a:cubicBezTo>
                  <a:pt x="4771867" y="4246730"/>
                  <a:pt x="4761520" y="4396558"/>
                  <a:pt x="4754250" y="4414955"/>
                </a:cubicBezTo>
                <a:lnTo>
                  <a:pt x="4663870" y="6050064"/>
                </a:lnTo>
                <a:lnTo>
                  <a:pt x="4669145" y="6086684"/>
                </a:lnTo>
                <a:cubicBezTo>
                  <a:pt x="4674909" y="6094577"/>
                  <a:pt x="4671608" y="6098657"/>
                  <a:pt x="4672665" y="6121067"/>
                </a:cubicBezTo>
                <a:cubicBezTo>
                  <a:pt x="4673721" y="6143476"/>
                  <a:pt x="4657066" y="6177068"/>
                  <a:pt x="4675485" y="6221142"/>
                </a:cubicBezTo>
                <a:cubicBezTo>
                  <a:pt x="4675068" y="6228689"/>
                  <a:pt x="4665430" y="6246990"/>
                  <a:pt x="4657006" y="6255466"/>
                </a:cubicBezTo>
                <a:lnTo>
                  <a:pt x="4652373" y="6258160"/>
                </a:lnTo>
                <a:cubicBezTo>
                  <a:pt x="4651226" y="6278927"/>
                  <a:pt x="4653178" y="6296913"/>
                  <a:pt x="4648931" y="6320461"/>
                </a:cubicBezTo>
                <a:cubicBezTo>
                  <a:pt x="4542790" y="6322747"/>
                  <a:pt x="2133595" y="6155193"/>
                  <a:pt x="732080" y="6068362"/>
                </a:cubicBezTo>
                <a:lnTo>
                  <a:pt x="423039" y="6051307"/>
                </a:lnTo>
                <a:lnTo>
                  <a:pt x="427345" y="6011137"/>
                </a:lnTo>
                <a:lnTo>
                  <a:pt x="431547" y="6004548"/>
                </a:lnTo>
                <a:cubicBezTo>
                  <a:pt x="432075" y="6003448"/>
                  <a:pt x="431724" y="6002721"/>
                  <a:pt x="431815" y="6001808"/>
                </a:cubicBezTo>
                <a:lnTo>
                  <a:pt x="432084" y="5999067"/>
                </a:lnTo>
                <a:cubicBezTo>
                  <a:pt x="432261" y="5997240"/>
                  <a:pt x="432627" y="5995212"/>
                  <a:pt x="432619" y="5993584"/>
                </a:cubicBezTo>
                <a:cubicBezTo>
                  <a:pt x="432563" y="5983140"/>
                  <a:pt x="431486" y="5996073"/>
                  <a:pt x="432305" y="5987694"/>
                </a:cubicBezTo>
                <a:cubicBezTo>
                  <a:pt x="432112" y="5986644"/>
                  <a:pt x="431788" y="5985763"/>
                  <a:pt x="431724" y="5984546"/>
                </a:cubicBezTo>
                <a:cubicBezTo>
                  <a:pt x="431682" y="5983776"/>
                  <a:pt x="432031" y="5982573"/>
                  <a:pt x="431991" y="5981803"/>
                </a:cubicBezTo>
                <a:cubicBezTo>
                  <a:pt x="431612" y="5974675"/>
                  <a:pt x="431062" y="5982198"/>
                  <a:pt x="431677" y="5975914"/>
                </a:cubicBezTo>
                <a:lnTo>
                  <a:pt x="431096" y="5972765"/>
                </a:lnTo>
                <a:cubicBezTo>
                  <a:pt x="429687" y="5965140"/>
                  <a:pt x="429650" y="5969355"/>
                  <a:pt x="430469" y="5960984"/>
                </a:cubicBezTo>
                <a:cubicBezTo>
                  <a:pt x="430275" y="5959935"/>
                  <a:pt x="429953" y="5959052"/>
                  <a:pt x="429887" y="5957836"/>
                </a:cubicBezTo>
                <a:cubicBezTo>
                  <a:pt x="429845" y="5957067"/>
                  <a:pt x="430277" y="5955758"/>
                  <a:pt x="430154" y="5955094"/>
                </a:cubicBezTo>
                <a:cubicBezTo>
                  <a:pt x="429881" y="5953610"/>
                  <a:pt x="427716" y="5954033"/>
                  <a:pt x="428725" y="5951537"/>
                </a:cubicBezTo>
                <a:lnTo>
                  <a:pt x="434114" y="5888089"/>
                </a:lnTo>
                <a:lnTo>
                  <a:pt x="456311" y="5468000"/>
                </a:lnTo>
                <a:lnTo>
                  <a:pt x="270548" y="5477940"/>
                </a:lnTo>
                <a:lnTo>
                  <a:pt x="270475" y="5437540"/>
                </a:lnTo>
                <a:lnTo>
                  <a:pt x="273938" y="5430534"/>
                </a:lnTo>
                <a:cubicBezTo>
                  <a:pt x="274344" y="5429384"/>
                  <a:pt x="273916" y="5428699"/>
                  <a:pt x="273907" y="5427782"/>
                </a:cubicBezTo>
                <a:lnTo>
                  <a:pt x="273878" y="5425027"/>
                </a:lnTo>
                <a:cubicBezTo>
                  <a:pt x="273856" y="5423192"/>
                  <a:pt x="273999" y="5421136"/>
                  <a:pt x="273815" y="5419519"/>
                </a:cubicBezTo>
                <a:cubicBezTo>
                  <a:pt x="272628" y="5409143"/>
                  <a:pt x="272958" y="5422116"/>
                  <a:pt x="272865" y="5413698"/>
                </a:cubicBezTo>
                <a:cubicBezTo>
                  <a:pt x="272559" y="5412674"/>
                  <a:pt x="272142" y="5411834"/>
                  <a:pt x="271945" y="5410631"/>
                </a:cubicBezTo>
                <a:cubicBezTo>
                  <a:pt x="271820" y="5409870"/>
                  <a:pt x="272038" y="5408637"/>
                  <a:pt x="271914" y="5407876"/>
                </a:cubicBezTo>
                <a:cubicBezTo>
                  <a:pt x="270765" y="5400830"/>
                  <a:pt x="271034" y="5408369"/>
                  <a:pt x="270963" y="5402055"/>
                </a:cubicBezTo>
                <a:lnTo>
                  <a:pt x="270045" y="5398988"/>
                </a:lnTo>
                <a:cubicBezTo>
                  <a:pt x="267818" y="5391560"/>
                  <a:pt x="268238" y="5395755"/>
                  <a:pt x="268144" y="5387344"/>
                </a:cubicBezTo>
                <a:cubicBezTo>
                  <a:pt x="267838" y="5386322"/>
                  <a:pt x="267422" y="5385479"/>
                  <a:pt x="267225" y="5384278"/>
                </a:cubicBezTo>
                <a:cubicBezTo>
                  <a:pt x="267100" y="5383518"/>
                  <a:pt x="267387" y="5382170"/>
                  <a:pt x="267193" y="5381523"/>
                </a:cubicBezTo>
                <a:cubicBezTo>
                  <a:pt x="266761" y="5380077"/>
                  <a:pt x="264655" y="5380732"/>
                  <a:pt x="265387" y="5378142"/>
                </a:cubicBezTo>
                <a:lnTo>
                  <a:pt x="263868" y="5314483"/>
                </a:lnTo>
                <a:lnTo>
                  <a:pt x="192698" y="4040419"/>
                </a:lnTo>
                <a:lnTo>
                  <a:pt x="0" y="208389"/>
                </a:lnTo>
                <a:cubicBezTo>
                  <a:pt x="324855" y="204302"/>
                  <a:pt x="2354391" y="86208"/>
                  <a:pt x="2990554" y="54813"/>
                </a:cubicBezTo>
                <a:lnTo>
                  <a:pt x="3816982" y="2002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descr="Antique cash register keys">
            <a:extLst>
              <a:ext uri="{FF2B5EF4-FFF2-40B4-BE49-F238E27FC236}">
                <a16:creationId xmlns:a16="http://schemas.microsoft.com/office/drawing/2014/main" id="{31533B8D-7C72-D13D-D51B-1172F43F732D}"/>
              </a:ext>
            </a:extLst>
          </p:cNvPr>
          <p:cNvPicPr>
            <a:picLocks noChangeAspect="1"/>
          </p:cNvPicPr>
          <p:nvPr/>
        </p:nvPicPr>
        <p:blipFill rotWithShape="1">
          <a:blip r:embed="rId3">
            <a:alphaModFix amt="83000"/>
          </a:blip>
          <a:srcRect l="22240" r="25602" b="1"/>
          <a:stretch/>
        </p:blipFill>
        <p:spPr>
          <a:xfrm rot="21358242">
            <a:off x="796624" y="485640"/>
            <a:ext cx="4559211" cy="5812845"/>
          </a:xfrm>
          <a:custGeom>
            <a:avLst/>
            <a:gdLst/>
            <a:ahLst/>
            <a:cxnLst/>
            <a:rect l="l" t="t" r="r" b="b"/>
            <a:pathLst>
              <a:path w="4957370" h="6320484">
                <a:moveTo>
                  <a:pt x="4188629" y="0"/>
                </a:moveTo>
                <a:lnTo>
                  <a:pt x="4218585" y="18617"/>
                </a:lnTo>
                <a:cubicBezTo>
                  <a:pt x="4219145" y="29178"/>
                  <a:pt x="4219703" y="39738"/>
                  <a:pt x="4220262" y="50299"/>
                </a:cubicBezTo>
                <a:lnTo>
                  <a:pt x="4223340" y="51687"/>
                </a:lnTo>
                <a:cubicBezTo>
                  <a:pt x="4233026" y="52344"/>
                  <a:pt x="4240723" y="38431"/>
                  <a:pt x="4243015" y="81229"/>
                </a:cubicBezTo>
                <a:cubicBezTo>
                  <a:pt x="4234697" y="102698"/>
                  <a:pt x="4229805" y="122275"/>
                  <a:pt x="4227211" y="140805"/>
                </a:cubicBezTo>
                <a:lnTo>
                  <a:pt x="4226312" y="164608"/>
                </a:lnTo>
                <a:lnTo>
                  <a:pt x="4231135" y="255748"/>
                </a:lnTo>
                <a:cubicBezTo>
                  <a:pt x="4232593" y="271116"/>
                  <a:pt x="4234052" y="286485"/>
                  <a:pt x="4235510" y="301854"/>
                </a:cubicBezTo>
                <a:cubicBezTo>
                  <a:pt x="4235774" y="306768"/>
                  <a:pt x="4235830" y="317328"/>
                  <a:pt x="4235520" y="330419"/>
                </a:cubicBezTo>
                <a:lnTo>
                  <a:pt x="4235310" y="334637"/>
                </a:lnTo>
                <a:lnTo>
                  <a:pt x="4247536" y="565646"/>
                </a:lnTo>
                <a:lnTo>
                  <a:pt x="4249754" y="570256"/>
                </a:lnTo>
                <a:cubicBezTo>
                  <a:pt x="4251067" y="577685"/>
                  <a:pt x="4250868" y="585797"/>
                  <a:pt x="4250202" y="594123"/>
                </a:cubicBezTo>
                <a:lnTo>
                  <a:pt x="4249459" y="602017"/>
                </a:lnTo>
                <a:lnTo>
                  <a:pt x="4255354" y="713404"/>
                </a:lnTo>
                <a:lnTo>
                  <a:pt x="4257508" y="714073"/>
                </a:lnTo>
                <a:cubicBezTo>
                  <a:pt x="4259622" y="720223"/>
                  <a:pt x="4263181" y="727234"/>
                  <a:pt x="4265497" y="749513"/>
                </a:cubicBezTo>
                <a:cubicBezTo>
                  <a:pt x="4257720" y="777760"/>
                  <a:pt x="4282009" y="812594"/>
                  <a:pt x="4271401" y="847749"/>
                </a:cubicBezTo>
                <a:cubicBezTo>
                  <a:pt x="4269058" y="860507"/>
                  <a:pt x="4271354" y="898948"/>
                  <a:pt x="4277600" y="905577"/>
                </a:cubicBezTo>
                <a:cubicBezTo>
                  <a:pt x="4279276" y="913460"/>
                  <a:pt x="4277660" y="923050"/>
                  <a:pt x="4284143" y="926055"/>
                </a:cubicBezTo>
                <a:cubicBezTo>
                  <a:pt x="4292030" y="931337"/>
                  <a:pt x="4281721" y="960641"/>
                  <a:pt x="4290465" y="955655"/>
                </a:cubicBezTo>
                <a:cubicBezTo>
                  <a:pt x="4286952" y="966045"/>
                  <a:pt x="4289362" y="974748"/>
                  <a:pt x="4293246" y="982888"/>
                </a:cubicBezTo>
                <a:lnTo>
                  <a:pt x="4298563" y="993803"/>
                </a:lnTo>
                <a:lnTo>
                  <a:pt x="4540105" y="1009893"/>
                </a:lnTo>
                <a:lnTo>
                  <a:pt x="4911733" y="1030269"/>
                </a:lnTo>
                <a:lnTo>
                  <a:pt x="4939495" y="1052023"/>
                </a:lnTo>
                <a:cubicBezTo>
                  <a:pt x="4938906" y="1062583"/>
                  <a:pt x="4938317" y="1073141"/>
                  <a:pt x="4937728" y="1083700"/>
                </a:cubicBezTo>
                <a:lnTo>
                  <a:pt x="4940638" y="1085413"/>
                </a:lnTo>
                <a:cubicBezTo>
                  <a:pt x="4950195" y="1087116"/>
                  <a:pt x="4959355" y="1074120"/>
                  <a:pt x="4956995" y="1116915"/>
                </a:cubicBezTo>
                <a:cubicBezTo>
                  <a:pt x="4946399" y="1137355"/>
                  <a:pt x="4939414" y="1156286"/>
                  <a:pt x="4934827" y="1174426"/>
                </a:cubicBezTo>
                <a:lnTo>
                  <a:pt x="4931354" y="1197992"/>
                </a:lnTo>
                <a:lnTo>
                  <a:pt x="4926270" y="1289117"/>
                </a:lnTo>
                <a:cubicBezTo>
                  <a:pt x="4926054" y="1304553"/>
                  <a:pt x="4925839" y="1319990"/>
                  <a:pt x="4925623" y="1335426"/>
                </a:cubicBezTo>
                <a:cubicBezTo>
                  <a:pt x="4925353" y="1340339"/>
                  <a:pt x="4924264" y="1350844"/>
                  <a:pt x="4922537" y="1363823"/>
                </a:cubicBezTo>
                <a:lnTo>
                  <a:pt x="4921871" y="1367995"/>
                </a:lnTo>
                <a:lnTo>
                  <a:pt x="4908988" y="1598968"/>
                </a:lnTo>
                <a:lnTo>
                  <a:pt x="4910694" y="1603791"/>
                </a:lnTo>
                <a:cubicBezTo>
                  <a:pt x="4911194" y="1611318"/>
                  <a:pt x="4910117" y="1619361"/>
                  <a:pt x="4908552" y="1627566"/>
                </a:cubicBezTo>
                <a:lnTo>
                  <a:pt x="4906959" y="1635333"/>
                </a:lnTo>
                <a:lnTo>
                  <a:pt x="4900747" y="1746703"/>
                </a:lnTo>
                <a:lnTo>
                  <a:pt x="4902815" y="1747601"/>
                </a:lnTo>
                <a:cubicBezTo>
                  <a:pt x="4904250" y="1753944"/>
                  <a:pt x="4907029" y="1761300"/>
                  <a:pt x="4906917" y="1783698"/>
                </a:cubicBezTo>
                <a:cubicBezTo>
                  <a:pt x="4896124" y="1810936"/>
                  <a:pt x="4916495" y="1848198"/>
                  <a:pt x="4902139" y="1881995"/>
                </a:cubicBezTo>
                <a:cubicBezTo>
                  <a:pt x="4898428" y="1894424"/>
                  <a:pt x="4896544" y="1932888"/>
                  <a:pt x="4902035" y="1940154"/>
                </a:cubicBezTo>
                <a:cubicBezTo>
                  <a:pt x="4902846" y="1948172"/>
                  <a:pt x="4900200" y="1957532"/>
                  <a:pt x="4906319" y="1961221"/>
                </a:cubicBezTo>
                <a:cubicBezTo>
                  <a:pt x="4913588" y="1967327"/>
                  <a:pt x="4900163" y="1995341"/>
                  <a:pt x="4909396" y="1991332"/>
                </a:cubicBezTo>
                <a:cubicBezTo>
                  <a:pt x="4900159" y="2011227"/>
                  <a:pt x="4915207" y="2026986"/>
                  <a:pt x="4918176" y="2043680"/>
                </a:cubicBezTo>
                <a:lnTo>
                  <a:pt x="4920444" y="2093780"/>
                </a:lnTo>
                <a:cubicBezTo>
                  <a:pt x="4920152" y="2104963"/>
                  <a:pt x="4919859" y="2116147"/>
                  <a:pt x="4919568" y="2127331"/>
                </a:cubicBezTo>
                <a:cubicBezTo>
                  <a:pt x="4919414" y="2128947"/>
                  <a:pt x="4919260" y="2130563"/>
                  <a:pt x="4919107" y="2132180"/>
                </a:cubicBezTo>
                <a:lnTo>
                  <a:pt x="4910026" y="2171984"/>
                </a:lnTo>
                <a:cubicBezTo>
                  <a:pt x="4911227" y="2172990"/>
                  <a:pt x="4912324" y="2174315"/>
                  <a:pt x="4913276" y="2175920"/>
                </a:cubicBezTo>
                <a:lnTo>
                  <a:pt x="4916106" y="2188707"/>
                </a:lnTo>
                <a:lnTo>
                  <a:pt x="4911385" y="2199268"/>
                </a:lnTo>
                <a:lnTo>
                  <a:pt x="4901244" y="2249378"/>
                </a:lnTo>
                <a:lnTo>
                  <a:pt x="4890393" y="2322907"/>
                </a:lnTo>
                <a:lnTo>
                  <a:pt x="4885532" y="2333841"/>
                </a:lnTo>
                <a:cubicBezTo>
                  <a:pt x="4879467" y="2359072"/>
                  <a:pt x="4882601" y="2390080"/>
                  <a:pt x="4871165" y="2405746"/>
                </a:cubicBezTo>
                <a:lnTo>
                  <a:pt x="4867465" y="2443689"/>
                </a:lnTo>
                <a:lnTo>
                  <a:pt x="4871110" y="2448134"/>
                </a:lnTo>
                <a:lnTo>
                  <a:pt x="4869467" y="2459306"/>
                </a:lnTo>
                <a:cubicBezTo>
                  <a:pt x="4869603" y="2460323"/>
                  <a:pt x="4869741" y="2461340"/>
                  <a:pt x="4869877" y="2462358"/>
                </a:cubicBezTo>
                <a:cubicBezTo>
                  <a:pt x="4870681" y="2468183"/>
                  <a:pt x="4871335" y="2473955"/>
                  <a:pt x="4871382" y="2479770"/>
                </a:cubicBezTo>
                <a:cubicBezTo>
                  <a:pt x="4856871" y="2476510"/>
                  <a:pt x="4862556" y="2505567"/>
                  <a:pt x="4859960" y="2514583"/>
                </a:cubicBezTo>
                <a:lnTo>
                  <a:pt x="4857909" y="2514709"/>
                </a:lnTo>
                <a:lnTo>
                  <a:pt x="4849446" y="2666439"/>
                </a:lnTo>
                <a:lnTo>
                  <a:pt x="4858101" y="2690544"/>
                </a:lnTo>
                <a:cubicBezTo>
                  <a:pt x="4858857" y="2707245"/>
                  <a:pt x="4859613" y="2723945"/>
                  <a:pt x="4860369" y="2740646"/>
                </a:cubicBezTo>
                <a:cubicBezTo>
                  <a:pt x="4860076" y="2751830"/>
                  <a:pt x="4859785" y="2763013"/>
                  <a:pt x="4859492" y="2774197"/>
                </a:cubicBezTo>
                <a:lnTo>
                  <a:pt x="4859032" y="2779045"/>
                </a:lnTo>
                <a:lnTo>
                  <a:pt x="4849950" y="2818850"/>
                </a:lnTo>
                <a:cubicBezTo>
                  <a:pt x="4851152" y="2819856"/>
                  <a:pt x="4852248" y="2821182"/>
                  <a:pt x="4853201" y="2822786"/>
                </a:cubicBezTo>
                <a:lnTo>
                  <a:pt x="4856030" y="2835573"/>
                </a:lnTo>
                <a:lnTo>
                  <a:pt x="4851309" y="2846133"/>
                </a:lnTo>
                <a:lnTo>
                  <a:pt x="4841168" y="2896246"/>
                </a:lnTo>
                <a:lnTo>
                  <a:pt x="4833868" y="2945711"/>
                </a:lnTo>
                <a:cubicBezTo>
                  <a:pt x="4815252" y="3297000"/>
                  <a:pt x="4781620" y="3653361"/>
                  <a:pt x="4778020" y="3999577"/>
                </a:cubicBezTo>
                <a:cubicBezTo>
                  <a:pt x="4775081" y="4078096"/>
                  <a:pt x="4768227" y="4174113"/>
                  <a:pt x="4765288" y="4252632"/>
                </a:cubicBezTo>
                <a:cubicBezTo>
                  <a:pt x="4771867" y="4246730"/>
                  <a:pt x="4761520" y="4396558"/>
                  <a:pt x="4754250" y="4414955"/>
                </a:cubicBezTo>
                <a:lnTo>
                  <a:pt x="4663870" y="6050064"/>
                </a:lnTo>
                <a:lnTo>
                  <a:pt x="4669145" y="6086684"/>
                </a:lnTo>
                <a:cubicBezTo>
                  <a:pt x="4674909" y="6094577"/>
                  <a:pt x="4671608" y="6098657"/>
                  <a:pt x="4672665" y="6121067"/>
                </a:cubicBezTo>
                <a:cubicBezTo>
                  <a:pt x="4673721" y="6143476"/>
                  <a:pt x="4657066" y="6177068"/>
                  <a:pt x="4675485" y="6221142"/>
                </a:cubicBezTo>
                <a:cubicBezTo>
                  <a:pt x="4675068" y="6228689"/>
                  <a:pt x="4665430" y="6246990"/>
                  <a:pt x="4657006" y="6255466"/>
                </a:cubicBezTo>
                <a:lnTo>
                  <a:pt x="4652373" y="6258160"/>
                </a:lnTo>
                <a:cubicBezTo>
                  <a:pt x="4651226" y="6278927"/>
                  <a:pt x="4653178" y="6296913"/>
                  <a:pt x="4648931" y="6320461"/>
                </a:cubicBezTo>
                <a:cubicBezTo>
                  <a:pt x="4542790" y="6322747"/>
                  <a:pt x="2133595" y="6155193"/>
                  <a:pt x="732080" y="6068362"/>
                </a:cubicBezTo>
                <a:lnTo>
                  <a:pt x="423039" y="6051307"/>
                </a:lnTo>
                <a:lnTo>
                  <a:pt x="427345" y="6011137"/>
                </a:lnTo>
                <a:lnTo>
                  <a:pt x="431547" y="6004548"/>
                </a:lnTo>
                <a:cubicBezTo>
                  <a:pt x="432075" y="6003448"/>
                  <a:pt x="431724" y="6002721"/>
                  <a:pt x="431815" y="6001808"/>
                </a:cubicBezTo>
                <a:lnTo>
                  <a:pt x="432084" y="5999067"/>
                </a:lnTo>
                <a:cubicBezTo>
                  <a:pt x="432261" y="5997240"/>
                  <a:pt x="432627" y="5995212"/>
                  <a:pt x="432619" y="5993584"/>
                </a:cubicBezTo>
                <a:cubicBezTo>
                  <a:pt x="432563" y="5983140"/>
                  <a:pt x="431486" y="5996073"/>
                  <a:pt x="432305" y="5987694"/>
                </a:cubicBezTo>
                <a:cubicBezTo>
                  <a:pt x="432112" y="5986644"/>
                  <a:pt x="431788" y="5985763"/>
                  <a:pt x="431724" y="5984546"/>
                </a:cubicBezTo>
                <a:cubicBezTo>
                  <a:pt x="431682" y="5983776"/>
                  <a:pt x="432031" y="5982573"/>
                  <a:pt x="431991" y="5981803"/>
                </a:cubicBezTo>
                <a:cubicBezTo>
                  <a:pt x="431612" y="5974675"/>
                  <a:pt x="431062" y="5982198"/>
                  <a:pt x="431677" y="5975914"/>
                </a:cubicBezTo>
                <a:lnTo>
                  <a:pt x="431096" y="5972765"/>
                </a:lnTo>
                <a:cubicBezTo>
                  <a:pt x="429687" y="5965140"/>
                  <a:pt x="429650" y="5969355"/>
                  <a:pt x="430469" y="5960984"/>
                </a:cubicBezTo>
                <a:cubicBezTo>
                  <a:pt x="430275" y="5959935"/>
                  <a:pt x="429953" y="5959052"/>
                  <a:pt x="429887" y="5957836"/>
                </a:cubicBezTo>
                <a:cubicBezTo>
                  <a:pt x="429845" y="5957067"/>
                  <a:pt x="430277" y="5955758"/>
                  <a:pt x="430154" y="5955094"/>
                </a:cubicBezTo>
                <a:cubicBezTo>
                  <a:pt x="429881" y="5953610"/>
                  <a:pt x="427716" y="5954033"/>
                  <a:pt x="428725" y="5951537"/>
                </a:cubicBezTo>
                <a:lnTo>
                  <a:pt x="434114" y="5888089"/>
                </a:lnTo>
                <a:lnTo>
                  <a:pt x="456311" y="5468000"/>
                </a:lnTo>
                <a:lnTo>
                  <a:pt x="270548" y="5477940"/>
                </a:lnTo>
                <a:lnTo>
                  <a:pt x="270475" y="5437540"/>
                </a:lnTo>
                <a:lnTo>
                  <a:pt x="273938" y="5430534"/>
                </a:lnTo>
                <a:cubicBezTo>
                  <a:pt x="274344" y="5429384"/>
                  <a:pt x="273916" y="5428699"/>
                  <a:pt x="273907" y="5427782"/>
                </a:cubicBezTo>
                <a:lnTo>
                  <a:pt x="273878" y="5425027"/>
                </a:lnTo>
                <a:cubicBezTo>
                  <a:pt x="273856" y="5423192"/>
                  <a:pt x="273999" y="5421136"/>
                  <a:pt x="273815" y="5419519"/>
                </a:cubicBezTo>
                <a:cubicBezTo>
                  <a:pt x="272628" y="5409143"/>
                  <a:pt x="272958" y="5422116"/>
                  <a:pt x="272865" y="5413698"/>
                </a:cubicBezTo>
                <a:cubicBezTo>
                  <a:pt x="272559" y="5412674"/>
                  <a:pt x="272142" y="5411834"/>
                  <a:pt x="271945" y="5410631"/>
                </a:cubicBezTo>
                <a:cubicBezTo>
                  <a:pt x="271820" y="5409870"/>
                  <a:pt x="272038" y="5408637"/>
                  <a:pt x="271914" y="5407876"/>
                </a:cubicBezTo>
                <a:cubicBezTo>
                  <a:pt x="270765" y="5400830"/>
                  <a:pt x="271034" y="5408369"/>
                  <a:pt x="270963" y="5402055"/>
                </a:cubicBezTo>
                <a:lnTo>
                  <a:pt x="270045" y="5398988"/>
                </a:lnTo>
                <a:cubicBezTo>
                  <a:pt x="267818" y="5391560"/>
                  <a:pt x="268238" y="5395755"/>
                  <a:pt x="268144" y="5387344"/>
                </a:cubicBezTo>
                <a:cubicBezTo>
                  <a:pt x="267838" y="5386322"/>
                  <a:pt x="267422" y="5385479"/>
                  <a:pt x="267225" y="5384278"/>
                </a:cubicBezTo>
                <a:cubicBezTo>
                  <a:pt x="267100" y="5383518"/>
                  <a:pt x="267387" y="5382170"/>
                  <a:pt x="267193" y="5381523"/>
                </a:cubicBezTo>
                <a:cubicBezTo>
                  <a:pt x="266761" y="5380077"/>
                  <a:pt x="264655" y="5380732"/>
                  <a:pt x="265387" y="5378142"/>
                </a:cubicBezTo>
                <a:lnTo>
                  <a:pt x="263868" y="5314483"/>
                </a:lnTo>
                <a:lnTo>
                  <a:pt x="192698" y="4040419"/>
                </a:lnTo>
                <a:lnTo>
                  <a:pt x="0" y="208389"/>
                </a:lnTo>
                <a:cubicBezTo>
                  <a:pt x="324855" y="204302"/>
                  <a:pt x="2354391" y="86208"/>
                  <a:pt x="2990554" y="54813"/>
                </a:cubicBezTo>
                <a:lnTo>
                  <a:pt x="3816982" y="20020"/>
                </a:lnTo>
                <a:close/>
              </a:path>
            </a:pathLst>
          </a:custGeom>
        </p:spPr>
      </p:pic>
      <p:sp>
        <p:nvSpPr>
          <p:cNvPr id="43" name="Freeform: Shape 42">
            <a:extLst>
              <a:ext uri="{FF2B5EF4-FFF2-40B4-BE49-F238E27FC236}">
                <a16:creationId xmlns:a16="http://schemas.microsoft.com/office/drawing/2014/main" id="{D70EE2C1-1650-4F94-B141-E57DC2EBB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84931">
            <a:off x="741094" y="481082"/>
            <a:ext cx="4167630" cy="4858042"/>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374006 w 4534331"/>
              <a:gd name="connsiteY20" fmla="*/ 1313892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855 w 4534331"/>
              <a:gd name="connsiteY21" fmla="*/ 534277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638 w 4534331"/>
              <a:gd name="connsiteY32" fmla="*/ 5184267 h 5262724"/>
              <a:gd name="connsiteX33" fmla="*/ 8057 w 4534331"/>
              <a:gd name="connsiteY33" fmla="*/ 5181119 h 5262724"/>
              <a:gd name="connsiteX34" fmla="*/ 7430 w 4534331"/>
              <a:gd name="connsiteY34" fmla="*/ 5169338 h 5262724"/>
              <a:gd name="connsiteX35" fmla="*/ 6848 w 4534331"/>
              <a:gd name="connsiteY35" fmla="*/ 5166190 h 5262724"/>
              <a:gd name="connsiteX36" fmla="*/ 7115 w 4534331"/>
              <a:gd name="connsiteY36" fmla="*/ 5163448 h 5262724"/>
              <a:gd name="connsiteX37" fmla="*/ 5686 w 4534331"/>
              <a:gd name="connsiteY37" fmla="*/ 5159891 h 5262724"/>
              <a:gd name="connsiteX38" fmla="*/ 11075 w 4534331"/>
              <a:gd name="connsiteY38" fmla="*/ 5096442 h 5262724"/>
              <a:gd name="connsiteX39" fmla="*/ 78405 w 4534331"/>
              <a:gd name="connsiteY39" fmla="*/ 3822170 h 5262724"/>
              <a:gd name="connsiteX40" fmla="*/ 300639 w 4534331"/>
              <a:gd name="connsiteY40" fmla="*/ 0 h 5262724"/>
              <a:gd name="connsiteX41" fmla="*/ 3291735 w 4534331"/>
              <a:gd name="connsiteY41" fmla="*/ 163268 h 5262724"/>
              <a:gd name="connsiteX42" fmla="*/ 4117066 w 4534331"/>
              <a:gd name="connsiteY42" fmla="*/ 218247 h 5262724"/>
              <a:gd name="connsiteX43" fmla="*/ 4488693 w 4534331"/>
              <a:gd name="connsiteY4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057 w 4534331"/>
              <a:gd name="connsiteY32" fmla="*/ 5181119 h 5262724"/>
              <a:gd name="connsiteX33" fmla="*/ 7430 w 4534331"/>
              <a:gd name="connsiteY33" fmla="*/ 5169338 h 5262724"/>
              <a:gd name="connsiteX34" fmla="*/ 6848 w 4534331"/>
              <a:gd name="connsiteY34" fmla="*/ 5166190 h 5262724"/>
              <a:gd name="connsiteX35" fmla="*/ 7115 w 4534331"/>
              <a:gd name="connsiteY35" fmla="*/ 5163448 h 5262724"/>
              <a:gd name="connsiteX36" fmla="*/ 5686 w 4534331"/>
              <a:gd name="connsiteY36" fmla="*/ 5159891 h 5262724"/>
              <a:gd name="connsiteX37" fmla="*/ 11075 w 4534331"/>
              <a:gd name="connsiteY37" fmla="*/ 5096442 h 5262724"/>
              <a:gd name="connsiteX38" fmla="*/ 78405 w 4534331"/>
              <a:gd name="connsiteY38" fmla="*/ 3822170 h 5262724"/>
              <a:gd name="connsiteX39" fmla="*/ 300639 w 4534331"/>
              <a:gd name="connsiteY39" fmla="*/ 0 h 5262724"/>
              <a:gd name="connsiteX40" fmla="*/ 3291735 w 4534331"/>
              <a:gd name="connsiteY40" fmla="*/ 163268 h 5262724"/>
              <a:gd name="connsiteX41" fmla="*/ 4117066 w 4534331"/>
              <a:gd name="connsiteY41" fmla="*/ 218247 h 5262724"/>
              <a:gd name="connsiteX42" fmla="*/ 4488693 w 4534331"/>
              <a:gd name="connsiteY4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5686 w 4534331"/>
              <a:gd name="connsiteY35" fmla="*/ 5159891 h 5262724"/>
              <a:gd name="connsiteX36" fmla="*/ 11075 w 4534331"/>
              <a:gd name="connsiteY36" fmla="*/ 5096442 h 5262724"/>
              <a:gd name="connsiteX37" fmla="*/ 78405 w 4534331"/>
              <a:gd name="connsiteY37" fmla="*/ 3822170 h 5262724"/>
              <a:gd name="connsiteX38" fmla="*/ 300639 w 4534331"/>
              <a:gd name="connsiteY38" fmla="*/ 0 h 5262724"/>
              <a:gd name="connsiteX39" fmla="*/ 3291735 w 4534331"/>
              <a:gd name="connsiteY39" fmla="*/ 163268 h 5262724"/>
              <a:gd name="connsiteX40" fmla="*/ 4117066 w 4534331"/>
              <a:gd name="connsiteY40" fmla="*/ 218247 h 5262724"/>
              <a:gd name="connsiteX41" fmla="*/ 4488693 w 4534331"/>
              <a:gd name="connsiteY4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11075 w 4534331"/>
              <a:gd name="connsiteY35" fmla="*/ 5096442 h 5262724"/>
              <a:gd name="connsiteX36" fmla="*/ 78405 w 4534331"/>
              <a:gd name="connsiteY36" fmla="*/ 3822170 h 5262724"/>
              <a:gd name="connsiteX37" fmla="*/ 300639 w 4534331"/>
              <a:gd name="connsiteY37" fmla="*/ 0 h 5262724"/>
              <a:gd name="connsiteX38" fmla="*/ 3291735 w 4534331"/>
              <a:gd name="connsiteY38" fmla="*/ 163268 h 5262724"/>
              <a:gd name="connsiteX39" fmla="*/ 4117066 w 4534331"/>
              <a:gd name="connsiteY39" fmla="*/ 218247 h 5262724"/>
              <a:gd name="connsiteX40" fmla="*/ 4488693 w 4534331"/>
              <a:gd name="connsiteY4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11075 w 4534331"/>
              <a:gd name="connsiteY34" fmla="*/ 5096442 h 5262724"/>
              <a:gd name="connsiteX35" fmla="*/ 78405 w 4534331"/>
              <a:gd name="connsiteY35" fmla="*/ 3822170 h 5262724"/>
              <a:gd name="connsiteX36" fmla="*/ 300639 w 4534331"/>
              <a:gd name="connsiteY36" fmla="*/ 0 h 5262724"/>
              <a:gd name="connsiteX37" fmla="*/ 3291735 w 4534331"/>
              <a:gd name="connsiteY37" fmla="*/ 163268 h 5262724"/>
              <a:gd name="connsiteX38" fmla="*/ 4117066 w 4534331"/>
              <a:gd name="connsiteY38" fmla="*/ 218247 h 5262724"/>
              <a:gd name="connsiteX39" fmla="*/ 4488693 w 4534331"/>
              <a:gd name="connsiteY3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7430 w 4534331"/>
              <a:gd name="connsiteY31" fmla="*/ 5169338 h 5262724"/>
              <a:gd name="connsiteX32" fmla="*/ 6848 w 4534331"/>
              <a:gd name="connsiteY32" fmla="*/ 5166190 h 5262724"/>
              <a:gd name="connsiteX33" fmla="*/ 11075 w 4534331"/>
              <a:gd name="connsiteY33" fmla="*/ 5096442 h 5262724"/>
              <a:gd name="connsiteX34" fmla="*/ 78405 w 4534331"/>
              <a:gd name="connsiteY34" fmla="*/ 3822170 h 5262724"/>
              <a:gd name="connsiteX35" fmla="*/ 300639 w 4534331"/>
              <a:gd name="connsiteY35" fmla="*/ 0 h 5262724"/>
              <a:gd name="connsiteX36" fmla="*/ 3291735 w 4534331"/>
              <a:gd name="connsiteY36" fmla="*/ 163268 h 5262724"/>
              <a:gd name="connsiteX37" fmla="*/ 4117066 w 4534331"/>
              <a:gd name="connsiteY37" fmla="*/ 218247 h 5262724"/>
              <a:gd name="connsiteX38" fmla="*/ 4488693 w 4534331"/>
              <a:gd name="connsiteY38"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7430 w 4534331"/>
              <a:gd name="connsiteY30" fmla="*/ 5169338 h 5262724"/>
              <a:gd name="connsiteX31" fmla="*/ 6848 w 4534331"/>
              <a:gd name="connsiteY31" fmla="*/ 5166190 h 5262724"/>
              <a:gd name="connsiteX32" fmla="*/ 11075 w 4534331"/>
              <a:gd name="connsiteY32" fmla="*/ 5096442 h 5262724"/>
              <a:gd name="connsiteX33" fmla="*/ 78405 w 4534331"/>
              <a:gd name="connsiteY33" fmla="*/ 3822170 h 5262724"/>
              <a:gd name="connsiteX34" fmla="*/ 300639 w 4534331"/>
              <a:gd name="connsiteY34" fmla="*/ 0 h 5262724"/>
              <a:gd name="connsiteX35" fmla="*/ 3291735 w 4534331"/>
              <a:gd name="connsiteY35" fmla="*/ 163268 h 5262724"/>
              <a:gd name="connsiteX36" fmla="*/ 4117066 w 4534331"/>
              <a:gd name="connsiteY36" fmla="*/ 218247 h 5262724"/>
              <a:gd name="connsiteX37" fmla="*/ 4488693 w 4534331"/>
              <a:gd name="connsiteY37"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7430 w 4534331"/>
              <a:gd name="connsiteY29" fmla="*/ 5169338 h 5262724"/>
              <a:gd name="connsiteX30" fmla="*/ 6848 w 4534331"/>
              <a:gd name="connsiteY30" fmla="*/ 5166190 h 5262724"/>
              <a:gd name="connsiteX31" fmla="*/ 11075 w 4534331"/>
              <a:gd name="connsiteY31" fmla="*/ 5096442 h 5262724"/>
              <a:gd name="connsiteX32" fmla="*/ 78405 w 4534331"/>
              <a:gd name="connsiteY32" fmla="*/ 3822170 h 5262724"/>
              <a:gd name="connsiteX33" fmla="*/ 300639 w 4534331"/>
              <a:gd name="connsiteY33" fmla="*/ 0 h 5262724"/>
              <a:gd name="connsiteX34" fmla="*/ 3291735 w 4534331"/>
              <a:gd name="connsiteY34" fmla="*/ 163268 h 5262724"/>
              <a:gd name="connsiteX35" fmla="*/ 4117066 w 4534331"/>
              <a:gd name="connsiteY35" fmla="*/ 218247 h 5262724"/>
              <a:gd name="connsiteX36" fmla="*/ 4488693 w 4534331"/>
              <a:gd name="connsiteY36"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7430 w 4534331"/>
              <a:gd name="connsiteY28" fmla="*/ 5169338 h 5262724"/>
              <a:gd name="connsiteX29" fmla="*/ 6848 w 4534331"/>
              <a:gd name="connsiteY29" fmla="*/ 5166190 h 5262724"/>
              <a:gd name="connsiteX30" fmla="*/ 11075 w 4534331"/>
              <a:gd name="connsiteY30" fmla="*/ 5096442 h 5262724"/>
              <a:gd name="connsiteX31" fmla="*/ 78405 w 4534331"/>
              <a:gd name="connsiteY31" fmla="*/ 3822170 h 5262724"/>
              <a:gd name="connsiteX32" fmla="*/ 300639 w 4534331"/>
              <a:gd name="connsiteY32" fmla="*/ 0 h 5262724"/>
              <a:gd name="connsiteX33" fmla="*/ 3291735 w 4534331"/>
              <a:gd name="connsiteY33" fmla="*/ 163268 h 5262724"/>
              <a:gd name="connsiteX34" fmla="*/ 4117066 w 4534331"/>
              <a:gd name="connsiteY34" fmla="*/ 218247 h 5262724"/>
              <a:gd name="connsiteX35" fmla="*/ 4488693 w 4534331"/>
              <a:gd name="connsiteY35"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7430 w 4534331"/>
              <a:gd name="connsiteY27" fmla="*/ 5169338 h 5262724"/>
              <a:gd name="connsiteX28" fmla="*/ 6848 w 4534331"/>
              <a:gd name="connsiteY28" fmla="*/ 5166190 h 5262724"/>
              <a:gd name="connsiteX29" fmla="*/ 11075 w 4534331"/>
              <a:gd name="connsiteY29" fmla="*/ 5096442 h 5262724"/>
              <a:gd name="connsiteX30" fmla="*/ 78405 w 4534331"/>
              <a:gd name="connsiteY30" fmla="*/ 3822170 h 5262724"/>
              <a:gd name="connsiteX31" fmla="*/ 300639 w 4534331"/>
              <a:gd name="connsiteY31" fmla="*/ 0 h 5262724"/>
              <a:gd name="connsiteX32" fmla="*/ 3291735 w 4534331"/>
              <a:gd name="connsiteY32" fmla="*/ 163268 h 5262724"/>
              <a:gd name="connsiteX33" fmla="*/ 4117066 w 4534331"/>
              <a:gd name="connsiteY33" fmla="*/ 218247 h 5262724"/>
              <a:gd name="connsiteX34" fmla="*/ 4488693 w 4534331"/>
              <a:gd name="connsiteY34"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7430 w 4534331"/>
              <a:gd name="connsiteY26" fmla="*/ 5169338 h 5262724"/>
              <a:gd name="connsiteX27" fmla="*/ 6848 w 4534331"/>
              <a:gd name="connsiteY27" fmla="*/ 5166190 h 5262724"/>
              <a:gd name="connsiteX28" fmla="*/ 11075 w 4534331"/>
              <a:gd name="connsiteY28" fmla="*/ 5096442 h 5262724"/>
              <a:gd name="connsiteX29" fmla="*/ 78405 w 4534331"/>
              <a:gd name="connsiteY29" fmla="*/ 3822170 h 5262724"/>
              <a:gd name="connsiteX30" fmla="*/ 300639 w 4534331"/>
              <a:gd name="connsiteY30" fmla="*/ 0 h 5262724"/>
              <a:gd name="connsiteX31" fmla="*/ 3291735 w 4534331"/>
              <a:gd name="connsiteY31" fmla="*/ 163268 h 5262724"/>
              <a:gd name="connsiteX32" fmla="*/ 4117066 w 4534331"/>
              <a:gd name="connsiteY32" fmla="*/ 218247 h 5262724"/>
              <a:gd name="connsiteX33" fmla="*/ 4488693 w 4534331"/>
              <a:gd name="connsiteY3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6848 w 4534331"/>
              <a:gd name="connsiteY26" fmla="*/ 5166190 h 5262724"/>
              <a:gd name="connsiteX27" fmla="*/ 11075 w 4534331"/>
              <a:gd name="connsiteY27" fmla="*/ 5096442 h 5262724"/>
              <a:gd name="connsiteX28" fmla="*/ 78405 w 4534331"/>
              <a:gd name="connsiteY28" fmla="*/ 3822170 h 5262724"/>
              <a:gd name="connsiteX29" fmla="*/ 300639 w 4534331"/>
              <a:gd name="connsiteY29" fmla="*/ 0 h 5262724"/>
              <a:gd name="connsiteX30" fmla="*/ 3291735 w 4534331"/>
              <a:gd name="connsiteY30" fmla="*/ 163268 h 5262724"/>
              <a:gd name="connsiteX31" fmla="*/ 4117066 w 4534331"/>
              <a:gd name="connsiteY31" fmla="*/ 218247 h 5262724"/>
              <a:gd name="connsiteX32" fmla="*/ 4488693 w 4534331"/>
              <a:gd name="connsiteY3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11075 w 4534331"/>
              <a:gd name="connsiteY26" fmla="*/ 5096442 h 5262724"/>
              <a:gd name="connsiteX27" fmla="*/ 78405 w 4534331"/>
              <a:gd name="connsiteY27" fmla="*/ 3822170 h 5262724"/>
              <a:gd name="connsiteX28" fmla="*/ 300639 w 4534331"/>
              <a:gd name="connsiteY28" fmla="*/ 0 h 5262724"/>
              <a:gd name="connsiteX29" fmla="*/ 3291735 w 4534331"/>
              <a:gd name="connsiteY29" fmla="*/ 163268 h 5262724"/>
              <a:gd name="connsiteX30" fmla="*/ 4117066 w 4534331"/>
              <a:gd name="connsiteY30" fmla="*/ 218247 h 5262724"/>
              <a:gd name="connsiteX31" fmla="*/ 4488693 w 4534331"/>
              <a:gd name="connsiteY3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11075 w 4534331"/>
              <a:gd name="connsiteY25" fmla="*/ 5096442 h 5262724"/>
              <a:gd name="connsiteX26" fmla="*/ 78405 w 4534331"/>
              <a:gd name="connsiteY26" fmla="*/ 3822170 h 5262724"/>
              <a:gd name="connsiteX27" fmla="*/ 300639 w 4534331"/>
              <a:gd name="connsiteY27" fmla="*/ 0 h 5262724"/>
              <a:gd name="connsiteX28" fmla="*/ 3291735 w 4534331"/>
              <a:gd name="connsiteY28" fmla="*/ 163268 h 5262724"/>
              <a:gd name="connsiteX29" fmla="*/ 4117066 w 4534331"/>
              <a:gd name="connsiteY29" fmla="*/ 218247 h 5262724"/>
              <a:gd name="connsiteX30" fmla="*/ 4488693 w 4534331"/>
              <a:gd name="connsiteY3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11075 w 4534331"/>
              <a:gd name="connsiteY24" fmla="*/ 5096442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6847 w 4534331"/>
              <a:gd name="connsiteY24" fmla="*/ 5049278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6914 w 4532552"/>
              <a:gd name="connsiteY0" fmla="*/ 238623 h 5262724"/>
              <a:gd name="connsiteX1" fmla="*/ 4514676 w 4532552"/>
              <a:gd name="connsiteY1" fmla="*/ 260377 h 5262724"/>
              <a:gd name="connsiteX2" fmla="*/ 4512910 w 4532552"/>
              <a:gd name="connsiteY2" fmla="*/ 292054 h 5262724"/>
              <a:gd name="connsiteX3" fmla="*/ 4515819 w 4532552"/>
              <a:gd name="connsiteY3" fmla="*/ 293767 h 5262724"/>
              <a:gd name="connsiteX4" fmla="*/ 4532177 w 4532552"/>
              <a:gd name="connsiteY4" fmla="*/ 325268 h 5262724"/>
              <a:gd name="connsiteX5" fmla="*/ 4510009 w 4532552"/>
              <a:gd name="connsiteY5" fmla="*/ 382780 h 5262724"/>
              <a:gd name="connsiteX6" fmla="*/ 4506536 w 4532552"/>
              <a:gd name="connsiteY6" fmla="*/ 406346 h 5262724"/>
              <a:gd name="connsiteX7" fmla="*/ 4501452 w 4532552"/>
              <a:gd name="connsiteY7" fmla="*/ 497471 h 5262724"/>
              <a:gd name="connsiteX8" fmla="*/ 4500805 w 4532552"/>
              <a:gd name="connsiteY8" fmla="*/ 543780 h 5262724"/>
              <a:gd name="connsiteX9" fmla="*/ 4497719 w 4532552"/>
              <a:gd name="connsiteY9" fmla="*/ 572177 h 5262724"/>
              <a:gd name="connsiteX10" fmla="*/ 4497052 w 4532552"/>
              <a:gd name="connsiteY10" fmla="*/ 576349 h 5262724"/>
              <a:gd name="connsiteX11" fmla="*/ 4484170 w 4532552"/>
              <a:gd name="connsiteY11" fmla="*/ 807322 h 5262724"/>
              <a:gd name="connsiteX12" fmla="*/ 4485876 w 4532552"/>
              <a:gd name="connsiteY12" fmla="*/ 812145 h 5262724"/>
              <a:gd name="connsiteX13" fmla="*/ 4483734 w 4532552"/>
              <a:gd name="connsiteY13" fmla="*/ 835920 h 5262724"/>
              <a:gd name="connsiteX14" fmla="*/ 4482140 w 4532552"/>
              <a:gd name="connsiteY14" fmla="*/ 843687 h 5262724"/>
              <a:gd name="connsiteX15" fmla="*/ 4475929 w 4532552"/>
              <a:gd name="connsiteY15" fmla="*/ 955057 h 5262724"/>
              <a:gd name="connsiteX16" fmla="*/ 4477997 w 4532552"/>
              <a:gd name="connsiteY16" fmla="*/ 955955 h 5262724"/>
              <a:gd name="connsiteX17" fmla="*/ 4482099 w 4532552"/>
              <a:gd name="connsiteY17" fmla="*/ 992052 h 5262724"/>
              <a:gd name="connsiteX18" fmla="*/ 4477321 w 4532552"/>
              <a:gd name="connsiteY18" fmla="*/ 1090349 h 5262724"/>
              <a:gd name="connsiteX19" fmla="*/ 4474967 w 4532552"/>
              <a:gd name="connsiteY19" fmla="*/ 1103658 h 5262724"/>
              <a:gd name="connsiteX20" fmla="*/ 4434615 w 4532552"/>
              <a:gd name="connsiteY20" fmla="*/ 1106892 h 5262724"/>
              <a:gd name="connsiteX21" fmla="*/ 845076 w 4532552"/>
              <a:gd name="connsiteY21" fmla="*/ 526104 h 5262724"/>
              <a:gd name="connsiteX22" fmla="*/ 53726 w 4532552"/>
              <a:gd name="connsiteY22" fmla="*/ 5262724 h 5262724"/>
              <a:gd name="connsiteX23" fmla="*/ 0 w 4532552"/>
              <a:gd name="connsiteY23" fmla="*/ 5133379 h 5262724"/>
              <a:gd name="connsiteX24" fmla="*/ 5068 w 4532552"/>
              <a:gd name="connsiteY24" fmla="*/ 5049278 h 5262724"/>
              <a:gd name="connsiteX25" fmla="*/ 76626 w 4532552"/>
              <a:gd name="connsiteY25" fmla="*/ 3822170 h 5262724"/>
              <a:gd name="connsiteX26" fmla="*/ 298860 w 4532552"/>
              <a:gd name="connsiteY26" fmla="*/ 0 h 5262724"/>
              <a:gd name="connsiteX27" fmla="*/ 3289956 w 4532552"/>
              <a:gd name="connsiteY27" fmla="*/ 163268 h 5262724"/>
              <a:gd name="connsiteX28" fmla="*/ 4115287 w 4532552"/>
              <a:gd name="connsiteY28" fmla="*/ 218247 h 5262724"/>
              <a:gd name="connsiteX29" fmla="*/ 4486914 w 4532552"/>
              <a:gd name="connsiteY29" fmla="*/ 238623 h 5262724"/>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76626 w 4532552"/>
              <a:gd name="connsiteY25" fmla="*/ 3822170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5372 w 4532552"/>
              <a:gd name="connsiteY20" fmla="*/ 1102807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32552" h="5162437">
                <a:moveTo>
                  <a:pt x="4486914" y="238623"/>
                </a:moveTo>
                <a:lnTo>
                  <a:pt x="4514676" y="260377"/>
                </a:lnTo>
                <a:cubicBezTo>
                  <a:pt x="4514088" y="270937"/>
                  <a:pt x="4513499" y="281495"/>
                  <a:pt x="4512910" y="292054"/>
                </a:cubicBezTo>
                <a:lnTo>
                  <a:pt x="4515819" y="293767"/>
                </a:lnTo>
                <a:cubicBezTo>
                  <a:pt x="4525377" y="295470"/>
                  <a:pt x="4534537" y="282474"/>
                  <a:pt x="4532177" y="325268"/>
                </a:cubicBezTo>
                <a:cubicBezTo>
                  <a:pt x="4521581" y="345709"/>
                  <a:pt x="4514596" y="364640"/>
                  <a:pt x="4510009" y="382780"/>
                </a:cubicBezTo>
                <a:lnTo>
                  <a:pt x="4506536" y="406346"/>
                </a:lnTo>
                <a:lnTo>
                  <a:pt x="4501452" y="497471"/>
                </a:lnTo>
                <a:cubicBezTo>
                  <a:pt x="4501236" y="512907"/>
                  <a:pt x="4501021" y="528344"/>
                  <a:pt x="4500805" y="543780"/>
                </a:cubicBezTo>
                <a:cubicBezTo>
                  <a:pt x="4500535" y="548693"/>
                  <a:pt x="4499446" y="559198"/>
                  <a:pt x="4497719" y="572177"/>
                </a:cubicBezTo>
                <a:cubicBezTo>
                  <a:pt x="4497497" y="573568"/>
                  <a:pt x="4497274" y="574958"/>
                  <a:pt x="4497052" y="576349"/>
                </a:cubicBezTo>
                <a:lnTo>
                  <a:pt x="4484170" y="807322"/>
                </a:lnTo>
                <a:lnTo>
                  <a:pt x="4485876" y="812145"/>
                </a:lnTo>
                <a:cubicBezTo>
                  <a:pt x="4486375" y="819672"/>
                  <a:pt x="4485299" y="827715"/>
                  <a:pt x="4483734" y="835920"/>
                </a:cubicBezTo>
                <a:lnTo>
                  <a:pt x="4482140" y="843687"/>
                </a:lnTo>
                <a:lnTo>
                  <a:pt x="4475929" y="955057"/>
                </a:lnTo>
                <a:lnTo>
                  <a:pt x="4477997" y="955955"/>
                </a:lnTo>
                <a:cubicBezTo>
                  <a:pt x="4479432" y="962298"/>
                  <a:pt x="4482211" y="969654"/>
                  <a:pt x="4482099" y="992052"/>
                </a:cubicBezTo>
                <a:cubicBezTo>
                  <a:pt x="4471306" y="1019290"/>
                  <a:pt x="4491677" y="1056551"/>
                  <a:pt x="4477321" y="1090349"/>
                </a:cubicBezTo>
                <a:cubicBezTo>
                  <a:pt x="4476393" y="1093457"/>
                  <a:pt x="4475579" y="1098191"/>
                  <a:pt x="4474967" y="1103658"/>
                </a:cubicBezTo>
                <a:lnTo>
                  <a:pt x="4435372" y="1102807"/>
                </a:lnTo>
                <a:lnTo>
                  <a:pt x="850015" y="522756"/>
                </a:lnTo>
                <a:lnTo>
                  <a:pt x="59332" y="5162437"/>
                </a:lnTo>
                <a:lnTo>
                  <a:pt x="0" y="5133379"/>
                </a:lnTo>
                <a:lnTo>
                  <a:pt x="5068" y="5049278"/>
                </a:lnTo>
                <a:lnTo>
                  <a:pt x="69774" y="3812518"/>
                </a:lnTo>
                <a:cubicBezTo>
                  <a:pt x="144356" y="2535737"/>
                  <a:pt x="224278" y="1276781"/>
                  <a:pt x="298860" y="0"/>
                </a:cubicBezTo>
                <a:cubicBezTo>
                  <a:pt x="622244" y="31145"/>
                  <a:pt x="2654137" y="125531"/>
                  <a:pt x="3289956" y="163268"/>
                </a:cubicBezTo>
                <a:lnTo>
                  <a:pt x="4115287" y="218247"/>
                </a:lnTo>
                <a:lnTo>
                  <a:pt x="4486914" y="238623"/>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20A91793-0277-492A-B660-A4552523FF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986505">
            <a:off x="1985843" y="-199894"/>
            <a:ext cx="444795" cy="1516353"/>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34AB576D-6365-43AE-BA89-60F933D6C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51018">
            <a:off x="1232395" y="1203837"/>
            <a:ext cx="4099496" cy="5072884"/>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7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4 h 5515902"/>
              <a:gd name="connsiteX30" fmla="*/ 4355379 w 4457507"/>
              <a:gd name="connsiteY30" fmla="*/ 1981807 h 5515902"/>
              <a:gd name="connsiteX31" fmla="*/ 4362696 w 4457507"/>
              <a:gd name="connsiteY31" fmla="*/ 1931205 h 5515902"/>
              <a:gd name="connsiteX32" fmla="*/ 4366817 w 4457507"/>
              <a:gd name="connsiteY32" fmla="*/ 1920397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3 h 5515902"/>
              <a:gd name="connsiteX43" fmla="*/ 4359725 w 4457507"/>
              <a:gd name="connsiteY43" fmla="*/ 1546992 h 5515902"/>
              <a:gd name="connsiteX44" fmla="*/ 4359144 w 4457507"/>
              <a:gd name="connsiteY44" fmla="*/ 1543968 h 5515902"/>
              <a:gd name="connsiteX45" fmla="*/ 4360158 w 4457507"/>
              <a:gd name="connsiteY45" fmla="*/ 1532722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4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8 h 5515902"/>
              <a:gd name="connsiteX79" fmla="*/ 4350188 w 4457507"/>
              <a:gd name="connsiteY79" fmla="*/ 134972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57507" h="5515902">
                <a:moveTo>
                  <a:pt x="127458" y="103043"/>
                </a:moveTo>
                <a:lnTo>
                  <a:pt x="118742" y="3939905"/>
                </a:lnTo>
                <a:lnTo>
                  <a:pt x="122936" y="5215949"/>
                </a:lnTo>
                <a:lnTo>
                  <a:pt x="121112" y="5279599"/>
                </a:lnTo>
                <a:cubicBezTo>
                  <a:pt x="120244" y="5282148"/>
                  <a:pt x="122382" y="5281604"/>
                  <a:pt x="122738" y="5283070"/>
                </a:cubicBezTo>
                <a:cubicBezTo>
                  <a:pt x="122897" y="5283727"/>
                  <a:pt x="122540" y="5285058"/>
                  <a:pt x="122625" y="5285823"/>
                </a:cubicBezTo>
                <a:cubicBezTo>
                  <a:pt x="122759" y="5287034"/>
                  <a:pt x="123129" y="5287897"/>
                  <a:pt x="123382" y="5288933"/>
                </a:cubicBezTo>
                <a:cubicBezTo>
                  <a:pt x="123034" y="5297338"/>
                  <a:pt x="122835" y="5293127"/>
                  <a:pt x="124669" y="5300661"/>
                </a:cubicBezTo>
                <a:lnTo>
                  <a:pt x="125425" y="5303772"/>
                </a:lnTo>
                <a:cubicBezTo>
                  <a:pt x="125164" y="5310081"/>
                  <a:pt x="125291" y="5302539"/>
                  <a:pt x="126069" y="5309635"/>
                </a:cubicBezTo>
                <a:cubicBezTo>
                  <a:pt x="126152" y="5310401"/>
                  <a:pt x="125870" y="5311622"/>
                  <a:pt x="125955" y="5312388"/>
                </a:cubicBezTo>
                <a:cubicBezTo>
                  <a:pt x="126088" y="5313599"/>
                  <a:pt x="126461" y="5314461"/>
                  <a:pt x="126712" y="5315499"/>
                </a:cubicBezTo>
                <a:cubicBezTo>
                  <a:pt x="126364" y="5323910"/>
                  <a:pt x="126715" y="5310938"/>
                  <a:pt x="127356" y="5321362"/>
                </a:cubicBezTo>
                <a:cubicBezTo>
                  <a:pt x="127455" y="5322987"/>
                  <a:pt x="127204" y="5325032"/>
                  <a:pt x="127129" y="5326866"/>
                </a:cubicBezTo>
                <a:lnTo>
                  <a:pt x="127014" y="5329618"/>
                </a:lnTo>
                <a:cubicBezTo>
                  <a:pt x="126975" y="5330535"/>
                  <a:pt x="127366" y="5331241"/>
                  <a:pt x="126900" y="5332368"/>
                </a:cubicBezTo>
                <a:lnTo>
                  <a:pt x="123074" y="5339183"/>
                </a:lnTo>
                <a:lnTo>
                  <a:pt x="121026" y="5379531"/>
                </a:lnTo>
                <a:lnTo>
                  <a:pt x="430537" y="5379238"/>
                </a:lnTo>
                <a:cubicBezTo>
                  <a:pt x="1834716" y="5387383"/>
                  <a:pt x="4249515" y="5419645"/>
                  <a:pt x="4355361" y="5411414"/>
                </a:cubicBezTo>
                <a:cubicBezTo>
                  <a:pt x="4358281" y="5387665"/>
                  <a:pt x="4355324" y="5369816"/>
                  <a:pt x="4355306" y="5349018"/>
                </a:cubicBezTo>
                <a:lnTo>
                  <a:pt x="4359780" y="5346069"/>
                </a:lnTo>
                <a:cubicBezTo>
                  <a:pt x="4367716" y="5337134"/>
                  <a:pt x="4376313" y="5318322"/>
                  <a:pt x="4376306" y="5310763"/>
                </a:cubicBezTo>
                <a:cubicBezTo>
                  <a:pt x="4355447" y="5267791"/>
                  <a:pt x="4370193" y="5233317"/>
                  <a:pt x="4367882" y="5211003"/>
                </a:cubicBezTo>
                <a:cubicBezTo>
                  <a:pt x="4365570" y="5188687"/>
                  <a:pt x="4368638" y="5184429"/>
                  <a:pt x="4362441" y="5176871"/>
                </a:cubicBezTo>
                <a:lnTo>
                  <a:pt x="4355121" y="5140605"/>
                </a:lnTo>
                <a:lnTo>
                  <a:pt x="4353716" y="3503001"/>
                </a:lnTo>
                <a:cubicBezTo>
                  <a:pt x="4359944" y="3484225"/>
                  <a:pt x="4361878" y="3334053"/>
                  <a:pt x="4355640" y="3340314"/>
                </a:cubicBezTo>
                <a:cubicBezTo>
                  <a:pt x="4354173" y="3261754"/>
                  <a:pt x="4355635" y="3165504"/>
                  <a:pt x="4354169" y="3086943"/>
                </a:cubicBezTo>
                <a:cubicBezTo>
                  <a:pt x="4338359" y="2741070"/>
                  <a:pt x="4351965" y="2383383"/>
                  <a:pt x="4350863" y="2031604"/>
                </a:cubicBezTo>
                <a:lnTo>
                  <a:pt x="4355379" y="1981807"/>
                </a:lnTo>
                <a:lnTo>
                  <a:pt x="4362696" y="1931205"/>
                </a:lnTo>
                <a:lnTo>
                  <a:pt x="4366817" y="1920397"/>
                </a:lnTo>
                <a:lnTo>
                  <a:pt x="4363276" y="1907788"/>
                </a:lnTo>
                <a:cubicBezTo>
                  <a:pt x="4362235" y="1906240"/>
                  <a:pt x="4361066" y="1904977"/>
                  <a:pt x="4359810" y="1904041"/>
                </a:cubicBezTo>
                <a:lnTo>
                  <a:pt x="4366646" y="1863789"/>
                </a:lnTo>
                <a:lnTo>
                  <a:pt x="4366834" y="1858923"/>
                </a:lnTo>
                <a:cubicBezTo>
                  <a:pt x="4366499" y="1847740"/>
                  <a:pt x="4366164" y="1836559"/>
                  <a:pt x="4365829" y="1825376"/>
                </a:cubicBezTo>
                <a:cubicBezTo>
                  <a:pt x="4364138" y="1808743"/>
                  <a:pt x="4362447" y="1792112"/>
                  <a:pt x="4360756" y="1775480"/>
                </a:cubicBezTo>
                <a:lnTo>
                  <a:pt x="4350764" y="1751897"/>
                </a:lnTo>
                <a:lnTo>
                  <a:pt x="4350710" y="1599932"/>
                </a:lnTo>
                <a:lnTo>
                  <a:pt x="4352750" y="1599691"/>
                </a:lnTo>
                <a:cubicBezTo>
                  <a:pt x="4354837" y="1590544"/>
                  <a:pt x="4347532" y="1561850"/>
                  <a:pt x="4362203" y="1564293"/>
                </a:cubicBezTo>
                <a:cubicBezTo>
                  <a:pt x="4361830" y="1558489"/>
                  <a:pt x="4360854" y="1552763"/>
                  <a:pt x="4359725" y="1546992"/>
                </a:cubicBezTo>
                <a:cubicBezTo>
                  <a:pt x="4359532" y="1545983"/>
                  <a:pt x="4359338" y="1544976"/>
                  <a:pt x="4359144" y="1543968"/>
                </a:cubicBezTo>
                <a:lnTo>
                  <a:pt x="4360158" y="1532722"/>
                </a:lnTo>
                <a:lnTo>
                  <a:pt x="4356271" y="1528488"/>
                </a:lnTo>
                <a:lnTo>
                  <a:pt x="4357838" y="1490397"/>
                </a:lnTo>
                <a:cubicBezTo>
                  <a:pt x="4368378" y="1474114"/>
                  <a:pt x="4363511" y="1443331"/>
                  <a:pt x="4368153" y="1417799"/>
                </a:cubicBezTo>
                <a:lnTo>
                  <a:pt x="4372393" y="1406611"/>
                </a:lnTo>
                <a:lnTo>
                  <a:pt x="4379105" y="1332589"/>
                </a:lnTo>
                <a:lnTo>
                  <a:pt x="4386422" y="1281989"/>
                </a:lnTo>
                <a:lnTo>
                  <a:pt x="4390544" y="1271180"/>
                </a:lnTo>
                <a:lnTo>
                  <a:pt x="4387002" y="1258572"/>
                </a:lnTo>
                <a:cubicBezTo>
                  <a:pt x="4385961" y="1257023"/>
                  <a:pt x="4384791" y="1255762"/>
                  <a:pt x="4383536" y="1254825"/>
                </a:cubicBezTo>
                <a:lnTo>
                  <a:pt x="4390372" y="1214574"/>
                </a:lnTo>
                <a:cubicBezTo>
                  <a:pt x="4390434" y="1212951"/>
                  <a:pt x="4390498" y="1211329"/>
                  <a:pt x="4390560" y="1209707"/>
                </a:cubicBezTo>
                <a:cubicBezTo>
                  <a:pt x="4390225" y="1198524"/>
                  <a:pt x="4389890" y="1187341"/>
                  <a:pt x="4389554" y="1176159"/>
                </a:cubicBezTo>
                <a:lnTo>
                  <a:pt x="4384483" y="1126265"/>
                </a:lnTo>
                <a:cubicBezTo>
                  <a:pt x="4380583" y="1109764"/>
                  <a:pt x="4364675" y="1094873"/>
                  <a:pt x="4372782" y="1074492"/>
                </a:cubicBezTo>
                <a:cubicBezTo>
                  <a:pt x="4363789" y="1079012"/>
                  <a:pt x="4375622" y="1050289"/>
                  <a:pt x="4368023" y="1044600"/>
                </a:cubicBezTo>
                <a:cubicBezTo>
                  <a:pt x="4361707" y="1041260"/>
                  <a:pt x="4363824" y="1031767"/>
                  <a:pt x="4362564" y="1023807"/>
                </a:cubicBezTo>
                <a:cubicBezTo>
                  <a:pt x="4356675" y="1016860"/>
                  <a:pt x="4356400" y="978351"/>
                  <a:pt x="4359409" y="965734"/>
                </a:cubicBezTo>
                <a:cubicBezTo>
                  <a:pt x="4371848" y="931184"/>
                  <a:pt x="4349421" y="895123"/>
                  <a:pt x="4358670" y="867324"/>
                </a:cubicBezTo>
                <a:cubicBezTo>
                  <a:pt x="4357527" y="844954"/>
                  <a:pt x="4354340" y="837765"/>
                  <a:pt x="4352551" y="831512"/>
                </a:cubicBezTo>
                <a:lnTo>
                  <a:pt x="4350436" y="830732"/>
                </a:lnTo>
                <a:lnTo>
                  <a:pt x="4350396" y="719189"/>
                </a:lnTo>
                <a:lnTo>
                  <a:pt x="4351552" y="711345"/>
                </a:lnTo>
                <a:cubicBezTo>
                  <a:pt x="4352655" y="703065"/>
                  <a:pt x="4353279" y="694974"/>
                  <a:pt x="4352358" y="687487"/>
                </a:cubicBezTo>
                <a:lnTo>
                  <a:pt x="4350384" y="682767"/>
                </a:lnTo>
                <a:lnTo>
                  <a:pt x="4350301" y="451435"/>
                </a:lnTo>
                <a:lnTo>
                  <a:pt x="4350733" y="447233"/>
                </a:lnTo>
                <a:cubicBezTo>
                  <a:pt x="4351729" y="434177"/>
                  <a:pt x="4352228" y="423628"/>
                  <a:pt x="4352222" y="418707"/>
                </a:cubicBezTo>
                <a:cubicBezTo>
                  <a:pt x="4351573" y="403283"/>
                  <a:pt x="4350922" y="387859"/>
                  <a:pt x="4350273" y="372435"/>
                </a:cubicBezTo>
                <a:lnTo>
                  <a:pt x="4350241" y="281168"/>
                </a:lnTo>
                <a:lnTo>
                  <a:pt x="4352388" y="257444"/>
                </a:lnTo>
                <a:cubicBezTo>
                  <a:pt x="4355951" y="239076"/>
                  <a:pt x="4361864" y="219783"/>
                  <a:pt x="4371298" y="198781"/>
                </a:cubicBezTo>
                <a:cubicBezTo>
                  <a:pt x="4371256" y="155921"/>
                  <a:pt x="4362839" y="169410"/>
                  <a:pt x="4353201" y="168246"/>
                </a:cubicBezTo>
                <a:lnTo>
                  <a:pt x="4350200" y="166698"/>
                </a:lnTo>
                <a:cubicBezTo>
                  <a:pt x="4350196" y="156123"/>
                  <a:pt x="4350193" y="145548"/>
                  <a:pt x="4350188" y="134972"/>
                </a:cubicBezTo>
                <a:lnTo>
                  <a:pt x="4321251" y="114809"/>
                </a:lnTo>
                <a:lnTo>
                  <a:pt x="3949065" y="115293"/>
                </a:lnTo>
                <a:lnTo>
                  <a:pt x="3121950" y="106657"/>
                </a:lnTo>
                <a:cubicBezTo>
                  <a:pt x="2485016" y="104616"/>
                  <a:pt x="452079" y="116014"/>
                  <a:pt x="127458" y="103043"/>
                </a:cubicBezTo>
                <a:close/>
                <a:moveTo>
                  <a:pt x="0" y="0"/>
                </a:moveTo>
                <a:lnTo>
                  <a:pt x="4457507" y="0"/>
                </a:lnTo>
                <a:lnTo>
                  <a:pt x="4457507" y="5515902"/>
                </a:lnTo>
                <a:lnTo>
                  <a:pt x="0" y="5515902"/>
                </a:lnTo>
                <a:close/>
              </a:path>
            </a:pathLst>
          </a:custGeom>
          <a:solidFill>
            <a:schemeClr val="tx1"/>
          </a:solidFill>
          <a:ln>
            <a:noFill/>
          </a:ln>
          <a:effectLst>
            <a:outerShdw blurRad="76200" dir="1380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0A53EFC-0925-F4B6-1A11-053F377AC4A6}"/>
              </a:ext>
            </a:extLst>
          </p:cNvPr>
          <p:cNvSpPr>
            <a:spLocks noGrp="1"/>
          </p:cNvSpPr>
          <p:nvPr>
            <p:ph idx="1"/>
          </p:nvPr>
        </p:nvSpPr>
        <p:spPr>
          <a:xfrm>
            <a:off x="6096000" y="2961280"/>
            <a:ext cx="5126816" cy="2906120"/>
          </a:xfrm>
        </p:spPr>
        <p:txBody>
          <a:bodyPr>
            <a:normAutofit/>
          </a:bodyPr>
          <a:lstStyle/>
          <a:p>
            <a:pPr>
              <a:lnSpc>
                <a:spcPct val="110000"/>
              </a:lnSpc>
            </a:pPr>
            <a:r>
              <a:rPr lang="en-US" sz="1200">
                <a:latin typeface="Cavolini" panose="03000502040302020204" pitchFamily="66" charset="0"/>
                <a:cs typeface="Cavolini" panose="03000502040302020204" pitchFamily="66" charset="0"/>
              </a:rPr>
              <a:t>Job displacement: </a:t>
            </a:r>
          </a:p>
          <a:p>
            <a:pPr marL="0" indent="0">
              <a:lnSpc>
                <a:spcPct val="110000"/>
              </a:lnSpc>
              <a:buNone/>
            </a:pPr>
            <a:r>
              <a:rPr lang="en-US" sz="1200">
                <a:latin typeface="Cavolini" panose="03000502040302020204" pitchFamily="66" charset="0"/>
                <a:cs typeface="Cavolini" panose="03000502040302020204" pitchFamily="66" charset="0"/>
              </a:rPr>
              <a:t> As AI becomes more prevalent in banking, there is a risk that some jobs may be displaced. For example, customer service roles may be automated, which could result in job losses for human customer service representatives.</a:t>
            </a:r>
          </a:p>
          <a:p>
            <a:pPr marL="0" indent="0">
              <a:lnSpc>
                <a:spcPct val="110000"/>
              </a:lnSpc>
              <a:buNone/>
            </a:pPr>
            <a:endParaRPr lang="en-US" sz="1200">
              <a:latin typeface="Cavolini" panose="03000502040302020204" pitchFamily="66" charset="0"/>
              <a:cs typeface="Cavolini" panose="03000502040302020204" pitchFamily="66" charset="0"/>
            </a:endParaRPr>
          </a:p>
          <a:p>
            <a:pPr>
              <a:lnSpc>
                <a:spcPct val="110000"/>
              </a:lnSpc>
            </a:pPr>
            <a:r>
              <a:rPr lang="en-US" sz="1200">
                <a:latin typeface="Cavolini" panose="03000502040302020204" pitchFamily="66" charset="0"/>
                <a:cs typeface="Cavolini" panose="03000502040302020204" pitchFamily="66" charset="0"/>
              </a:rPr>
              <a:t>Technical challenges: </a:t>
            </a:r>
          </a:p>
          <a:p>
            <a:pPr marL="0" indent="0">
              <a:lnSpc>
                <a:spcPct val="110000"/>
              </a:lnSpc>
              <a:buNone/>
            </a:pPr>
            <a:r>
              <a:rPr lang="en-US" sz="1200">
                <a:latin typeface="Cavolini" panose="03000502040302020204" pitchFamily="66" charset="0"/>
                <a:cs typeface="Cavolini" panose="03000502040302020204" pitchFamily="66" charset="0"/>
              </a:rPr>
              <a:t> Implementing AI can be complex and require significant technical expertise. Banks must invest in the necessary infrastructure, software, and personnel to successfully implement and maintain AI systems.</a:t>
            </a:r>
          </a:p>
        </p:txBody>
      </p:sp>
      <p:grpSp>
        <p:nvGrpSpPr>
          <p:cNvPr id="49" name="Group 48">
            <a:extLst>
              <a:ext uri="{FF2B5EF4-FFF2-40B4-BE49-F238E27FC236}">
                <a16:creationId xmlns:a16="http://schemas.microsoft.com/office/drawing/2014/main" id="{E0C0AB3B-14AF-4E0B-92A4-F7495D78D9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50" name="Group 49">
              <a:extLst>
                <a:ext uri="{FF2B5EF4-FFF2-40B4-BE49-F238E27FC236}">
                  <a16:creationId xmlns:a16="http://schemas.microsoft.com/office/drawing/2014/main" id="{3DB5358C-A561-4943-BBB3-CDC3507ADC3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2" name="Straight Connector 51">
                <a:extLst>
                  <a:ext uri="{FF2B5EF4-FFF2-40B4-BE49-F238E27FC236}">
                    <a16:creationId xmlns:a16="http://schemas.microsoft.com/office/drawing/2014/main" id="{A40F6DC1-46F8-41D0-B1D7-A9A74063C6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890566-2D0D-4AB7-9AE3-0379756F0B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Oval 50">
              <a:extLst>
                <a:ext uri="{FF2B5EF4-FFF2-40B4-BE49-F238E27FC236}">
                  <a16:creationId xmlns:a16="http://schemas.microsoft.com/office/drawing/2014/main" id="{66CA593C-08F1-4E69-96C9-0912DAF58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3120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743F9-2402-0F8C-FD50-E01E120AC8B4}"/>
              </a:ext>
            </a:extLst>
          </p:cNvPr>
          <p:cNvSpPr>
            <a:spLocks noGrp="1"/>
          </p:cNvSpPr>
          <p:nvPr>
            <p:ph type="title"/>
          </p:nvPr>
        </p:nvSpPr>
        <p:spPr>
          <a:xfrm>
            <a:off x="1219199" y="365125"/>
            <a:ext cx="5509684" cy="1578930"/>
          </a:xfrm>
        </p:spPr>
        <p:txBody>
          <a:bodyPr>
            <a:normAutofit/>
          </a:bodyPr>
          <a:lstStyle/>
          <a:p>
            <a:r>
              <a:rPr lang="en-US" dirty="0"/>
              <a:t>Disadvantages in Brief</a:t>
            </a:r>
            <a:endParaRPr lang="en-IN" dirty="0"/>
          </a:p>
        </p:txBody>
      </p:sp>
      <p:sp>
        <p:nvSpPr>
          <p:cNvPr id="3" name="Content Placeholder 2">
            <a:extLst>
              <a:ext uri="{FF2B5EF4-FFF2-40B4-BE49-F238E27FC236}">
                <a16:creationId xmlns:a16="http://schemas.microsoft.com/office/drawing/2014/main" id="{7EF7169C-5E09-AF2C-4C86-79EC2ADE3431}"/>
              </a:ext>
            </a:extLst>
          </p:cNvPr>
          <p:cNvSpPr>
            <a:spLocks noGrp="1"/>
          </p:cNvSpPr>
          <p:nvPr>
            <p:ph idx="1"/>
          </p:nvPr>
        </p:nvSpPr>
        <p:spPr>
          <a:xfrm>
            <a:off x="1219200" y="2331288"/>
            <a:ext cx="5509684" cy="3840912"/>
          </a:xfrm>
        </p:spPr>
        <p:txBody>
          <a:bodyPr>
            <a:normAutofit/>
          </a:bodyPr>
          <a:lstStyle/>
          <a:p>
            <a:pPr>
              <a:lnSpc>
                <a:spcPct val="110000"/>
              </a:lnSpc>
            </a:pPr>
            <a:r>
              <a:rPr lang="en-US" sz="1200">
                <a:latin typeface="Cavolini" panose="03000502040302020204" pitchFamily="66" charset="0"/>
                <a:cs typeface="Cavolini" panose="03000502040302020204" pitchFamily="66" charset="0"/>
              </a:rPr>
              <a:t>Legal liability: </a:t>
            </a:r>
          </a:p>
          <a:p>
            <a:pPr marL="0" indent="0">
              <a:lnSpc>
                <a:spcPct val="110000"/>
              </a:lnSpc>
              <a:buNone/>
            </a:pPr>
            <a:r>
              <a:rPr lang="en-US" sz="1200">
                <a:latin typeface="Cavolini" panose="03000502040302020204" pitchFamily="66" charset="0"/>
                <a:cs typeface="Cavolini" panose="03000502040302020204" pitchFamily="66" charset="0"/>
              </a:rPr>
              <a:t> As with any technology, there is a risk of legal liability if an AI system makes a mistake or causes harm. Banks must ensure that they have appropriate insurance and legal protections in place to mitigate these risks.</a:t>
            </a:r>
          </a:p>
          <a:p>
            <a:pPr marL="0" indent="0">
              <a:lnSpc>
                <a:spcPct val="110000"/>
              </a:lnSpc>
              <a:buNone/>
            </a:pPr>
            <a:endParaRPr lang="en-US" sz="1200">
              <a:latin typeface="Cavolini" panose="03000502040302020204" pitchFamily="66" charset="0"/>
              <a:cs typeface="Cavolini" panose="03000502040302020204" pitchFamily="66" charset="0"/>
            </a:endParaRPr>
          </a:p>
          <a:p>
            <a:pPr>
              <a:lnSpc>
                <a:spcPct val="110000"/>
              </a:lnSpc>
            </a:pPr>
            <a:r>
              <a:rPr lang="en-US" sz="1200">
                <a:latin typeface="Cavolini" panose="03000502040302020204" pitchFamily="66" charset="0"/>
                <a:cs typeface="Cavolini" panose="03000502040302020204" pitchFamily="66" charset="0"/>
              </a:rPr>
              <a:t>Integration challenges: </a:t>
            </a:r>
          </a:p>
          <a:p>
            <a:pPr marL="0" indent="0">
              <a:lnSpc>
                <a:spcPct val="110000"/>
              </a:lnSpc>
              <a:buNone/>
            </a:pPr>
            <a:r>
              <a:rPr lang="en-US" sz="1200">
                <a:latin typeface="Cavolini" panose="03000502040302020204" pitchFamily="66" charset="0"/>
                <a:cs typeface="Cavolini" panose="03000502040302020204" pitchFamily="66" charset="0"/>
              </a:rPr>
              <a:t> Implementing AI systems can be challenging, particularly if they need to be integrated with existing systems and processes. Banks must ensure that they have a clear plan for integrating AI into their operations and that they are able to do so without disrupting their existing business.</a:t>
            </a:r>
          </a:p>
          <a:p>
            <a:pPr>
              <a:lnSpc>
                <a:spcPct val="110000"/>
              </a:lnSpc>
            </a:pPr>
            <a:endParaRPr lang="en-IN" sz="1200"/>
          </a:p>
        </p:txBody>
      </p:sp>
      <p:sp>
        <p:nvSpPr>
          <p:cNvPr id="12"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Gavel">
            <a:extLst>
              <a:ext uri="{FF2B5EF4-FFF2-40B4-BE49-F238E27FC236}">
                <a16:creationId xmlns:a16="http://schemas.microsoft.com/office/drawing/2014/main" id="{A28A9AFE-204E-0688-81CA-5734DBBF3B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1272">
            <a:off x="7684579" y="1636936"/>
            <a:ext cx="3582518" cy="3582518"/>
          </a:xfrm>
          <a:prstGeom prst="rect">
            <a:avLst/>
          </a:prstGeom>
        </p:spPr>
      </p:pic>
      <p:grpSp>
        <p:nvGrpSpPr>
          <p:cNvPr id="16" name="Group 15">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015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AD51EB-971C-4722-9A98-42EB5ABCA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94F97-3353-19CD-EDE5-8F0C03CD0766}"/>
              </a:ext>
            </a:extLst>
          </p:cNvPr>
          <p:cNvSpPr>
            <a:spLocks noGrp="1"/>
          </p:cNvSpPr>
          <p:nvPr>
            <p:ph type="title"/>
          </p:nvPr>
        </p:nvSpPr>
        <p:spPr>
          <a:xfrm>
            <a:off x="910823" y="3439239"/>
            <a:ext cx="4026089" cy="2241551"/>
          </a:xfrm>
        </p:spPr>
        <p:txBody>
          <a:bodyPr anchor="ctr">
            <a:normAutofit/>
          </a:bodyPr>
          <a:lstStyle/>
          <a:p>
            <a:r>
              <a:rPr lang="en-US" dirty="0"/>
              <a:t>Resolution of problem</a:t>
            </a:r>
            <a:endParaRPr lang="en-IN" dirty="0"/>
          </a:p>
        </p:txBody>
      </p:sp>
      <p:pic>
        <p:nvPicPr>
          <p:cNvPr id="7" name="Graphic 6" descr="Bank">
            <a:extLst>
              <a:ext uri="{FF2B5EF4-FFF2-40B4-BE49-F238E27FC236}">
                <a16:creationId xmlns:a16="http://schemas.microsoft.com/office/drawing/2014/main" id="{8103F6B2-2C6D-DF46-E7F7-17BE357DE6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2268" y="570474"/>
            <a:ext cx="2743201" cy="2743201"/>
          </a:xfrm>
          <a:prstGeom prst="rect">
            <a:avLst/>
          </a:prstGeom>
        </p:spPr>
      </p:pic>
      <p:sp>
        <p:nvSpPr>
          <p:cNvPr id="3" name="Content Placeholder 2">
            <a:extLst>
              <a:ext uri="{FF2B5EF4-FFF2-40B4-BE49-F238E27FC236}">
                <a16:creationId xmlns:a16="http://schemas.microsoft.com/office/drawing/2014/main" id="{6A2AFE9B-EDB5-5059-6CBC-A1FA74005556}"/>
              </a:ext>
            </a:extLst>
          </p:cNvPr>
          <p:cNvSpPr>
            <a:spLocks noGrp="1"/>
          </p:cNvSpPr>
          <p:nvPr>
            <p:ph idx="1"/>
          </p:nvPr>
        </p:nvSpPr>
        <p:spPr>
          <a:xfrm>
            <a:off x="5781368" y="845575"/>
            <a:ext cx="4924733" cy="5326626"/>
          </a:xfrm>
        </p:spPr>
        <p:txBody>
          <a:bodyPr anchor="ctr">
            <a:normAutofit/>
          </a:bodyPr>
          <a:lstStyle/>
          <a:p>
            <a:pPr>
              <a:lnSpc>
                <a:spcPct val="110000"/>
              </a:lnSpc>
            </a:pPr>
            <a:r>
              <a:rPr lang="en-US" sz="1400" dirty="0">
                <a:latin typeface="Cavolini" panose="03000502040302020204" pitchFamily="66" charset="0"/>
                <a:cs typeface="Cavolini" panose="03000502040302020204" pitchFamily="66" charset="0"/>
              </a:rPr>
              <a:t>Problem: </a:t>
            </a:r>
          </a:p>
          <a:p>
            <a:pPr marL="0" indent="0">
              <a:lnSpc>
                <a:spcPct val="110000"/>
              </a:lnSpc>
              <a:buNone/>
            </a:pPr>
            <a:r>
              <a:rPr lang="en-US" sz="1400" dirty="0">
                <a:latin typeface="Cavolini" panose="03000502040302020204" pitchFamily="66" charset="0"/>
                <a:cs typeface="Cavolini" panose="03000502040302020204" pitchFamily="66" charset="0"/>
              </a:rPr>
              <a:t> Lack of human interaction: </a:t>
            </a:r>
          </a:p>
          <a:p>
            <a:pPr marL="0" indent="0">
              <a:lnSpc>
                <a:spcPct val="110000"/>
              </a:lnSpc>
              <a:buNone/>
            </a:pPr>
            <a:r>
              <a:rPr lang="en-US" sz="1400" dirty="0">
                <a:latin typeface="Cavolini" panose="03000502040302020204" pitchFamily="66" charset="0"/>
                <a:cs typeface="Cavolini" panose="03000502040302020204" pitchFamily="66" charset="0"/>
              </a:rPr>
              <a:t>  As AI systems become more prevalent in banking, there is a risk that customers may feel like they are losing the personal touch that comes with human interaction. This can lead to decreased customer satisfaction and loyalty. </a:t>
            </a:r>
          </a:p>
          <a:p>
            <a:pPr>
              <a:lnSpc>
                <a:spcPct val="110000"/>
              </a:lnSpc>
            </a:pPr>
            <a:r>
              <a:rPr lang="en-US" sz="1400" dirty="0">
                <a:latin typeface="Cavolini" panose="03000502040302020204" pitchFamily="66" charset="0"/>
                <a:cs typeface="Cavolini" panose="03000502040302020204" pitchFamily="66" charset="0"/>
              </a:rPr>
              <a:t>Solution: </a:t>
            </a:r>
          </a:p>
          <a:p>
            <a:pPr marL="0" indent="0">
              <a:lnSpc>
                <a:spcPct val="110000"/>
              </a:lnSpc>
              <a:buNone/>
            </a:pPr>
            <a:r>
              <a:rPr lang="en-US" sz="1400" dirty="0">
                <a:latin typeface="Cavolini" panose="03000502040302020204" pitchFamily="66" charset="0"/>
                <a:cs typeface="Cavolini" panose="03000502040302020204" pitchFamily="66" charset="0"/>
              </a:rPr>
              <a:t> Maintain a balance of human and AI interaction: Banks can maintain a balance of human and AI interaction by ensuring that customers have access to human support when needed, while still leveraging the benefits of AI systems for efficiency and accuracy.</a:t>
            </a:r>
            <a:endParaRPr lang="en-IN" sz="1400" dirty="0">
              <a:latin typeface="Cavolini" panose="03000502040302020204" pitchFamily="66" charset="0"/>
              <a:cs typeface="Cavolini" panose="03000502040302020204" pitchFamily="66" charset="0"/>
            </a:endParaRPr>
          </a:p>
        </p:txBody>
      </p:sp>
      <p:grpSp>
        <p:nvGrpSpPr>
          <p:cNvPr id="12" name="Group 11">
            <a:extLst>
              <a:ext uri="{FF2B5EF4-FFF2-40B4-BE49-F238E27FC236}">
                <a16:creationId xmlns:a16="http://schemas.microsoft.com/office/drawing/2014/main" id="{87CA202E-E4CC-44A4-B897-14497D76E8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3" name="Group 12">
              <a:extLst>
                <a:ext uri="{FF2B5EF4-FFF2-40B4-BE49-F238E27FC236}">
                  <a16:creationId xmlns:a16="http://schemas.microsoft.com/office/drawing/2014/main" id="{EB46E4CD-2B5D-4748-9B08-3B7C61AFE2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5" name="Straight Connector 14">
                <a:extLst>
                  <a:ext uri="{FF2B5EF4-FFF2-40B4-BE49-F238E27FC236}">
                    <a16:creationId xmlns:a16="http://schemas.microsoft.com/office/drawing/2014/main" id="{355E569F-5D73-461D-9C45-5B6F1A1F42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ACA8489-51B2-40EE-A5DF-28D96492AA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C29A8B9E-9921-41ED-A13F-321C8928E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023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29636-C8A4-8486-254A-3E756E5CC40E}"/>
              </a:ext>
            </a:extLst>
          </p:cNvPr>
          <p:cNvSpPr>
            <a:spLocks noGrp="1"/>
          </p:cNvSpPr>
          <p:nvPr>
            <p:ph type="title"/>
          </p:nvPr>
        </p:nvSpPr>
        <p:spPr>
          <a:xfrm>
            <a:off x="528081" y="64749"/>
            <a:ext cx="5075906" cy="1896616"/>
          </a:xfrm>
        </p:spPr>
        <p:txBody>
          <a:bodyPr>
            <a:normAutofit/>
          </a:bodyPr>
          <a:lstStyle/>
          <a:p>
            <a:r>
              <a:rPr lang="en-US" dirty="0"/>
              <a:t>Resolution of problem</a:t>
            </a:r>
            <a:endParaRPr lang="en-IN" dirty="0"/>
          </a:p>
        </p:txBody>
      </p:sp>
      <p:sp>
        <p:nvSpPr>
          <p:cNvPr id="3" name="Content Placeholder 2">
            <a:extLst>
              <a:ext uri="{FF2B5EF4-FFF2-40B4-BE49-F238E27FC236}">
                <a16:creationId xmlns:a16="http://schemas.microsoft.com/office/drawing/2014/main" id="{FB43A5A3-6163-29D7-6C2F-EFB532BC68B1}"/>
              </a:ext>
            </a:extLst>
          </p:cNvPr>
          <p:cNvSpPr>
            <a:spLocks noGrp="1"/>
          </p:cNvSpPr>
          <p:nvPr>
            <p:ph idx="1"/>
          </p:nvPr>
        </p:nvSpPr>
        <p:spPr>
          <a:xfrm>
            <a:off x="444921" y="2321174"/>
            <a:ext cx="5852459" cy="3851026"/>
          </a:xfrm>
        </p:spPr>
        <p:txBody>
          <a:bodyPr>
            <a:normAutofit/>
          </a:bodyPr>
          <a:lstStyle/>
          <a:p>
            <a:pPr>
              <a:lnSpc>
                <a:spcPct val="110000"/>
              </a:lnSpc>
            </a:pPr>
            <a:r>
              <a:rPr lang="en-US" sz="1400" dirty="0">
                <a:latin typeface="Cavolini" panose="03000502040302020204" pitchFamily="66" charset="0"/>
                <a:cs typeface="Cavolini" panose="03000502040302020204" pitchFamily="66" charset="0"/>
              </a:rPr>
              <a:t>Problem: </a:t>
            </a:r>
          </a:p>
          <a:p>
            <a:pPr marL="0" indent="0">
              <a:lnSpc>
                <a:spcPct val="110000"/>
              </a:lnSpc>
              <a:buNone/>
            </a:pPr>
            <a:r>
              <a:rPr lang="en-US" sz="1400" dirty="0">
                <a:latin typeface="Cavolini" panose="03000502040302020204" pitchFamily="66" charset="0"/>
                <a:cs typeface="Cavolini" panose="03000502040302020204" pitchFamily="66" charset="0"/>
              </a:rPr>
              <a:t> Regulatory compliance: </a:t>
            </a:r>
          </a:p>
          <a:p>
            <a:pPr marL="0" indent="0">
              <a:lnSpc>
                <a:spcPct val="110000"/>
              </a:lnSpc>
              <a:buNone/>
            </a:pPr>
            <a:r>
              <a:rPr lang="en-US" sz="1400" dirty="0">
                <a:latin typeface="Cavolini" panose="03000502040302020204" pitchFamily="66" charset="0"/>
                <a:cs typeface="Cavolini" panose="03000502040302020204" pitchFamily="66" charset="0"/>
              </a:rPr>
              <a:t>  The use of AI in banking must comply with various regulatory requirements, including data privacy laws, anti-money laundering regulations, and consumer protection laws. Noncompliance can lead to significant financial and reputational risks for banks. </a:t>
            </a:r>
          </a:p>
          <a:p>
            <a:pPr>
              <a:lnSpc>
                <a:spcPct val="110000"/>
              </a:lnSpc>
            </a:pPr>
            <a:r>
              <a:rPr lang="en-US" sz="1400" dirty="0">
                <a:latin typeface="Cavolini" panose="03000502040302020204" pitchFamily="66" charset="0"/>
                <a:cs typeface="Cavolini" panose="03000502040302020204" pitchFamily="66" charset="0"/>
              </a:rPr>
              <a:t>Solution: </a:t>
            </a:r>
          </a:p>
          <a:p>
            <a:pPr marL="0" indent="0">
              <a:lnSpc>
                <a:spcPct val="110000"/>
              </a:lnSpc>
              <a:buNone/>
            </a:pPr>
            <a:r>
              <a:rPr lang="en-US" sz="1400" dirty="0">
                <a:latin typeface="Cavolini" panose="03000502040302020204" pitchFamily="66" charset="0"/>
                <a:cs typeface="Cavolini" panose="03000502040302020204" pitchFamily="66" charset="0"/>
              </a:rPr>
              <a:t>  Ensure compliance with regulatory requirements: Banks must ensure that their AI systems comply with all relevant regulatory requirements. This includes conducting regular audits and risk assessments to identify and mitigate compliance risks.</a:t>
            </a:r>
            <a:endParaRPr lang="en-IN" sz="1400" dirty="0">
              <a:latin typeface="Cavolini" panose="03000502040302020204" pitchFamily="66" charset="0"/>
              <a:cs typeface="Cavolini" panose="03000502040302020204" pitchFamily="66" charset="0"/>
            </a:endParaRPr>
          </a:p>
        </p:txBody>
      </p:sp>
      <p:sp>
        <p:nvSpPr>
          <p:cNvPr id="28" name="Freeform: Shape 27">
            <a:extLst>
              <a:ext uri="{FF2B5EF4-FFF2-40B4-BE49-F238E27FC236}">
                <a16:creationId xmlns:a16="http://schemas.microsoft.com/office/drawing/2014/main" id="{7FF0BCBD-CCEA-4351-B702-14C52EFE6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19465">
            <a:off x="6926280" y="397486"/>
            <a:ext cx="4948797" cy="6326554"/>
          </a:xfrm>
          <a:custGeom>
            <a:avLst/>
            <a:gdLst>
              <a:gd name="connsiteX0" fmla="*/ 4457507 w 5137176"/>
              <a:gd name="connsiteY0" fmla="*/ 0 h 6567378"/>
              <a:gd name="connsiteX1" fmla="*/ 4457507 w 5137176"/>
              <a:gd name="connsiteY1" fmla="*/ 1009868 h 6567378"/>
              <a:gd name="connsiteX2" fmla="*/ 5137176 w 5137176"/>
              <a:gd name="connsiteY2" fmla="*/ 1083966 h 6567378"/>
              <a:gd name="connsiteX3" fmla="*/ 4539371 w 5137176"/>
              <a:gd name="connsiteY3" fmla="*/ 6567378 h 6567378"/>
              <a:gd name="connsiteX4" fmla="*/ 108120 w 5137176"/>
              <a:gd name="connsiteY4" fmla="*/ 6084280 h 6567378"/>
              <a:gd name="connsiteX5" fmla="*/ 170085 w 5137176"/>
              <a:gd name="connsiteY5" fmla="*/ 5515902 h 6567378"/>
              <a:gd name="connsiteX6" fmla="*/ 0 w 5137176"/>
              <a:gd name="connsiteY6" fmla="*/ 5515902 h 6567378"/>
              <a:gd name="connsiteX7" fmla="*/ 0 w 5137176"/>
              <a:gd name="connsiteY7" fmla="*/ 0 h 65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37176" h="6567378">
                <a:moveTo>
                  <a:pt x="4457507" y="0"/>
                </a:moveTo>
                <a:lnTo>
                  <a:pt x="4457507" y="1009868"/>
                </a:lnTo>
                <a:lnTo>
                  <a:pt x="5137176" y="1083966"/>
                </a:lnTo>
                <a:lnTo>
                  <a:pt x="4539371" y="6567378"/>
                </a:lnTo>
                <a:lnTo>
                  <a:pt x="108120" y="6084280"/>
                </a:lnTo>
                <a:lnTo>
                  <a:pt x="170085" y="5515902"/>
                </a:lnTo>
                <a:lnTo>
                  <a:pt x="0" y="5515902"/>
                </a:lnTo>
                <a:lnTo>
                  <a:pt x="0" y="0"/>
                </a:lnTo>
                <a:close/>
              </a:path>
            </a:pathLst>
          </a:cu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186A0039-6F9F-4E40-AE37-A1EA2DAC0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6892" y="425319"/>
            <a:ext cx="4768520" cy="6088714"/>
          </a:xfrm>
          <a:custGeom>
            <a:avLst/>
            <a:gdLst>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861893 h 6320484"/>
              <a:gd name="connsiteX22" fmla="*/ 4202536 w 4950037"/>
              <a:gd name="connsiteY22" fmla="*/ 987895 h 6320484"/>
              <a:gd name="connsiteX23" fmla="*/ 4532772 w 4950037"/>
              <a:gd name="connsiteY23" fmla="*/ 1009893 h 6320484"/>
              <a:gd name="connsiteX24" fmla="*/ 4904400 w 4950037"/>
              <a:gd name="connsiteY24" fmla="*/ 1030269 h 6320484"/>
              <a:gd name="connsiteX25" fmla="*/ 4932162 w 4950037"/>
              <a:gd name="connsiteY25" fmla="*/ 1052023 h 6320484"/>
              <a:gd name="connsiteX26" fmla="*/ 4930395 w 4950037"/>
              <a:gd name="connsiteY26" fmla="*/ 1083700 h 6320484"/>
              <a:gd name="connsiteX27" fmla="*/ 4933305 w 4950037"/>
              <a:gd name="connsiteY27" fmla="*/ 1085413 h 6320484"/>
              <a:gd name="connsiteX28" fmla="*/ 4949662 w 4950037"/>
              <a:gd name="connsiteY28" fmla="*/ 1116915 h 6320484"/>
              <a:gd name="connsiteX29" fmla="*/ 4927494 w 4950037"/>
              <a:gd name="connsiteY29" fmla="*/ 1174426 h 6320484"/>
              <a:gd name="connsiteX30" fmla="*/ 4924021 w 4950037"/>
              <a:gd name="connsiteY30" fmla="*/ 1197992 h 6320484"/>
              <a:gd name="connsiteX31" fmla="*/ 4918937 w 4950037"/>
              <a:gd name="connsiteY31" fmla="*/ 1289117 h 6320484"/>
              <a:gd name="connsiteX32" fmla="*/ 4918290 w 4950037"/>
              <a:gd name="connsiteY32" fmla="*/ 1335426 h 6320484"/>
              <a:gd name="connsiteX33" fmla="*/ 4915204 w 4950037"/>
              <a:gd name="connsiteY33" fmla="*/ 1363823 h 6320484"/>
              <a:gd name="connsiteX34" fmla="*/ 4914538 w 4950037"/>
              <a:gd name="connsiteY34" fmla="*/ 1367995 h 6320484"/>
              <a:gd name="connsiteX35" fmla="*/ 4901655 w 4950037"/>
              <a:gd name="connsiteY35" fmla="*/ 1598968 h 6320484"/>
              <a:gd name="connsiteX36" fmla="*/ 4903361 w 4950037"/>
              <a:gd name="connsiteY36" fmla="*/ 1603791 h 6320484"/>
              <a:gd name="connsiteX37" fmla="*/ 4901219 w 4950037"/>
              <a:gd name="connsiteY37" fmla="*/ 1627566 h 6320484"/>
              <a:gd name="connsiteX38" fmla="*/ 4899626 w 4950037"/>
              <a:gd name="connsiteY38" fmla="*/ 1635333 h 6320484"/>
              <a:gd name="connsiteX39" fmla="*/ 4893414 w 4950037"/>
              <a:gd name="connsiteY39" fmla="*/ 1746703 h 6320484"/>
              <a:gd name="connsiteX40" fmla="*/ 4895482 w 4950037"/>
              <a:gd name="connsiteY40" fmla="*/ 1747601 h 6320484"/>
              <a:gd name="connsiteX41" fmla="*/ 4899584 w 4950037"/>
              <a:gd name="connsiteY41" fmla="*/ 1783699 h 6320484"/>
              <a:gd name="connsiteX42" fmla="*/ 4894806 w 4950037"/>
              <a:gd name="connsiteY42" fmla="*/ 1881995 h 6320484"/>
              <a:gd name="connsiteX43" fmla="*/ 4894702 w 4950037"/>
              <a:gd name="connsiteY43" fmla="*/ 1940154 h 6320484"/>
              <a:gd name="connsiteX44" fmla="*/ 4898986 w 4950037"/>
              <a:gd name="connsiteY44" fmla="*/ 1961221 h 6320484"/>
              <a:gd name="connsiteX45" fmla="*/ 4902063 w 4950037"/>
              <a:gd name="connsiteY45" fmla="*/ 1991332 h 6320484"/>
              <a:gd name="connsiteX46" fmla="*/ 4910843 w 4950037"/>
              <a:gd name="connsiteY46" fmla="*/ 2043680 h 6320484"/>
              <a:gd name="connsiteX47" fmla="*/ 4913111 w 4950037"/>
              <a:gd name="connsiteY47" fmla="*/ 2093780 h 6320484"/>
              <a:gd name="connsiteX48" fmla="*/ 4912235 w 4950037"/>
              <a:gd name="connsiteY48" fmla="*/ 2127331 h 6320484"/>
              <a:gd name="connsiteX49" fmla="*/ 4911774 w 4950037"/>
              <a:gd name="connsiteY49" fmla="*/ 2132180 h 6320484"/>
              <a:gd name="connsiteX50" fmla="*/ 4902693 w 4950037"/>
              <a:gd name="connsiteY50" fmla="*/ 2171984 h 6320484"/>
              <a:gd name="connsiteX51" fmla="*/ 4905943 w 4950037"/>
              <a:gd name="connsiteY51" fmla="*/ 2175920 h 6320484"/>
              <a:gd name="connsiteX52" fmla="*/ 4908773 w 4950037"/>
              <a:gd name="connsiteY52" fmla="*/ 2188707 h 6320484"/>
              <a:gd name="connsiteX53" fmla="*/ 4904052 w 4950037"/>
              <a:gd name="connsiteY53" fmla="*/ 2199268 h 6320484"/>
              <a:gd name="connsiteX54" fmla="*/ 4893911 w 4950037"/>
              <a:gd name="connsiteY54" fmla="*/ 2249378 h 6320484"/>
              <a:gd name="connsiteX55" fmla="*/ 4883060 w 4950037"/>
              <a:gd name="connsiteY55" fmla="*/ 2322907 h 6320484"/>
              <a:gd name="connsiteX56" fmla="*/ 4878199 w 4950037"/>
              <a:gd name="connsiteY56" fmla="*/ 2333841 h 6320484"/>
              <a:gd name="connsiteX57" fmla="*/ 4863832 w 4950037"/>
              <a:gd name="connsiteY57" fmla="*/ 2405746 h 6320484"/>
              <a:gd name="connsiteX58" fmla="*/ 4860132 w 4950037"/>
              <a:gd name="connsiteY58" fmla="*/ 2443689 h 6320484"/>
              <a:gd name="connsiteX59" fmla="*/ 4863777 w 4950037"/>
              <a:gd name="connsiteY59" fmla="*/ 2448134 h 6320484"/>
              <a:gd name="connsiteX60" fmla="*/ 4862134 w 4950037"/>
              <a:gd name="connsiteY60" fmla="*/ 2459306 h 6320484"/>
              <a:gd name="connsiteX61" fmla="*/ 4862544 w 4950037"/>
              <a:gd name="connsiteY61" fmla="*/ 2462358 h 6320484"/>
              <a:gd name="connsiteX62" fmla="*/ 4864049 w 4950037"/>
              <a:gd name="connsiteY62" fmla="*/ 2479770 h 6320484"/>
              <a:gd name="connsiteX63" fmla="*/ 4852627 w 4950037"/>
              <a:gd name="connsiteY63" fmla="*/ 2514583 h 6320484"/>
              <a:gd name="connsiteX64" fmla="*/ 4850576 w 4950037"/>
              <a:gd name="connsiteY64" fmla="*/ 2514709 h 6320484"/>
              <a:gd name="connsiteX65" fmla="*/ 4842113 w 4950037"/>
              <a:gd name="connsiteY65" fmla="*/ 2666439 h 6320484"/>
              <a:gd name="connsiteX66" fmla="*/ 4850768 w 4950037"/>
              <a:gd name="connsiteY66" fmla="*/ 2690544 h 6320484"/>
              <a:gd name="connsiteX67" fmla="*/ 4853036 w 4950037"/>
              <a:gd name="connsiteY67" fmla="*/ 2740646 h 6320484"/>
              <a:gd name="connsiteX68" fmla="*/ 4852159 w 4950037"/>
              <a:gd name="connsiteY68" fmla="*/ 2774197 h 6320484"/>
              <a:gd name="connsiteX69" fmla="*/ 4851699 w 4950037"/>
              <a:gd name="connsiteY69" fmla="*/ 2779045 h 6320484"/>
              <a:gd name="connsiteX70" fmla="*/ 4842617 w 4950037"/>
              <a:gd name="connsiteY70" fmla="*/ 2818850 h 6320484"/>
              <a:gd name="connsiteX71" fmla="*/ 4845868 w 4950037"/>
              <a:gd name="connsiteY71" fmla="*/ 2822786 h 6320484"/>
              <a:gd name="connsiteX72" fmla="*/ 4848697 w 4950037"/>
              <a:gd name="connsiteY72" fmla="*/ 2835573 h 6320484"/>
              <a:gd name="connsiteX73" fmla="*/ 4843976 w 4950037"/>
              <a:gd name="connsiteY73" fmla="*/ 2846133 h 6320484"/>
              <a:gd name="connsiteX74" fmla="*/ 4833835 w 4950037"/>
              <a:gd name="connsiteY74" fmla="*/ 2896246 h 6320484"/>
              <a:gd name="connsiteX75" fmla="*/ 4826535 w 4950037"/>
              <a:gd name="connsiteY75" fmla="*/ 2945711 h 6320484"/>
              <a:gd name="connsiteX76" fmla="*/ 4770687 w 4950037"/>
              <a:gd name="connsiteY76" fmla="*/ 3999577 h 6320484"/>
              <a:gd name="connsiteX77" fmla="*/ 4757955 w 4950037"/>
              <a:gd name="connsiteY77" fmla="*/ 4252632 h 6320484"/>
              <a:gd name="connsiteX78" fmla="*/ 4746917 w 4950037"/>
              <a:gd name="connsiteY78" fmla="*/ 4414955 h 6320484"/>
              <a:gd name="connsiteX79" fmla="*/ 4656537 w 4950037"/>
              <a:gd name="connsiteY79" fmla="*/ 6050064 h 6320484"/>
              <a:gd name="connsiteX80" fmla="*/ 4661812 w 4950037"/>
              <a:gd name="connsiteY80" fmla="*/ 6086684 h 6320484"/>
              <a:gd name="connsiteX81" fmla="*/ 4665332 w 4950037"/>
              <a:gd name="connsiteY81" fmla="*/ 6121067 h 6320484"/>
              <a:gd name="connsiteX82" fmla="*/ 4668152 w 4950037"/>
              <a:gd name="connsiteY82" fmla="*/ 6221142 h 6320484"/>
              <a:gd name="connsiteX83" fmla="*/ 4649673 w 4950037"/>
              <a:gd name="connsiteY83" fmla="*/ 6255466 h 6320484"/>
              <a:gd name="connsiteX84" fmla="*/ 4645040 w 4950037"/>
              <a:gd name="connsiteY84" fmla="*/ 6258160 h 6320484"/>
              <a:gd name="connsiteX85" fmla="*/ 4641598 w 4950037"/>
              <a:gd name="connsiteY85" fmla="*/ 6320461 h 6320484"/>
              <a:gd name="connsiteX86" fmla="*/ 724747 w 4950037"/>
              <a:gd name="connsiteY86" fmla="*/ 6068362 h 6320484"/>
              <a:gd name="connsiteX87" fmla="*/ 415706 w 4950037"/>
              <a:gd name="connsiteY87" fmla="*/ 6051307 h 6320484"/>
              <a:gd name="connsiteX88" fmla="*/ 420012 w 4950037"/>
              <a:gd name="connsiteY88" fmla="*/ 6011137 h 6320484"/>
              <a:gd name="connsiteX89" fmla="*/ 424214 w 4950037"/>
              <a:gd name="connsiteY89" fmla="*/ 6004548 h 6320484"/>
              <a:gd name="connsiteX90" fmla="*/ 424482 w 4950037"/>
              <a:gd name="connsiteY90" fmla="*/ 6001808 h 6320484"/>
              <a:gd name="connsiteX91" fmla="*/ 424751 w 4950037"/>
              <a:gd name="connsiteY91" fmla="*/ 5999066 h 6320484"/>
              <a:gd name="connsiteX92" fmla="*/ 425286 w 4950037"/>
              <a:gd name="connsiteY92" fmla="*/ 5993584 h 6320484"/>
              <a:gd name="connsiteX93" fmla="*/ 424972 w 4950037"/>
              <a:gd name="connsiteY93" fmla="*/ 5987694 h 6320484"/>
              <a:gd name="connsiteX94" fmla="*/ 424390 w 4950037"/>
              <a:gd name="connsiteY94" fmla="*/ 5984546 h 6320484"/>
              <a:gd name="connsiteX95" fmla="*/ 424659 w 4950037"/>
              <a:gd name="connsiteY95" fmla="*/ 5981803 h 6320484"/>
              <a:gd name="connsiteX96" fmla="*/ 424344 w 4950037"/>
              <a:gd name="connsiteY96" fmla="*/ 5975914 h 6320484"/>
              <a:gd name="connsiteX97" fmla="*/ 423763 w 4950037"/>
              <a:gd name="connsiteY97" fmla="*/ 5972765 h 6320484"/>
              <a:gd name="connsiteX98" fmla="*/ 423136 w 4950037"/>
              <a:gd name="connsiteY98" fmla="*/ 5960984 h 6320484"/>
              <a:gd name="connsiteX99" fmla="*/ 422554 w 4950037"/>
              <a:gd name="connsiteY99" fmla="*/ 5957836 h 6320484"/>
              <a:gd name="connsiteX100" fmla="*/ 422821 w 4950037"/>
              <a:gd name="connsiteY100" fmla="*/ 5955094 h 6320484"/>
              <a:gd name="connsiteX101" fmla="*/ 421392 w 4950037"/>
              <a:gd name="connsiteY101" fmla="*/ 5951537 h 6320484"/>
              <a:gd name="connsiteX102" fmla="*/ 426782 w 4950037"/>
              <a:gd name="connsiteY102" fmla="*/ 5888089 h 6320484"/>
              <a:gd name="connsiteX103" fmla="*/ 448292 w 4950037"/>
              <a:gd name="connsiteY103" fmla="*/ 5480986 h 6320484"/>
              <a:gd name="connsiteX104" fmla="*/ 330530 w 4950037"/>
              <a:gd name="connsiteY104" fmla="*/ 5480986 h 6320484"/>
              <a:gd name="connsiteX105" fmla="*/ 330530 w 4950037"/>
              <a:gd name="connsiteY105" fmla="*/ 5395293 h 6320484"/>
              <a:gd name="connsiteX106" fmla="*/ 326057 w 4950037"/>
              <a:gd name="connsiteY106" fmla="*/ 5474970 h 6320484"/>
              <a:gd name="connsiteX107" fmla="*/ 270547 w 4950037"/>
              <a:gd name="connsiteY107" fmla="*/ 5477941 h 6320484"/>
              <a:gd name="connsiteX108" fmla="*/ 270474 w 4950037"/>
              <a:gd name="connsiteY108" fmla="*/ 5437541 h 6320484"/>
              <a:gd name="connsiteX109" fmla="*/ 273937 w 4950037"/>
              <a:gd name="connsiteY109" fmla="*/ 5430535 h 6320484"/>
              <a:gd name="connsiteX110" fmla="*/ 273907 w 4950037"/>
              <a:gd name="connsiteY110" fmla="*/ 5427782 h 6320484"/>
              <a:gd name="connsiteX111" fmla="*/ 273877 w 4950037"/>
              <a:gd name="connsiteY111" fmla="*/ 5425027 h 6320484"/>
              <a:gd name="connsiteX112" fmla="*/ 273815 w 4950037"/>
              <a:gd name="connsiteY112" fmla="*/ 5419519 h 6320484"/>
              <a:gd name="connsiteX113" fmla="*/ 272864 w 4950037"/>
              <a:gd name="connsiteY113" fmla="*/ 5413698 h 6320484"/>
              <a:gd name="connsiteX114" fmla="*/ 271946 w 4950037"/>
              <a:gd name="connsiteY114" fmla="*/ 5410631 h 6320484"/>
              <a:gd name="connsiteX115" fmla="*/ 271914 w 4950037"/>
              <a:gd name="connsiteY115" fmla="*/ 5407876 h 6320484"/>
              <a:gd name="connsiteX116" fmla="*/ 270963 w 4950037"/>
              <a:gd name="connsiteY116" fmla="*/ 5402055 h 6320484"/>
              <a:gd name="connsiteX117" fmla="*/ 270045 w 4950037"/>
              <a:gd name="connsiteY117" fmla="*/ 5398988 h 6320484"/>
              <a:gd name="connsiteX118" fmla="*/ 268144 w 4950037"/>
              <a:gd name="connsiteY118" fmla="*/ 5387344 h 6320484"/>
              <a:gd name="connsiteX119" fmla="*/ 267225 w 4950037"/>
              <a:gd name="connsiteY119" fmla="*/ 5384278 h 6320484"/>
              <a:gd name="connsiteX120" fmla="*/ 267193 w 4950037"/>
              <a:gd name="connsiteY120" fmla="*/ 5381523 h 6320484"/>
              <a:gd name="connsiteX121" fmla="*/ 265387 w 4950037"/>
              <a:gd name="connsiteY121" fmla="*/ 5378142 h 6320484"/>
              <a:gd name="connsiteX122" fmla="*/ 263868 w 4950037"/>
              <a:gd name="connsiteY122" fmla="*/ 5314483 h 6320484"/>
              <a:gd name="connsiteX123" fmla="*/ 192697 w 4950037"/>
              <a:gd name="connsiteY123" fmla="*/ 4040419 h 6320484"/>
              <a:gd name="connsiteX124" fmla="*/ 0 w 4950037"/>
              <a:gd name="connsiteY124" fmla="*/ 208389 h 6320484"/>
              <a:gd name="connsiteX125" fmla="*/ 2990554 w 4950037"/>
              <a:gd name="connsiteY125" fmla="*/ 54813 h 6320484"/>
              <a:gd name="connsiteX126" fmla="*/ 3816982 w 4950037"/>
              <a:gd name="connsiteY126" fmla="*/ 2002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02536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 name="connsiteX0" fmla="*/ 4188628 w 4950037"/>
              <a:gd name="connsiteY0" fmla="*/ 0 h 6320484"/>
              <a:gd name="connsiteX1" fmla="*/ 4218584 w 4950037"/>
              <a:gd name="connsiteY1" fmla="*/ 18617 h 6320484"/>
              <a:gd name="connsiteX2" fmla="*/ 4220262 w 4950037"/>
              <a:gd name="connsiteY2" fmla="*/ 50299 h 6320484"/>
              <a:gd name="connsiteX3" fmla="*/ 4223339 w 4950037"/>
              <a:gd name="connsiteY3" fmla="*/ 51686 h 6320484"/>
              <a:gd name="connsiteX4" fmla="*/ 4243015 w 4950037"/>
              <a:gd name="connsiteY4" fmla="*/ 81229 h 6320484"/>
              <a:gd name="connsiteX5" fmla="*/ 4227211 w 4950037"/>
              <a:gd name="connsiteY5" fmla="*/ 140805 h 6320484"/>
              <a:gd name="connsiteX6" fmla="*/ 4226312 w 4950037"/>
              <a:gd name="connsiteY6" fmla="*/ 164608 h 6320484"/>
              <a:gd name="connsiteX7" fmla="*/ 4231134 w 4950037"/>
              <a:gd name="connsiteY7" fmla="*/ 255748 h 6320484"/>
              <a:gd name="connsiteX8" fmla="*/ 4235510 w 4950037"/>
              <a:gd name="connsiteY8" fmla="*/ 301854 h 6320484"/>
              <a:gd name="connsiteX9" fmla="*/ 4235520 w 4950037"/>
              <a:gd name="connsiteY9" fmla="*/ 330418 h 6320484"/>
              <a:gd name="connsiteX10" fmla="*/ 4235309 w 4950037"/>
              <a:gd name="connsiteY10" fmla="*/ 334638 h 6320484"/>
              <a:gd name="connsiteX11" fmla="*/ 4247535 w 4950037"/>
              <a:gd name="connsiteY11" fmla="*/ 565647 h 6320484"/>
              <a:gd name="connsiteX12" fmla="*/ 4249754 w 4950037"/>
              <a:gd name="connsiteY12" fmla="*/ 570257 h 6320484"/>
              <a:gd name="connsiteX13" fmla="*/ 4250201 w 4950037"/>
              <a:gd name="connsiteY13" fmla="*/ 594124 h 6320484"/>
              <a:gd name="connsiteX14" fmla="*/ 4249458 w 4950037"/>
              <a:gd name="connsiteY14" fmla="*/ 602018 h 6320484"/>
              <a:gd name="connsiteX15" fmla="*/ 4255354 w 4950037"/>
              <a:gd name="connsiteY15" fmla="*/ 713405 h 6320484"/>
              <a:gd name="connsiteX16" fmla="*/ 4257507 w 4950037"/>
              <a:gd name="connsiteY16" fmla="*/ 714073 h 6320484"/>
              <a:gd name="connsiteX17" fmla="*/ 4265497 w 4950037"/>
              <a:gd name="connsiteY17" fmla="*/ 749513 h 6320484"/>
              <a:gd name="connsiteX18" fmla="*/ 4271401 w 4950037"/>
              <a:gd name="connsiteY18" fmla="*/ 847749 h 6320484"/>
              <a:gd name="connsiteX19" fmla="*/ 4270503 w 4950037"/>
              <a:gd name="connsiteY19" fmla="*/ 861235 h 6320484"/>
              <a:gd name="connsiteX20" fmla="*/ 4270699 w 4950037"/>
              <a:gd name="connsiteY20" fmla="*/ 865719 h 6320484"/>
              <a:gd name="connsiteX21" fmla="*/ 4285322 w 4950037"/>
              <a:gd name="connsiteY21" fmla="*/ 987895 h 6320484"/>
              <a:gd name="connsiteX22" fmla="*/ 4532772 w 4950037"/>
              <a:gd name="connsiteY22" fmla="*/ 1009893 h 6320484"/>
              <a:gd name="connsiteX23" fmla="*/ 4904400 w 4950037"/>
              <a:gd name="connsiteY23" fmla="*/ 1030269 h 6320484"/>
              <a:gd name="connsiteX24" fmla="*/ 4932162 w 4950037"/>
              <a:gd name="connsiteY24" fmla="*/ 1052023 h 6320484"/>
              <a:gd name="connsiteX25" fmla="*/ 4930395 w 4950037"/>
              <a:gd name="connsiteY25" fmla="*/ 1083700 h 6320484"/>
              <a:gd name="connsiteX26" fmla="*/ 4933305 w 4950037"/>
              <a:gd name="connsiteY26" fmla="*/ 1085413 h 6320484"/>
              <a:gd name="connsiteX27" fmla="*/ 4949662 w 4950037"/>
              <a:gd name="connsiteY27" fmla="*/ 1116915 h 6320484"/>
              <a:gd name="connsiteX28" fmla="*/ 4927494 w 4950037"/>
              <a:gd name="connsiteY28" fmla="*/ 1174426 h 6320484"/>
              <a:gd name="connsiteX29" fmla="*/ 4924021 w 4950037"/>
              <a:gd name="connsiteY29" fmla="*/ 1197992 h 6320484"/>
              <a:gd name="connsiteX30" fmla="*/ 4918937 w 4950037"/>
              <a:gd name="connsiteY30" fmla="*/ 1289117 h 6320484"/>
              <a:gd name="connsiteX31" fmla="*/ 4918290 w 4950037"/>
              <a:gd name="connsiteY31" fmla="*/ 1335426 h 6320484"/>
              <a:gd name="connsiteX32" fmla="*/ 4915204 w 4950037"/>
              <a:gd name="connsiteY32" fmla="*/ 1363823 h 6320484"/>
              <a:gd name="connsiteX33" fmla="*/ 4914538 w 4950037"/>
              <a:gd name="connsiteY33" fmla="*/ 1367995 h 6320484"/>
              <a:gd name="connsiteX34" fmla="*/ 4901655 w 4950037"/>
              <a:gd name="connsiteY34" fmla="*/ 1598968 h 6320484"/>
              <a:gd name="connsiteX35" fmla="*/ 4903361 w 4950037"/>
              <a:gd name="connsiteY35" fmla="*/ 1603791 h 6320484"/>
              <a:gd name="connsiteX36" fmla="*/ 4901219 w 4950037"/>
              <a:gd name="connsiteY36" fmla="*/ 1627566 h 6320484"/>
              <a:gd name="connsiteX37" fmla="*/ 4899626 w 4950037"/>
              <a:gd name="connsiteY37" fmla="*/ 1635333 h 6320484"/>
              <a:gd name="connsiteX38" fmla="*/ 4893414 w 4950037"/>
              <a:gd name="connsiteY38" fmla="*/ 1746703 h 6320484"/>
              <a:gd name="connsiteX39" fmla="*/ 4895482 w 4950037"/>
              <a:gd name="connsiteY39" fmla="*/ 1747601 h 6320484"/>
              <a:gd name="connsiteX40" fmla="*/ 4899584 w 4950037"/>
              <a:gd name="connsiteY40" fmla="*/ 1783699 h 6320484"/>
              <a:gd name="connsiteX41" fmla="*/ 4894806 w 4950037"/>
              <a:gd name="connsiteY41" fmla="*/ 1881995 h 6320484"/>
              <a:gd name="connsiteX42" fmla="*/ 4894702 w 4950037"/>
              <a:gd name="connsiteY42" fmla="*/ 1940154 h 6320484"/>
              <a:gd name="connsiteX43" fmla="*/ 4898986 w 4950037"/>
              <a:gd name="connsiteY43" fmla="*/ 1961221 h 6320484"/>
              <a:gd name="connsiteX44" fmla="*/ 4902063 w 4950037"/>
              <a:gd name="connsiteY44" fmla="*/ 1991332 h 6320484"/>
              <a:gd name="connsiteX45" fmla="*/ 4910843 w 4950037"/>
              <a:gd name="connsiteY45" fmla="*/ 2043680 h 6320484"/>
              <a:gd name="connsiteX46" fmla="*/ 4913111 w 4950037"/>
              <a:gd name="connsiteY46" fmla="*/ 2093780 h 6320484"/>
              <a:gd name="connsiteX47" fmla="*/ 4912235 w 4950037"/>
              <a:gd name="connsiteY47" fmla="*/ 2127331 h 6320484"/>
              <a:gd name="connsiteX48" fmla="*/ 4911774 w 4950037"/>
              <a:gd name="connsiteY48" fmla="*/ 2132180 h 6320484"/>
              <a:gd name="connsiteX49" fmla="*/ 4902693 w 4950037"/>
              <a:gd name="connsiteY49" fmla="*/ 2171984 h 6320484"/>
              <a:gd name="connsiteX50" fmla="*/ 4905943 w 4950037"/>
              <a:gd name="connsiteY50" fmla="*/ 2175920 h 6320484"/>
              <a:gd name="connsiteX51" fmla="*/ 4908773 w 4950037"/>
              <a:gd name="connsiteY51" fmla="*/ 2188707 h 6320484"/>
              <a:gd name="connsiteX52" fmla="*/ 4904052 w 4950037"/>
              <a:gd name="connsiteY52" fmla="*/ 2199268 h 6320484"/>
              <a:gd name="connsiteX53" fmla="*/ 4893911 w 4950037"/>
              <a:gd name="connsiteY53" fmla="*/ 2249378 h 6320484"/>
              <a:gd name="connsiteX54" fmla="*/ 4883060 w 4950037"/>
              <a:gd name="connsiteY54" fmla="*/ 2322907 h 6320484"/>
              <a:gd name="connsiteX55" fmla="*/ 4878199 w 4950037"/>
              <a:gd name="connsiteY55" fmla="*/ 2333841 h 6320484"/>
              <a:gd name="connsiteX56" fmla="*/ 4863832 w 4950037"/>
              <a:gd name="connsiteY56" fmla="*/ 2405746 h 6320484"/>
              <a:gd name="connsiteX57" fmla="*/ 4860132 w 4950037"/>
              <a:gd name="connsiteY57" fmla="*/ 2443689 h 6320484"/>
              <a:gd name="connsiteX58" fmla="*/ 4863777 w 4950037"/>
              <a:gd name="connsiteY58" fmla="*/ 2448134 h 6320484"/>
              <a:gd name="connsiteX59" fmla="*/ 4862134 w 4950037"/>
              <a:gd name="connsiteY59" fmla="*/ 2459306 h 6320484"/>
              <a:gd name="connsiteX60" fmla="*/ 4862544 w 4950037"/>
              <a:gd name="connsiteY60" fmla="*/ 2462358 h 6320484"/>
              <a:gd name="connsiteX61" fmla="*/ 4864049 w 4950037"/>
              <a:gd name="connsiteY61" fmla="*/ 2479770 h 6320484"/>
              <a:gd name="connsiteX62" fmla="*/ 4852627 w 4950037"/>
              <a:gd name="connsiteY62" fmla="*/ 2514583 h 6320484"/>
              <a:gd name="connsiteX63" fmla="*/ 4850576 w 4950037"/>
              <a:gd name="connsiteY63" fmla="*/ 2514709 h 6320484"/>
              <a:gd name="connsiteX64" fmla="*/ 4842113 w 4950037"/>
              <a:gd name="connsiteY64" fmla="*/ 2666439 h 6320484"/>
              <a:gd name="connsiteX65" fmla="*/ 4850768 w 4950037"/>
              <a:gd name="connsiteY65" fmla="*/ 2690544 h 6320484"/>
              <a:gd name="connsiteX66" fmla="*/ 4853036 w 4950037"/>
              <a:gd name="connsiteY66" fmla="*/ 2740646 h 6320484"/>
              <a:gd name="connsiteX67" fmla="*/ 4852159 w 4950037"/>
              <a:gd name="connsiteY67" fmla="*/ 2774197 h 6320484"/>
              <a:gd name="connsiteX68" fmla="*/ 4851699 w 4950037"/>
              <a:gd name="connsiteY68" fmla="*/ 2779045 h 6320484"/>
              <a:gd name="connsiteX69" fmla="*/ 4842617 w 4950037"/>
              <a:gd name="connsiteY69" fmla="*/ 2818850 h 6320484"/>
              <a:gd name="connsiteX70" fmla="*/ 4845868 w 4950037"/>
              <a:gd name="connsiteY70" fmla="*/ 2822786 h 6320484"/>
              <a:gd name="connsiteX71" fmla="*/ 4848697 w 4950037"/>
              <a:gd name="connsiteY71" fmla="*/ 2835573 h 6320484"/>
              <a:gd name="connsiteX72" fmla="*/ 4843976 w 4950037"/>
              <a:gd name="connsiteY72" fmla="*/ 2846133 h 6320484"/>
              <a:gd name="connsiteX73" fmla="*/ 4833835 w 4950037"/>
              <a:gd name="connsiteY73" fmla="*/ 2896246 h 6320484"/>
              <a:gd name="connsiteX74" fmla="*/ 4826535 w 4950037"/>
              <a:gd name="connsiteY74" fmla="*/ 2945711 h 6320484"/>
              <a:gd name="connsiteX75" fmla="*/ 4770687 w 4950037"/>
              <a:gd name="connsiteY75" fmla="*/ 3999577 h 6320484"/>
              <a:gd name="connsiteX76" fmla="*/ 4757955 w 4950037"/>
              <a:gd name="connsiteY76" fmla="*/ 4252632 h 6320484"/>
              <a:gd name="connsiteX77" fmla="*/ 4746917 w 4950037"/>
              <a:gd name="connsiteY77" fmla="*/ 4414955 h 6320484"/>
              <a:gd name="connsiteX78" fmla="*/ 4656537 w 4950037"/>
              <a:gd name="connsiteY78" fmla="*/ 6050064 h 6320484"/>
              <a:gd name="connsiteX79" fmla="*/ 4661812 w 4950037"/>
              <a:gd name="connsiteY79" fmla="*/ 6086684 h 6320484"/>
              <a:gd name="connsiteX80" fmla="*/ 4665332 w 4950037"/>
              <a:gd name="connsiteY80" fmla="*/ 6121067 h 6320484"/>
              <a:gd name="connsiteX81" fmla="*/ 4668152 w 4950037"/>
              <a:gd name="connsiteY81" fmla="*/ 6221142 h 6320484"/>
              <a:gd name="connsiteX82" fmla="*/ 4649673 w 4950037"/>
              <a:gd name="connsiteY82" fmla="*/ 6255466 h 6320484"/>
              <a:gd name="connsiteX83" fmla="*/ 4645040 w 4950037"/>
              <a:gd name="connsiteY83" fmla="*/ 6258160 h 6320484"/>
              <a:gd name="connsiteX84" fmla="*/ 4641598 w 4950037"/>
              <a:gd name="connsiteY84" fmla="*/ 6320461 h 6320484"/>
              <a:gd name="connsiteX85" fmla="*/ 724747 w 4950037"/>
              <a:gd name="connsiteY85" fmla="*/ 6068362 h 6320484"/>
              <a:gd name="connsiteX86" fmla="*/ 415706 w 4950037"/>
              <a:gd name="connsiteY86" fmla="*/ 6051307 h 6320484"/>
              <a:gd name="connsiteX87" fmla="*/ 420012 w 4950037"/>
              <a:gd name="connsiteY87" fmla="*/ 6011137 h 6320484"/>
              <a:gd name="connsiteX88" fmla="*/ 424214 w 4950037"/>
              <a:gd name="connsiteY88" fmla="*/ 6004548 h 6320484"/>
              <a:gd name="connsiteX89" fmla="*/ 424482 w 4950037"/>
              <a:gd name="connsiteY89" fmla="*/ 6001808 h 6320484"/>
              <a:gd name="connsiteX90" fmla="*/ 424751 w 4950037"/>
              <a:gd name="connsiteY90" fmla="*/ 5999066 h 6320484"/>
              <a:gd name="connsiteX91" fmla="*/ 425286 w 4950037"/>
              <a:gd name="connsiteY91" fmla="*/ 5993584 h 6320484"/>
              <a:gd name="connsiteX92" fmla="*/ 424972 w 4950037"/>
              <a:gd name="connsiteY92" fmla="*/ 5987694 h 6320484"/>
              <a:gd name="connsiteX93" fmla="*/ 424390 w 4950037"/>
              <a:gd name="connsiteY93" fmla="*/ 5984546 h 6320484"/>
              <a:gd name="connsiteX94" fmla="*/ 424659 w 4950037"/>
              <a:gd name="connsiteY94" fmla="*/ 5981803 h 6320484"/>
              <a:gd name="connsiteX95" fmla="*/ 424344 w 4950037"/>
              <a:gd name="connsiteY95" fmla="*/ 5975914 h 6320484"/>
              <a:gd name="connsiteX96" fmla="*/ 423763 w 4950037"/>
              <a:gd name="connsiteY96" fmla="*/ 5972765 h 6320484"/>
              <a:gd name="connsiteX97" fmla="*/ 423136 w 4950037"/>
              <a:gd name="connsiteY97" fmla="*/ 5960984 h 6320484"/>
              <a:gd name="connsiteX98" fmla="*/ 422554 w 4950037"/>
              <a:gd name="connsiteY98" fmla="*/ 5957836 h 6320484"/>
              <a:gd name="connsiteX99" fmla="*/ 422821 w 4950037"/>
              <a:gd name="connsiteY99" fmla="*/ 5955094 h 6320484"/>
              <a:gd name="connsiteX100" fmla="*/ 421392 w 4950037"/>
              <a:gd name="connsiteY100" fmla="*/ 5951537 h 6320484"/>
              <a:gd name="connsiteX101" fmla="*/ 426782 w 4950037"/>
              <a:gd name="connsiteY101" fmla="*/ 5888089 h 6320484"/>
              <a:gd name="connsiteX102" fmla="*/ 448292 w 4950037"/>
              <a:gd name="connsiteY102" fmla="*/ 5480986 h 6320484"/>
              <a:gd name="connsiteX103" fmla="*/ 330530 w 4950037"/>
              <a:gd name="connsiteY103" fmla="*/ 5480986 h 6320484"/>
              <a:gd name="connsiteX104" fmla="*/ 330530 w 4950037"/>
              <a:gd name="connsiteY104" fmla="*/ 5395293 h 6320484"/>
              <a:gd name="connsiteX105" fmla="*/ 326057 w 4950037"/>
              <a:gd name="connsiteY105" fmla="*/ 5474970 h 6320484"/>
              <a:gd name="connsiteX106" fmla="*/ 270547 w 4950037"/>
              <a:gd name="connsiteY106" fmla="*/ 5477941 h 6320484"/>
              <a:gd name="connsiteX107" fmla="*/ 270474 w 4950037"/>
              <a:gd name="connsiteY107" fmla="*/ 5437541 h 6320484"/>
              <a:gd name="connsiteX108" fmla="*/ 273937 w 4950037"/>
              <a:gd name="connsiteY108" fmla="*/ 5430535 h 6320484"/>
              <a:gd name="connsiteX109" fmla="*/ 273907 w 4950037"/>
              <a:gd name="connsiteY109" fmla="*/ 5427782 h 6320484"/>
              <a:gd name="connsiteX110" fmla="*/ 273877 w 4950037"/>
              <a:gd name="connsiteY110" fmla="*/ 5425027 h 6320484"/>
              <a:gd name="connsiteX111" fmla="*/ 273815 w 4950037"/>
              <a:gd name="connsiteY111" fmla="*/ 5419519 h 6320484"/>
              <a:gd name="connsiteX112" fmla="*/ 272864 w 4950037"/>
              <a:gd name="connsiteY112" fmla="*/ 5413698 h 6320484"/>
              <a:gd name="connsiteX113" fmla="*/ 271946 w 4950037"/>
              <a:gd name="connsiteY113" fmla="*/ 5410631 h 6320484"/>
              <a:gd name="connsiteX114" fmla="*/ 271914 w 4950037"/>
              <a:gd name="connsiteY114" fmla="*/ 5407876 h 6320484"/>
              <a:gd name="connsiteX115" fmla="*/ 270963 w 4950037"/>
              <a:gd name="connsiteY115" fmla="*/ 5402055 h 6320484"/>
              <a:gd name="connsiteX116" fmla="*/ 270045 w 4950037"/>
              <a:gd name="connsiteY116" fmla="*/ 5398988 h 6320484"/>
              <a:gd name="connsiteX117" fmla="*/ 268144 w 4950037"/>
              <a:gd name="connsiteY117" fmla="*/ 5387344 h 6320484"/>
              <a:gd name="connsiteX118" fmla="*/ 267225 w 4950037"/>
              <a:gd name="connsiteY118" fmla="*/ 5384278 h 6320484"/>
              <a:gd name="connsiteX119" fmla="*/ 267193 w 4950037"/>
              <a:gd name="connsiteY119" fmla="*/ 5381523 h 6320484"/>
              <a:gd name="connsiteX120" fmla="*/ 265387 w 4950037"/>
              <a:gd name="connsiteY120" fmla="*/ 5378142 h 6320484"/>
              <a:gd name="connsiteX121" fmla="*/ 263868 w 4950037"/>
              <a:gd name="connsiteY121" fmla="*/ 5314483 h 6320484"/>
              <a:gd name="connsiteX122" fmla="*/ 192697 w 4950037"/>
              <a:gd name="connsiteY122" fmla="*/ 4040419 h 6320484"/>
              <a:gd name="connsiteX123" fmla="*/ 0 w 4950037"/>
              <a:gd name="connsiteY123" fmla="*/ 208389 h 6320484"/>
              <a:gd name="connsiteX124" fmla="*/ 2990554 w 4950037"/>
              <a:gd name="connsiteY124" fmla="*/ 54813 h 6320484"/>
              <a:gd name="connsiteX125" fmla="*/ 3816982 w 4950037"/>
              <a:gd name="connsiteY125" fmla="*/ 20020 h 6320484"/>
              <a:gd name="connsiteX126" fmla="*/ 4188628 w 4950037"/>
              <a:gd name="connsiteY126" fmla="*/ 0 h 632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lnTo>
                  <a:pt x="4188628"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0C374C6A-17D6-AC88-13C3-4ACF2DEE309B}"/>
              </a:ext>
            </a:extLst>
          </p:cNvPr>
          <p:cNvPicPr>
            <a:picLocks noChangeAspect="1"/>
          </p:cNvPicPr>
          <p:nvPr/>
        </p:nvPicPr>
        <p:blipFill rotWithShape="1">
          <a:blip r:embed="rId3">
            <a:alphaModFix amt="81000"/>
          </a:blip>
          <a:srcRect l="28120" r="24693" b="-1"/>
          <a:stretch/>
        </p:blipFill>
        <p:spPr>
          <a:xfrm>
            <a:off x="6876892" y="425319"/>
            <a:ext cx="4768520" cy="6088714"/>
          </a:xfrm>
          <a:custGeom>
            <a:avLst/>
            <a:gdLst/>
            <a:ahLst/>
            <a:cxnLst/>
            <a:rect l="l" t="t" r="r" b="b"/>
            <a:pathLst>
              <a:path w="4950037" h="6320484">
                <a:moveTo>
                  <a:pt x="4188628" y="0"/>
                </a:moveTo>
                <a:lnTo>
                  <a:pt x="4218584" y="18617"/>
                </a:lnTo>
                <a:cubicBezTo>
                  <a:pt x="4219144" y="29179"/>
                  <a:pt x="4219703" y="39738"/>
                  <a:pt x="4220262" y="50299"/>
                </a:cubicBezTo>
                <a:lnTo>
                  <a:pt x="4223339" y="51686"/>
                </a:lnTo>
                <a:cubicBezTo>
                  <a:pt x="4233026" y="52344"/>
                  <a:pt x="4240723" y="38432"/>
                  <a:pt x="4243015" y="81229"/>
                </a:cubicBezTo>
                <a:cubicBezTo>
                  <a:pt x="4234697" y="102698"/>
                  <a:pt x="4229805" y="122275"/>
                  <a:pt x="4227211" y="140805"/>
                </a:cubicBezTo>
                <a:cubicBezTo>
                  <a:pt x="4226911" y="148739"/>
                  <a:pt x="4226612" y="156674"/>
                  <a:pt x="4226312" y="164608"/>
                </a:cubicBezTo>
                <a:lnTo>
                  <a:pt x="4231134" y="255748"/>
                </a:lnTo>
                <a:lnTo>
                  <a:pt x="4235510" y="301854"/>
                </a:lnTo>
                <a:cubicBezTo>
                  <a:pt x="4235774" y="306767"/>
                  <a:pt x="4235830" y="317329"/>
                  <a:pt x="4235520" y="330418"/>
                </a:cubicBezTo>
                <a:cubicBezTo>
                  <a:pt x="4235450" y="331825"/>
                  <a:pt x="4235379" y="333231"/>
                  <a:pt x="4235309" y="334638"/>
                </a:cubicBezTo>
                <a:lnTo>
                  <a:pt x="4247535" y="565647"/>
                </a:lnTo>
                <a:lnTo>
                  <a:pt x="4249754" y="570257"/>
                </a:lnTo>
                <a:cubicBezTo>
                  <a:pt x="4251066" y="577685"/>
                  <a:pt x="4250868" y="585797"/>
                  <a:pt x="4250201" y="594124"/>
                </a:cubicBezTo>
                <a:cubicBezTo>
                  <a:pt x="4249953" y="596755"/>
                  <a:pt x="4249706" y="599387"/>
                  <a:pt x="4249458" y="602018"/>
                </a:cubicBezTo>
                <a:lnTo>
                  <a:pt x="4255354" y="713405"/>
                </a:lnTo>
                <a:lnTo>
                  <a:pt x="4257507" y="714073"/>
                </a:lnTo>
                <a:cubicBezTo>
                  <a:pt x="4259621" y="720223"/>
                  <a:pt x="4263181" y="727235"/>
                  <a:pt x="4265497" y="749513"/>
                </a:cubicBezTo>
                <a:cubicBezTo>
                  <a:pt x="4257720" y="777760"/>
                  <a:pt x="4282009" y="812594"/>
                  <a:pt x="4271401" y="847749"/>
                </a:cubicBezTo>
                <a:cubicBezTo>
                  <a:pt x="4270815" y="850939"/>
                  <a:pt x="4270519" y="855734"/>
                  <a:pt x="4270503" y="861235"/>
                </a:cubicBezTo>
                <a:cubicBezTo>
                  <a:pt x="4270568" y="862730"/>
                  <a:pt x="4270634" y="864224"/>
                  <a:pt x="4270699" y="865719"/>
                </a:cubicBezTo>
                <a:lnTo>
                  <a:pt x="4285322" y="987895"/>
                </a:lnTo>
                <a:lnTo>
                  <a:pt x="4532772" y="1009893"/>
                </a:lnTo>
                <a:lnTo>
                  <a:pt x="4904400" y="1030269"/>
                </a:lnTo>
                <a:lnTo>
                  <a:pt x="4932162" y="1052023"/>
                </a:lnTo>
                <a:lnTo>
                  <a:pt x="4930395" y="1083700"/>
                </a:lnTo>
                <a:lnTo>
                  <a:pt x="4933305" y="1085413"/>
                </a:lnTo>
                <a:cubicBezTo>
                  <a:pt x="4942862" y="1087116"/>
                  <a:pt x="4952022" y="1074120"/>
                  <a:pt x="4949662" y="1116915"/>
                </a:cubicBezTo>
                <a:cubicBezTo>
                  <a:pt x="4939066" y="1137355"/>
                  <a:pt x="4932081" y="1156286"/>
                  <a:pt x="4927494" y="1174426"/>
                </a:cubicBezTo>
                <a:lnTo>
                  <a:pt x="4924021" y="1197992"/>
                </a:lnTo>
                <a:lnTo>
                  <a:pt x="4918937" y="1289117"/>
                </a:lnTo>
                <a:cubicBezTo>
                  <a:pt x="4918721" y="1304553"/>
                  <a:pt x="4918506" y="1319990"/>
                  <a:pt x="4918290" y="1335426"/>
                </a:cubicBezTo>
                <a:cubicBezTo>
                  <a:pt x="4918020" y="1340340"/>
                  <a:pt x="4916931" y="1350844"/>
                  <a:pt x="4915204" y="1363823"/>
                </a:cubicBezTo>
                <a:lnTo>
                  <a:pt x="4914538" y="1367995"/>
                </a:lnTo>
                <a:lnTo>
                  <a:pt x="4901655" y="1598968"/>
                </a:lnTo>
                <a:lnTo>
                  <a:pt x="4903361" y="1603791"/>
                </a:lnTo>
                <a:cubicBezTo>
                  <a:pt x="4903861" y="1611318"/>
                  <a:pt x="4902784" y="1619361"/>
                  <a:pt x="4901219" y="1627566"/>
                </a:cubicBezTo>
                <a:lnTo>
                  <a:pt x="4899626" y="1635333"/>
                </a:lnTo>
                <a:lnTo>
                  <a:pt x="4893414" y="1746703"/>
                </a:lnTo>
                <a:lnTo>
                  <a:pt x="4895482" y="1747601"/>
                </a:lnTo>
                <a:cubicBezTo>
                  <a:pt x="4896917" y="1753944"/>
                  <a:pt x="4899696" y="1761300"/>
                  <a:pt x="4899584" y="1783699"/>
                </a:cubicBezTo>
                <a:cubicBezTo>
                  <a:pt x="4888791" y="1810936"/>
                  <a:pt x="4909162" y="1848198"/>
                  <a:pt x="4894806" y="1881995"/>
                </a:cubicBezTo>
                <a:cubicBezTo>
                  <a:pt x="4891095" y="1894424"/>
                  <a:pt x="4889211" y="1932888"/>
                  <a:pt x="4894702" y="1940154"/>
                </a:cubicBezTo>
                <a:cubicBezTo>
                  <a:pt x="4895513" y="1948172"/>
                  <a:pt x="4892867" y="1957532"/>
                  <a:pt x="4898986" y="1961221"/>
                </a:cubicBezTo>
                <a:cubicBezTo>
                  <a:pt x="4906255" y="1967327"/>
                  <a:pt x="4892830" y="1995341"/>
                  <a:pt x="4902063" y="1991332"/>
                </a:cubicBezTo>
                <a:cubicBezTo>
                  <a:pt x="4892826" y="2011227"/>
                  <a:pt x="4907874" y="2026986"/>
                  <a:pt x="4910843" y="2043680"/>
                </a:cubicBezTo>
                <a:lnTo>
                  <a:pt x="4913111" y="2093780"/>
                </a:lnTo>
                <a:cubicBezTo>
                  <a:pt x="4912819" y="2104963"/>
                  <a:pt x="4912526" y="2116147"/>
                  <a:pt x="4912235" y="2127331"/>
                </a:cubicBezTo>
                <a:cubicBezTo>
                  <a:pt x="4912081" y="2128947"/>
                  <a:pt x="4911927" y="2130563"/>
                  <a:pt x="4911774" y="2132180"/>
                </a:cubicBezTo>
                <a:lnTo>
                  <a:pt x="4902693" y="2171984"/>
                </a:lnTo>
                <a:cubicBezTo>
                  <a:pt x="4903894" y="2172990"/>
                  <a:pt x="4904991" y="2174315"/>
                  <a:pt x="4905943" y="2175920"/>
                </a:cubicBezTo>
                <a:lnTo>
                  <a:pt x="4908773" y="2188707"/>
                </a:lnTo>
                <a:lnTo>
                  <a:pt x="4904052" y="2199268"/>
                </a:lnTo>
                <a:lnTo>
                  <a:pt x="4893911" y="2249378"/>
                </a:lnTo>
                <a:lnTo>
                  <a:pt x="4883060" y="2322907"/>
                </a:lnTo>
                <a:lnTo>
                  <a:pt x="4878199" y="2333841"/>
                </a:lnTo>
                <a:cubicBezTo>
                  <a:pt x="4872134" y="2359072"/>
                  <a:pt x="4875268" y="2390080"/>
                  <a:pt x="4863832" y="2405746"/>
                </a:cubicBezTo>
                <a:lnTo>
                  <a:pt x="4860132" y="2443689"/>
                </a:lnTo>
                <a:lnTo>
                  <a:pt x="4863777" y="2448134"/>
                </a:lnTo>
                <a:lnTo>
                  <a:pt x="4862134" y="2459306"/>
                </a:lnTo>
                <a:cubicBezTo>
                  <a:pt x="4862270" y="2460323"/>
                  <a:pt x="4862408" y="2461340"/>
                  <a:pt x="4862544" y="2462358"/>
                </a:cubicBezTo>
                <a:cubicBezTo>
                  <a:pt x="4863348" y="2468183"/>
                  <a:pt x="4864002" y="2473955"/>
                  <a:pt x="4864049" y="2479770"/>
                </a:cubicBezTo>
                <a:cubicBezTo>
                  <a:pt x="4849538" y="2476510"/>
                  <a:pt x="4855223" y="2505567"/>
                  <a:pt x="4852627" y="2514583"/>
                </a:cubicBezTo>
                <a:lnTo>
                  <a:pt x="4850576" y="2514709"/>
                </a:lnTo>
                <a:lnTo>
                  <a:pt x="4842113" y="2666439"/>
                </a:lnTo>
                <a:lnTo>
                  <a:pt x="4850768" y="2690544"/>
                </a:lnTo>
                <a:lnTo>
                  <a:pt x="4853036" y="2740646"/>
                </a:lnTo>
                <a:cubicBezTo>
                  <a:pt x="4852743" y="2751830"/>
                  <a:pt x="4852452" y="2763013"/>
                  <a:pt x="4852159" y="2774197"/>
                </a:cubicBezTo>
                <a:cubicBezTo>
                  <a:pt x="4852006" y="2775813"/>
                  <a:pt x="4851852" y="2777429"/>
                  <a:pt x="4851699" y="2779045"/>
                </a:cubicBezTo>
                <a:lnTo>
                  <a:pt x="4842617" y="2818850"/>
                </a:lnTo>
                <a:cubicBezTo>
                  <a:pt x="4843819" y="2819856"/>
                  <a:pt x="4844915" y="2821182"/>
                  <a:pt x="4845868" y="2822786"/>
                </a:cubicBezTo>
                <a:lnTo>
                  <a:pt x="4848697" y="2835573"/>
                </a:lnTo>
                <a:lnTo>
                  <a:pt x="4843976" y="2846133"/>
                </a:lnTo>
                <a:lnTo>
                  <a:pt x="4833835" y="2896246"/>
                </a:lnTo>
                <a:lnTo>
                  <a:pt x="4826535" y="2945711"/>
                </a:lnTo>
                <a:cubicBezTo>
                  <a:pt x="4807919" y="3297000"/>
                  <a:pt x="4774287" y="3653361"/>
                  <a:pt x="4770687" y="3999577"/>
                </a:cubicBezTo>
                <a:cubicBezTo>
                  <a:pt x="4767748" y="4078096"/>
                  <a:pt x="4760894" y="4174113"/>
                  <a:pt x="4757955" y="4252632"/>
                </a:cubicBezTo>
                <a:cubicBezTo>
                  <a:pt x="4764534" y="4246730"/>
                  <a:pt x="4754187" y="4396558"/>
                  <a:pt x="4746917" y="4414955"/>
                </a:cubicBezTo>
                <a:lnTo>
                  <a:pt x="4656537" y="6050064"/>
                </a:lnTo>
                <a:lnTo>
                  <a:pt x="4661812" y="6086684"/>
                </a:lnTo>
                <a:cubicBezTo>
                  <a:pt x="4667576" y="6094577"/>
                  <a:pt x="4664275" y="6098656"/>
                  <a:pt x="4665332" y="6121067"/>
                </a:cubicBezTo>
                <a:cubicBezTo>
                  <a:pt x="4666388" y="6143476"/>
                  <a:pt x="4649733" y="6177068"/>
                  <a:pt x="4668152" y="6221142"/>
                </a:cubicBezTo>
                <a:cubicBezTo>
                  <a:pt x="4667735" y="6228689"/>
                  <a:pt x="4658097" y="6246990"/>
                  <a:pt x="4649673" y="6255466"/>
                </a:cubicBezTo>
                <a:lnTo>
                  <a:pt x="4645040" y="6258160"/>
                </a:lnTo>
                <a:cubicBezTo>
                  <a:pt x="4643893" y="6278926"/>
                  <a:pt x="4645845" y="6296913"/>
                  <a:pt x="4641598" y="6320461"/>
                </a:cubicBezTo>
                <a:cubicBezTo>
                  <a:pt x="4535457" y="6322746"/>
                  <a:pt x="2126262" y="6155193"/>
                  <a:pt x="724747" y="6068362"/>
                </a:cubicBezTo>
                <a:lnTo>
                  <a:pt x="415706" y="6051307"/>
                </a:lnTo>
                <a:lnTo>
                  <a:pt x="420012" y="6011137"/>
                </a:lnTo>
                <a:lnTo>
                  <a:pt x="424214" y="6004548"/>
                </a:lnTo>
                <a:cubicBezTo>
                  <a:pt x="424742" y="6003448"/>
                  <a:pt x="424392" y="6002721"/>
                  <a:pt x="424482" y="6001808"/>
                </a:cubicBezTo>
                <a:cubicBezTo>
                  <a:pt x="424572" y="6000894"/>
                  <a:pt x="424661" y="5999980"/>
                  <a:pt x="424751" y="5999066"/>
                </a:cubicBezTo>
                <a:cubicBezTo>
                  <a:pt x="424928" y="5997240"/>
                  <a:pt x="425294" y="5995212"/>
                  <a:pt x="425286" y="5993584"/>
                </a:cubicBezTo>
                <a:cubicBezTo>
                  <a:pt x="425230" y="5983140"/>
                  <a:pt x="424153" y="5996072"/>
                  <a:pt x="424972" y="5987694"/>
                </a:cubicBezTo>
                <a:cubicBezTo>
                  <a:pt x="424779" y="5986644"/>
                  <a:pt x="424455" y="5985762"/>
                  <a:pt x="424390" y="5984546"/>
                </a:cubicBezTo>
                <a:cubicBezTo>
                  <a:pt x="424349" y="5983776"/>
                  <a:pt x="424698" y="5982573"/>
                  <a:pt x="424659" y="5981803"/>
                </a:cubicBezTo>
                <a:cubicBezTo>
                  <a:pt x="424279" y="5974674"/>
                  <a:pt x="423729" y="5982198"/>
                  <a:pt x="424344" y="5975914"/>
                </a:cubicBezTo>
                <a:lnTo>
                  <a:pt x="423763" y="5972765"/>
                </a:lnTo>
                <a:cubicBezTo>
                  <a:pt x="422354" y="5965140"/>
                  <a:pt x="422317" y="5969355"/>
                  <a:pt x="423136" y="5960984"/>
                </a:cubicBezTo>
                <a:cubicBezTo>
                  <a:pt x="422942" y="5959935"/>
                  <a:pt x="422620" y="5959052"/>
                  <a:pt x="422554" y="5957836"/>
                </a:cubicBezTo>
                <a:cubicBezTo>
                  <a:pt x="422513" y="5957067"/>
                  <a:pt x="422944" y="5955758"/>
                  <a:pt x="422821" y="5955094"/>
                </a:cubicBezTo>
                <a:cubicBezTo>
                  <a:pt x="422548" y="5953610"/>
                  <a:pt x="420383" y="5954033"/>
                  <a:pt x="421392" y="5951537"/>
                </a:cubicBezTo>
                <a:lnTo>
                  <a:pt x="426782" y="5888089"/>
                </a:lnTo>
                <a:lnTo>
                  <a:pt x="448292" y="5480986"/>
                </a:lnTo>
                <a:lnTo>
                  <a:pt x="330530" y="5480986"/>
                </a:lnTo>
                <a:lnTo>
                  <a:pt x="330530" y="5395293"/>
                </a:lnTo>
                <a:lnTo>
                  <a:pt x="326057" y="5474970"/>
                </a:lnTo>
                <a:lnTo>
                  <a:pt x="270547" y="5477941"/>
                </a:lnTo>
                <a:cubicBezTo>
                  <a:pt x="270523" y="5464474"/>
                  <a:pt x="270498" y="5451008"/>
                  <a:pt x="270474" y="5437541"/>
                </a:cubicBezTo>
                <a:lnTo>
                  <a:pt x="273937" y="5430535"/>
                </a:lnTo>
                <a:cubicBezTo>
                  <a:pt x="274343" y="5429384"/>
                  <a:pt x="273915" y="5428700"/>
                  <a:pt x="273907" y="5427782"/>
                </a:cubicBezTo>
                <a:cubicBezTo>
                  <a:pt x="273897" y="5426864"/>
                  <a:pt x="273887" y="5425945"/>
                  <a:pt x="273877" y="5425027"/>
                </a:cubicBezTo>
                <a:cubicBezTo>
                  <a:pt x="273855" y="5423193"/>
                  <a:pt x="273998" y="5421136"/>
                  <a:pt x="273815" y="5419519"/>
                </a:cubicBezTo>
                <a:cubicBezTo>
                  <a:pt x="272627" y="5409143"/>
                  <a:pt x="272957" y="5422116"/>
                  <a:pt x="272864" y="5413698"/>
                </a:cubicBezTo>
                <a:cubicBezTo>
                  <a:pt x="272559" y="5412674"/>
                  <a:pt x="272141" y="5411834"/>
                  <a:pt x="271946" y="5410631"/>
                </a:cubicBezTo>
                <a:cubicBezTo>
                  <a:pt x="271820" y="5409871"/>
                  <a:pt x="272037" y="5408637"/>
                  <a:pt x="271914" y="5407876"/>
                </a:cubicBezTo>
                <a:cubicBezTo>
                  <a:pt x="270764" y="5400831"/>
                  <a:pt x="271033" y="5408369"/>
                  <a:pt x="270963" y="5402055"/>
                </a:cubicBezTo>
                <a:lnTo>
                  <a:pt x="270045" y="5398988"/>
                </a:lnTo>
                <a:cubicBezTo>
                  <a:pt x="267817" y="5391561"/>
                  <a:pt x="268237" y="5395755"/>
                  <a:pt x="268144" y="5387344"/>
                </a:cubicBezTo>
                <a:cubicBezTo>
                  <a:pt x="267838" y="5386323"/>
                  <a:pt x="267422" y="5385480"/>
                  <a:pt x="267225" y="5384278"/>
                </a:cubicBezTo>
                <a:cubicBezTo>
                  <a:pt x="267101" y="5383518"/>
                  <a:pt x="267386" y="5382170"/>
                  <a:pt x="267193" y="5381523"/>
                </a:cubicBezTo>
                <a:cubicBezTo>
                  <a:pt x="266761" y="5380078"/>
                  <a:pt x="264654" y="5380733"/>
                  <a:pt x="265387" y="5378142"/>
                </a:cubicBezTo>
                <a:cubicBezTo>
                  <a:pt x="264881" y="5356922"/>
                  <a:pt x="264374" y="5335703"/>
                  <a:pt x="263868" y="5314483"/>
                </a:cubicBezTo>
                <a:lnTo>
                  <a:pt x="192697" y="4040419"/>
                </a:lnTo>
                <a:lnTo>
                  <a:pt x="0" y="208389"/>
                </a:lnTo>
                <a:cubicBezTo>
                  <a:pt x="324854" y="204302"/>
                  <a:pt x="2354390" y="86208"/>
                  <a:pt x="2990554" y="54813"/>
                </a:cubicBezTo>
                <a:lnTo>
                  <a:pt x="3816982" y="20020"/>
                </a:lnTo>
                <a:close/>
              </a:path>
            </a:pathLst>
          </a:custGeom>
        </p:spPr>
      </p:pic>
      <p:sp>
        <p:nvSpPr>
          <p:cNvPr id="32" name="Freeform: Shape 31">
            <a:extLst>
              <a:ext uri="{FF2B5EF4-FFF2-40B4-BE49-F238E27FC236}">
                <a16:creationId xmlns:a16="http://schemas.microsoft.com/office/drawing/2014/main" id="{7D6766C1-D0DB-4C51-BF80-C1E17260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26689">
            <a:off x="6850302" y="405956"/>
            <a:ext cx="4368058" cy="507761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34331" h="5270897">
                <a:moveTo>
                  <a:pt x="4488693" y="246796"/>
                </a:moveTo>
                <a:lnTo>
                  <a:pt x="4516455" y="268550"/>
                </a:lnTo>
                <a:cubicBezTo>
                  <a:pt x="4515867" y="279110"/>
                  <a:pt x="4515278" y="289668"/>
                  <a:pt x="4514689" y="300227"/>
                </a:cubicBezTo>
                <a:lnTo>
                  <a:pt x="4517598" y="301940"/>
                </a:lnTo>
                <a:cubicBezTo>
                  <a:pt x="4527156" y="303643"/>
                  <a:pt x="4536316" y="290647"/>
                  <a:pt x="4533956" y="333441"/>
                </a:cubicBezTo>
                <a:cubicBezTo>
                  <a:pt x="4523360" y="353882"/>
                  <a:pt x="4516375" y="372813"/>
                  <a:pt x="4511788" y="390953"/>
                </a:cubicBezTo>
                <a:lnTo>
                  <a:pt x="4508315" y="414519"/>
                </a:lnTo>
                <a:lnTo>
                  <a:pt x="4503231" y="505644"/>
                </a:lnTo>
                <a:cubicBezTo>
                  <a:pt x="4503015" y="521080"/>
                  <a:pt x="4502800" y="536517"/>
                  <a:pt x="4502584" y="551953"/>
                </a:cubicBezTo>
                <a:cubicBezTo>
                  <a:pt x="4502314" y="556866"/>
                  <a:pt x="4501225" y="567371"/>
                  <a:pt x="4499498" y="580350"/>
                </a:cubicBezTo>
                <a:lnTo>
                  <a:pt x="4498831" y="584522"/>
                </a:lnTo>
                <a:lnTo>
                  <a:pt x="4485949" y="815495"/>
                </a:lnTo>
                <a:lnTo>
                  <a:pt x="4487655" y="820318"/>
                </a:lnTo>
                <a:cubicBezTo>
                  <a:pt x="4488154" y="827845"/>
                  <a:pt x="4487078" y="835888"/>
                  <a:pt x="4485513" y="844093"/>
                </a:cubicBezTo>
                <a:lnTo>
                  <a:pt x="4483919" y="851860"/>
                </a:lnTo>
                <a:lnTo>
                  <a:pt x="4477708" y="963230"/>
                </a:lnTo>
                <a:lnTo>
                  <a:pt x="4479776" y="964128"/>
                </a:lnTo>
                <a:cubicBezTo>
                  <a:pt x="4481211" y="970471"/>
                  <a:pt x="4483990" y="977827"/>
                  <a:pt x="4483878" y="1000225"/>
                </a:cubicBezTo>
                <a:cubicBezTo>
                  <a:pt x="4473085" y="1027463"/>
                  <a:pt x="4493456" y="1064724"/>
                  <a:pt x="4479100" y="1098522"/>
                </a:cubicBezTo>
                <a:cubicBezTo>
                  <a:pt x="4478172" y="1101630"/>
                  <a:pt x="4477358" y="1106364"/>
                  <a:pt x="4476746" y="1111831"/>
                </a:cubicBezTo>
                <a:lnTo>
                  <a:pt x="4476455" y="1116310"/>
                </a:lnTo>
                <a:lnTo>
                  <a:pt x="846131" y="513049"/>
                </a:lnTo>
                <a:lnTo>
                  <a:pt x="55505" y="5270897"/>
                </a:lnTo>
                <a:lnTo>
                  <a:pt x="0" y="5267834"/>
                </a:lnTo>
                <a:lnTo>
                  <a:pt x="4306" y="5227664"/>
                </a:lnTo>
                <a:lnTo>
                  <a:pt x="8508" y="5221075"/>
                </a:lnTo>
                <a:cubicBezTo>
                  <a:pt x="9036" y="5219975"/>
                  <a:pt x="8685" y="5219248"/>
                  <a:pt x="8776" y="5218335"/>
                </a:cubicBezTo>
                <a:lnTo>
                  <a:pt x="9045" y="5215593"/>
                </a:lnTo>
                <a:cubicBezTo>
                  <a:pt x="9222" y="5213767"/>
                  <a:pt x="9587" y="5211738"/>
                  <a:pt x="9580" y="5210111"/>
                </a:cubicBezTo>
                <a:cubicBezTo>
                  <a:pt x="9524" y="5199667"/>
                  <a:pt x="8446" y="5212599"/>
                  <a:pt x="9266" y="5204221"/>
                </a:cubicBezTo>
                <a:cubicBezTo>
                  <a:pt x="9073" y="5203170"/>
                  <a:pt x="8749" y="5202289"/>
                  <a:pt x="8685" y="5201072"/>
                </a:cubicBezTo>
                <a:cubicBezTo>
                  <a:pt x="8643" y="5200303"/>
                  <a:pt x="8992" y="5199100"/>
                  <a:pt x="8952" y="5198330"/>
                </a:cubicBezTo>
                <a:cubicBezTo>
                  <a:pt x="8573" y="5191202"/>
                  <a:pt x="8023" y="5198725"/>
                  <a:pt x="8638" y="5192440"/>
                </a:cubicBezTo>
                <a:lnTo>
                  <a:pt x="8057" y="5189292"/>
                </a:lnTo>
                <a:cubicBezTo>
                  <a:pt x="6648" y="5181667"/>
                  <a:pt x="6611" y="5185882"/>
                  <a:pt x="7430" y="5177511"/>
                </a:cubicBezTo>
                <a:cubicBezTo>
                  <a:pt x="7236" y="5176462"/>
                  <a:pt x="6914" y="5175579"/>
                  <a:pt x="6848" y="5174363"/>
                </a:cubicBezTo>
                <a:cubicBezTo>
                  <a:pt x="6807" y="5173594"/>
                  <a:pt x="7237" y="5172285"/>
                  <a:pt x="7115" y="5171621"/>
                </a:cubicBezTo>
                <a:cubicBezTo>
                  <a:pt x="6842" y="5170137"/>
                  <a:pt x="4677" y="5170560"/>
                  <a:pt x="5686" y="5168064"/>
                </a:cubicBezTo>
                <a:lnTo>
                  <a:pt x="11075" y="5104615"/>
                </a:lnTo>
                <a:lnTo>
                  <a:pt x="78405" y="3830343"/>
                </a:lnTo>
                <a:lnTo>
                  <a:pt x="302152" y="0"/>
                </a:lnTo>
                <a:cubicBezTo>
                  <a:pt x="625536" y="31145"/>
                  <a:pt x="2655916" y="133704"/>
                  <a:pt x="3291735" y="171441"/>
                </a:cubicBezTo>
                <a:lnTo>
                  <a:pt x="4117066" y="226420"/>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4" name="Group 33">
            <a:extLst>
              <a:ext uri="{FF2B5EF4-FFF2-40B4-BE49-F238E27FC236}">
                <a16:creationId xmlns:a16="http://schemas.microsoft.com/office/drawing/2014/main" id="{89DE5CA0-A7C9-46BC-B801-8D13190EA1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5" name="Group 34">
              <a:extLst>
                <a:ext uri="{FF2B5EF4-FFF2-40B4-BE49-F238E27FC236}">
                  <a16:creationId xmlns:a16="http://schemas.microsoft.com/office/drawing/2014/main" id="{408FA087-D27B-4F5B-978D-06587F9FD2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7" name="Straight Connector 36">
                <a:extLst>
                  <a:ext uri="{FF2B5EF4-FFF2-40B4-BE49-F238E27FC236}">
                    <a16:creationId xmlns:a16="http://schemas.microsoft.com/office/drawing/2014/main" id="{938CA980-4316-4B39-87F5-9206AF207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3FB568-F4DF-41B0-A34F-76C7EE3379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CDB55374-F96D-46C8-897B-0E9795469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Freeform: Shape 39">
            <a:extLst>
              <a:ext uri="{FF2B5EF4-FFF2-40B4-BE49-F238E27FC236}">
                <a16:creationId xmlns:a16="http://schemas.microsoft.com/office/drawing/2014/main" id="{996B0B6E-CC11-46D4-82E8-3F9B18E54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2776">
            <a:off x="7295690" y="1176485"/>
            <a:ext cx="4305535" cy="5325441"/>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8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3 h 5515902"/>
              <a:gd name="connsiteX30" fmla="*/ 4355379 w 4457507"/>
              <a:gd name="connsiteY30" fmla="*/ 1981807 h 5515902"/>
              <a:gd name="connsiteX31" fmla="*/ 4362696 w 4457507"/>
              <a:gd name="connsiteY31" fmla="*/ 1931205 h 5515902"/>
              <a:gd name="connsiteX32" fmla="*/ 4366817 w 4457507"/>
              <a:gd name="connsiteY32" fmla="*/ 1920396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2 h 5515902"/>
              <a:gd name="connsiteX43" fmla="*/ 4359725 w 4457507"/>
              <a:gd name="connsiteY43" fmla="*/ 1546992 h 5515902"/>
              <a:gd name="connsiteX44" fmla="*/ 4359144 w 4457507"/>
              <a:gd name="connsiteY44" fmla="*/ 1543968 h 5515902"/>
              <a:gd name="connsiteX45" fmla="*/ 4360158 w 4457507"/>
              <a:gd name="connsiteY45" fmla="*/ 1532721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3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9 h 5515902"/>
              <a:gd name="connsiteX79" fmla="*/ 4350188 w 4457507"/>
              <a:gd name="connsiteY79" fmla="*/ 134973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 name="connsiteX0" fmla="*/ 134086 w 4464135"/>
              <a:gd name="connsiteY0" fmla="*/ 114630 h 5527489"/>
              <a:gd name="connsiteX1" fmla="*/ 125370 w 4464135"/>
              <a:gd name="connsiteY1" fmla="*/ 3951492 h 5527489"/>
              <a:gd name="connsiteX2" fmla="*/ 129564 w 4464135"/>
              <a:gd name="connsiteY2" fmla="*/ 5227536 h 5527489"/>
              <a:gd name="connsiteX3" fmla="*/ 127740 w 4464135"/>
              <a:gd name="connsiteY3" fmla="*/ 5291186 h 5527489"/>
              <a:gd name="connsiteX4" fmla="*/ 129366 w 4464135"/>
              <a:gd name="connsiteY4" fmla="*/ 5294657 h 5527489"/>
              <a:gd name="connsiteX5" fmla="*/ 129253 w 4464135"/>
              <a:gd name="connsiteY5" fmla="*/ 5297410 h 5527489"/>
              <a:gd name="connsiteX6" fmla="*/ 130010 w 4464135"/>
              <a:gd name="connsiteY6" fmla="*/ 5300520 h 5527489"/>
              <a:gd name="connsiteX7" fmla="*/ 131297 w 4464135"/>
              <a:gd name="connsiteY7" fmla="*/ 5312248 h 5527489"/>
              <a:gd name="connsiteX8" fmla="*/ 132053 w 4464135"/>
              <a:gd name="connsiteY8" fmla="*/ 5315359 h 5527489"/>
              <a:gd name="connsiteX9" fmla="*/ 132697 w 4464135"/>
              <a:gd name="connsiteY9" fmla="*/ 5321222 h 5527489"/>
              <a:gd name="connsiteX10" fmla="*/ 132583 w 4464135"/>
              <a:gd name="connsiteY10" fmla="*/ 5323975 h 5527489"/>
              <a:gd name="connsiteX11" fmla="*/ 133340 w 4464135"/>
              <a:gd name="connsiteY11" fmla="*/ 5327086 h 5527489"/>
              <a:gd name="connsiteX12" fmla="*/ 133984 w 4464135"/>
              <a:gd name="connsiteY12" fmla="*/ 5332949 h 5527489"/>
              <a:gd name="connsiteX13" fmla="*/ 133757 w 4464135"/>
              <a:gd name="connsiteY13" fmla="*/ 5338453 h 5527489"/>
              <a:gd name="connsiteX14" fmla="*/ 133642 w 4464135"/>
              <a:gd name="connsiteY14" fmla="*/ 5341205 h 5527489"/>
              <a:gd name="connsiteX15" fmla="*/ 133528 w 4464135"/>
              <a:gd name="connsiteY15" fmla="*/ 5343955 h 5527489"/>
              <a:gd name="connsiteX16" fmla="*/ 129702 w 4464135"/>
              <a:gd name="connsiteY16" fmla="*/ 5350770 h 5527489"/>
              <a:gd name="connsiteX17" fmla="*/ 127654 w 4464135"/>
              <a:gd name="connsiteY17" fmla="*/ 5391118 h 5527489"/>
              <a:gd name="connsiteX18" fmla="*/ 437166 w 4464135"/>
              <a:gd name="connsiteY18" fmla="*/ 5390825 h 5527489"/>
              <a:gd name="connsiteX19" fmla="*/ 4361989 w 4464135"/>
              <a:gd name="connsiteY19" fmla="*/ 5423001 h 5527489"/>
              <a:gd name="connsiteX20" fmla="*/ 4361934 w 4464135"/>
              <a:gd name="connsiteY20" fmla="*/ 5360605 h 5527489"/>
              <a:gd name="connsiteX21" fmla="*/ 4366408 w 4464135"/>
              <a:gd name="connsiteY21" fmla="*/ 5357656 h 5527489"/>
              <a:gd name="connsiteX22" fmla="*/ 4382934 w 4464135"/>
              <a:gd name="connsiteY22" fmla="*/ 5322350 h 5527489"/>
              <a:gd name="connsiteX23" fmla="*/ 4374510 w 4464135"/>
              <a:gd name="connsiteY23" fmla="*/ 5222590 h 5527489"/>
              <a:gd name="connsiteX24" fmla="*/ 4369069 w 4464135"/>
              <a:gd name="connsiteY24" fmla="*/ 5188458 h 5527489"/>
              <a:gd name="connsiteX25" fmla="*/ 4361749 w 4464135"/>
              <a:gd name="connsiteY25" fmla="*/ 5152192 h 5527489"/>
              <a:gd name="connsiteX26" fmla="*/ 4360344 w 4464135"/>
              <a:gd name="connsiteY26" fmla="*/ 3514588 h 5527489"/>
              <a:gd name="connsiteX27" fmla="*/ 4362268 w 4464135"/>
              <a:gd name="connsiteY27" fmla="*/ 3351901 h 5527489"/>
              <a:gd name="connsiteX28" fmla="*/ 4360797 w 4464135"/>
              <a:gd name="connsiteY28" fmla="*/ 3098530 h 5527489"/>
              <a:gd name="connsiteX29" fmla="*/ 4357491 w 4464135"/>
              <a:gd name="connsiteY29" fmla="*/ 2043190 h 5527489"/>
              <a:gd name="connsiteX30" fmla="*/ 4362007 w 4464135"/>
              <a:gd name="connsiteY30" fmla="*/ 1993394 h 5527489"/>
              <a:gd name="connsiteX31" fmla="*/ 4369324 w 4464135"/>
              <a:gd name="connsiteY31" fmla="*/ 1942792 h 5527489"/>
              <a:gd name="connsiteX32" fmla="*/ 4373445 w 4464135"/>
              <a:gd name="connsiteY32" fmla="*/ 1931983 h 5527489"/>
              <a:gd name="connsiteX33" fmla="*/ 4369904 w 4464135"/>
              <a:gd name="connsiteY33" fmla="*/ 1919375 h 5527489"/>
              <a:gd name="connsiteX34" fmla="*/ 4366438 w 4464135"/>
              <a:gd name="connsiteY34" fmla="*/ 1915628 h 5527489"/>
              <a:gd name="connsiteX35" fmla="*/ 4373274 w 4464135"/>
              <a:gd name="connsiteY35" fmla="*/ 1875376 h 5527489"/>
              <a:gd name="connsiteX36" fmla="*/ 4373462 w 4464135"/>
              <a:gd name="connsiteY36" fmla="*/ 1870510 h 5527489"/>
              <a:gd name="connsiteX37" fmla="*/ 4372457 w 4464135"/>
              <a:gd name="connsiteY37" fmla="*/ 1836963 h 5527489"/>
              <a:gd name="connsiteX38" fmla="*/ 4367384 w 4464135"/>
              <a:gd name="connsiteY38" fmla="*/ 1787067 h 5527489"/>
              <a:gd name="connsiteX39" fmla="*/ 4357392 w 4464135"/>
              <a:gd name="connsiteY39" fmla="*/ 1763484 h 5527489"/>
              <a:gd name="connsiteX40" fmla="*/ 4357338 w 4464135"/>
              <a:gd name="connsiteY40" fmla="*/ 1611519 h 5527489"/>
              <a:gd name="connsiteX41" fmla="*/ 4359378 w 4464135"/>
              <a:gd name="connsiteY41" fmla="*/ 1611278 h 5527489"/>
              <a:gd name="connsiteX42" fmla="*/ 4368831 w 4464135"/>
              <a:gd name="connsiteY42" fmla="*/ 1575879 h 5527489"/>
              <a:gd name="connsiteX43" fmla="*/ 4366353 w 4464135"/>
              <a:gd name="connsiteY43" fmla="*/ 1558579 h 5527489"/>
              <a:gd name="connsiteX44" fmla="*/ 4365772 w 4464135"/>
              <a:gd name="connsiteY44" fmla="*/ 1555555 h 5527489"/>
              <a:gd name="connsiteX45" fmla="*/ 4366786 w 4464135"/>
              <a:gd name="connsiteY45" fmla="*/ 1544308 h 5527489"/>
              <a:gd name="connsiteX46" fmla="*/ 4362899 w 4464135"/>
              <a:gd name="connsiteY46" fmla="*/ 1540075 h 5527489"/>
              <a:gd name="connsiteX47" fmla="*/ 4364466 w 4464135"/>
              <a:gd name="connsiteY47" fmla="*/ 1501984 h 5527489"/>
              <a:gd name="connsiteX48" fmla="*/ 4374781 w 4464135"/>
              <a:gd name="connsiteY48" fmla="*/ 1429386 h 5527489"/>
              <a:gd name="connsiteX49" fmla="*/ 4379021 w 4464135"/>
              <a:gd name="connsiteY49" fmla="*/ 1418198 h 5527489"/>
              <a:gd name="connsiteX50" fmla="*/ 4385733 w 4464135"/>
              <a:gd name="connsiteY50" fmla="*/ 1344176 h 5527489"/>
              <a:gd name="connsiteX51" fmla="*/ 4393050 w 4464135"/>
              <a:gd name="connsiteY51" fmla="*/ 1293576 h 5527489"/>
              <a:gd name="connsiteX52" fmla="*/ 4397172 w 4464135"/>
              <a:gd name="connsiteY52" fmla="*/ 1282767 h 5527489"/>
              <a:gd name="connsiteX53" fmla="*/ 4393630 w 4464135"/>
              <a:gd name="connsiteY53" fmla="*/ 1270159 h 5527489"/>
              <a:gd name="connsiteX54" fmla="*/ 4390164 w 4464135"/>
              <a:gd name="connsiteY54" fmla="*/ 1266412 h 5527489"/>
              <a:gd name="connsiteX55" fmla="*/ 4397000 w 4464135"/>
              <a:gd name="connsiteY55" fmla="*/ 1226161 h 5527489"/>
              <a:gd name="connsiteX56" fmla="*/ 4397188 w 4464135"/>
              <a:gd name="connsiteY56" fmla="*/ 1221294 h 5527489"/>
              <a:gd name="connsiteX57" fmla="*/ 4396182 w 4464135"/>
              <a:gd name="connsiteY57" fmla="*/ 1187746 h 5527489"/>
              <a:gd name="connsiteX58" fmla="*/ 4391111 w 4464135"/>
              <a:gd name="connsiteY58" fmla="*/ 1137852 h 5527489"/>
              <a:gd name="connsiteX59" fmla="*/ 4379410 w 4464135"/>
              <a:gd name="connsiteY59" fmla="*/ 1086079 h 5527489"/>
              <a:gd name="connsiteX60" fmla="*/ 4374651 w 4464135"/>
              <a:gd name="connsiteY60" fmla="*/ 1056187 h 5527489"/>
              <a:gd name="connsiteX61" fmla="*/ 4369192 w 4464135"/>
              <a:gd name="connsiteY61" fmla="*/ 1035394 h 5527489"/>
              <a:gd name="connsiteX62" fmla="*/ 4366037 w 4464135"/>
              <a:gd name="connsiteY62" fmla="*/ 977321 h 5527489"/>
              <a:gd name="connsiteX63" fmla="*/ 4365298 w 4464135"/>
              <a:gd name="connsiteY63" fmla="*/ 878910 h 5527489"/>
              <a:gd name="connsiteX64" fmla="*/ 4359179 w 4464135"/>
              <a:gd name="connsiteY64" fmla="*/ 843099 h 5527489"/>
              <a:gd name="connsiteX65" fmla="*/ 4357064 w 4464135"/>
              <a:gd name="connsiteY65" fmla="*/ 842319 h 5527489"/>
              <a:gd name="connsiteX66" fmla="*/ 4357024 w 4464135"/>
              <a:gd name="connsiteY66" fmla="*/ 730776 h 5527489"/>
              <a:gd name="connsiteX67" fmla="*/ 4358180 w 4464135"/>
              <a:gd name="connsiteY67" fmla="*/ 722932 h 5527489"/>
              <a:gd name="connsiteX68" fmla="*/ 4358986 w 4464135"/>
              <a:gd name="connsiteY68" fmla="*/ 699074 h 5527489"/>
              <a:gd name="connsiteX69" fmla="*/ 4357012 w 4464135"/>
              <a:gd name="connsiteY69" fmla="*/ 694354 h 5527489"/>
              <a:gd name="connsiteX70" fmla="*/ 4356929 w 4464135"/>
              <a:gd name="connsiteY70" fmla="*/ 463022 h 5527489"/>
              <a:gd name="connsiteX71" fmla="*/ 4357361 w 4464135"/>
              <a:gd name="connsiteY71" fmla="*/ 458820 h 5527489"/>
              <a:gd name="connsiteX72" fmla="*/ 4358850 w 4464135"/>
              <a:gd name="connsiteY72" fmla="*/ 430294 h 5527489"/>
              <a:gd name="connsiteX73" fmla="*/ 4356901 w 4464135"/>
              <a:gd name="connsiteY73" fmla="*/ 384022 h 5527489"/>
              <a:gd name="connsiteX74" fmla="*/ 4356869 w 4464135"/>
              <a:gd name="connsiteY74" fmla="*/ 292755 h 5527489"/>
              <a:gd name="connsiteX75" fmla="*/ 4359016 w 4464135"/>
              <a:gd name="connsiteY75" fmla="*/ 269031 h 5527489"/>
              <a:gd name="connsiteX76" fmla="*/ 4377926 w 4464135"/>
              <a:gd name="connsiteY76" fmla="*/ 210368 h 5527489"/>
              <a:gd name="connsiteX77" fmla="*/ 4359829 w 4464135"/>
              <a:gd name="connsiteY77" fmla="*/ 179833 h 5527489"/>
              <a:gd name="connsiteX78" fmla="*/ 4356828 w 4464135"/>
              <a:gd name="connsiteY78" fmla="*/ 178286 h 5527489"/>
              <a:gd name="connsiteX79" fmla="*/ 4356816 w 4464135"/>
              <a:gd name="connsiteY79" fmla="*/ 146560 h 5527489"/>
              <a:gd name="connsiteX80" fmla="*/ 4327879 w 4464135"/>
              <a:gd name="connsiteY80" fmla="*/ 126396 h 5527489"/>
              <a:gd name="connsiteX81" fmla="*/ 3955693 w 4464135"/>
              <a:gd name="connsiteY81" fmla="*/ 126880 h 5527489"/>
              <a:gd name="connsiteX82" fmla="*/ 3128578 w 4464135"/>
              <a:gd name="connsiteY82" fmla="*/ 118244 h 5527489"/>
              <a:gd name="connsiteX83" fmla="*/ 134086 w 4464135"/>
              <a:gd name="connsiteY83" fmla="*/ 114630 h 5527489"/>
              <a:gd name="connsiteX84" fmla="*/ 0 w 4464135"/>
              <a:gd name="connsiteY84" fmla="*/ 0 h 5527489"/>
              <a:gd name="connsiteX85" fmla="*/ 4464135 w 4464135"/>
              <a:gd name="connsiteY85" fmla="*/ 11587 h 5527489"/>
              <a:gd name="connsiteX86" fmla="*/ 4464135 w 4464135"/>
              <a:gd name="connsiteY86" fmla="*/ 5527489 h 5527489"/>
              <a:gd name="connsiteX87" fmla="*/ 6628 w 4464135"/>
              <a:gd name="connsiteY87" fmla="*/ 5527489 h 5527489"/>
              <a:gd name="connsiteX88" fmla="*/ 0 w 4464135"/>
              <a:gd name="connsiteY88" fmla="*/ 0 h 5527489"/>
              <a:gd name="connsiteX0" fmla="*/ 139379 w 4469428"/>
              <a:gd name="connsiteY0" fmla="*/ 114630 h 5528158"/>
              <a:gd name="connsiteX1" fmla="*/ 130663 w 4469428"/>
              <a:gd name="connsiteY1" fmla="*/ 3951492 h 5528158"/>
              <a:gd name="connsiteX2" fmla="*/ 134857 w 4469428"/>
              <a:gd name="connsiteY2" fmla="*/ 5227536 h 5528158"/>
              <a:gd name="connsiteX3" fmla="*/ 133033 w 4469428"/>
              <a:gd name="connsiteY3" fmla="*/ 5291186 h 5528158"/>
              <a:gd name="connsiteX4" fmla="*/ 134659 w 4469428"/>
              <a:gd name="connsiteY4" fmla="*/ 5294657 h 5528158"/>
              <a:gd name="connsiteX5" fmla="*/ 134546 w 4469428"/>
              <a:gd name="connsiteY5" fmla="*/ 5297410 h 5528158"/>
              <a:gd name="connsiteX6" fmla="*/ 135303 w 4469428"/>
              <a:gd name="connsiteY6" fmla="*/ 5300520 h 5528158"/>
              <a:gd name="connsiteX7" fmla="*/ 136590 w 4469428"/>
              <a:gd name="connsiteY7" fmla="*/ 5312248 h 5528158"/>
              <a:gd name="connsiteX8" fmla="*/ 137346 w 4469428"/>
              <a:gd name="connsiteY8" fmla="*/ 5315359 h 5528158"/>
              <a:gd name="connsiteX9" fmla="*/ 137990 w 4469428"/>
              <a:gd name="connsiteY9" fmla="*/ 5321222 h 5528158"/>
              <a:gd name="connsiteX10" fmla="*/ 137876 w 4469428"/>
              <a:gd name="connsiteY10" fmla="*/ 5323975 h 5528158"/>
              <a:gd name="connsiteX11" fmla="*/ 138633 w 4469428"/>
              <a:gd name="connsiteY11" fmla="*/ 5327086 h 5528158"/>
              <a:gd name="connsiteX12" fmla="*/ 139277 w 4469428"/>
              <a:gd name="connsiteY12" fmla="*/ 5332949 h 5528158"/>
              <a:gd name="connsiteX13" fmla="*/ 139050 w 4469428"/>
              <a:gd name="connsiteY13" fmla="*/ 5338453 h 5528158"/>
              <a:gd name="connsiteX14" fmla="*/ 138935 w 4469428"/>
              <a:gd name="connsiteY14" fmla="*/ 5341205 h 5528158"/>
              <a:gd name="connsiteX15" fmla="*/ 138821 w 4469428"/>
              <a:gd name="connsiteY15" fmla="*/ 5343955 h 5528158"/>
              <a:gd name="connsiteX16" fmla="*/ 134995 w 4469428"/>
              <a:gd name="connsiteY16" fmla="*/ 5350770 h 5528158"/>
              <a:gd name="connsiteX17" fmla="*/ 132947 w 4469428"/>
              <a:gd name="connsiteY17" fmla="*/ 5391118 h 5528158"/>
              <a:gd name="connsiteX18" fmla="*/ 442459 w 4469428"/>
              <a:gd name="connsiteY18" fmla="*/ 5390825 h 5528158"/>
              <a:gd name="connsiteX19" fmla="*/ 4367282 w 4469428"/>
              <a:gd name="connsiteY19" fmla="*/ 5423001 h 5528158"/>
              <a:gd name="connsiteX20" fmla="*/ 4367227 w 4469428"/>
              <a:gd name="connsiteY20" fmla="*/ 5360605 h 5528158"/>
              <a:gd name="connsiteX21" fmla="*/ 4371701 w 4469428"/>
              <a:gd name="connsiteY21" fmla="*/ 5357656 h 5528158"/>
              <a:gd name="connsiteX22" fmla="*/ 4388227 w 4469428"/>
              <a:gd name="connsiteY22" fmla="*/ 5322350 h 5528158"/>
              <a:gd name="connsiteX23" fmla="*/ 4379803 w 4469428"/>
              <a:gd name="connsiteY23" fmla="*/ 5222590 h 5528158"/>
              <a:gd name="connsiteX24" fmla="*/ 4374362 w 4469428"/>
              <a:gd name="connsiteY24" fmla="*/ 5188458 h 5528158"/>
              <a:gd name="connsiteX25" fmla="*/ 4367042 w 4469428"/>
              <a:gd name="connsiteY25" fmla="*/ 5152192 h 5528158"/>
              <a:gd name="connsiteX26" fmla="*/ 4365637 w 4469428"/>
              <a:gd name="connsiteY26" fmla="*/ 3514588 h 5528158"/>
              <a:gd name="connsiteX27" fmla="*/ 4367561 w 4469428"/>
              <a:gd name="connsiteY27" fmla="*/ 3351901 h 5528158"/>
              <a:gd name="connsiteX28" fmla="*/ 4366090 w 4469428"/>
              <a:gd name="connsiteY28" fmla="*/ 3098530 h 5528158"/>
              <a:gd name="connsiteX29" fmla="*/ 4362784 w 4469428"/>
              <a:gd name="connsiteY29" fmla="*/ 2043190 h 5528158"/>
              <a:gd name="connsiteX30" fmla="*/ 4367300 w 4469428"/>
              <a:gd name="connsiteY30" fmla="*/ 1993394 h 5528158"/>
              <a:gd name="connsiteX31" fmla="*/ 4374617 w 4469428"/>
              <a:gd name="connsiteY31" fmla="*/ 1942792 h 5528158"/>
              <a:gd name="connsiteX32" fmla="*/ 4378738 w 4469428"/>
              <a:gd name="connsiteY32" fmla="*/ 1931983 h 5528158"/>
              <a:gd name="connsiteX33" fmla="*/ 4375197 w 4469428"/>
              <a:gd name="connsiteY33" fmla="*/ 1919375 h 5528158"/>
              <a:gd name="connsiteX34" fmla="*/ 4371731 w 4469428"/>
              <a:gd name="connsiteY34" fmla="*/ 1915628 h 5528158"/>
              <a:gd name="connsiteX35" fmla="*/ 4378567 w 4469428"/>
              <a:gd name="connsiteY35" fmla="*/ 1875376 h 5528158"/>
              <a:gd name="connsiteX36" fmla="*/ 4378755 w 4469428"/>
              <a:gd name="connsiteY36" fmla="*/ 1870510 h 5528158"/>
              <a:gd name="connsiteX37" fmla="*/ 4377750 w 4469428"/>
              <a:gd name="connsiteY37" fmla="*/ 1836963 h 5528158"/>
              <a:gd name="connsiteX38" fmla="*/ 4372677 w 4469428"/>
              <a:gd name="connsiteY38" fmla="*/ 1787067 h 5528158"/>
              <a:gd name="connsiteX39" fmla="*/ 4362685 w 4469428"/>
              <a:gd name="connsiteY39" fmla="*/ 1763484 h 5528158"/>
              <a:gd name="connsiteX40" fmla="*/ 4362631 w 4469428"/>
              <a:gd name="connsiteY40" fmla="*/ 1611519 h 5528158"/>
              <a:gd name="connsiteX41" fmla="*/ 4364671 w 4469428"/>
              <a:gd name="connsiteY41" fmla="*/ 1611278 h 5528158"/>
              <a:gd name="connsiteX42" fmla="*/ 4374124 w 4469428"/>
              <a:gd name="connsiteY42" fmla="*/ 1575879 h 5528158"/>
              <a:gd name="connsiteX43" fmla="*/ 4371646 w 4469428"/>
              <a:gd name="connsiteY43" fmla="*/ 1558579 h 5528158"/>
              <a:gd name="connsiteX44" fmla="*/ 4371065 w 4469428"/>
              <a:gd name="connsiteY44" fmla="*/ 1555555 h 5528158"/>
              <a:gd name="connsiteX45" fmla="*/ 4372079 w 4469428"/>
              <a:gd name="connsiteY45" fmla="*/ 1544308 h 5528158"/>
              <a:gd name="connsiteX46" fmla="*/ 4368192 w 4469428"/>
              <a:gd name="connsiteY46" fmla="*/ 1540075 h 5528158"/>
              <a:gd name="connsiteX47" fmla="*/ 4369759 w 4469428"/>
              <a:gd name="connsiteY47" fmla="*/ 1501984 h 5528158"/>
              <a:gd name="connsiteX48" fmla="*/ 4380074 w 4469428"/>
              <a:gd name="connsiteY48" fmla="*/ 1429386 h 5528158"/>
              <a:gd name="connsiteX49" fmla="*/ 4384314 w 4469428"/>
              <a:gd name="connsiteY49" fmla="*/ 1418198 h 5528158"/>
              <a:gd name="connsiteX50" fmla="*/ 4391026 w 4469428"/>
              <a:gd name="connsiteY50" fmla="*/ 1344176 h 5528158"/>
              <a:gd name="connsiteX51" fmla="*/ 4398343 w 4469428"/>
              <a:gd name="connsiteY51" fmla="*/ 1293576 h 5528158"/>
              <a:gd name="connsiteX52" fmla="*/ 4402465 w 4469428"/>
              <a:gd name="connsiteY52" fmla="*/ 1282767 h 5528158"/>
              <a:gd name="connsiteX53" fmla="*/ 4398923 w 4469428"/>
              <a:gd name="connsiteY53" fmla="*/ 1270159 h 5528158"/>
              <a:gd name="connsiteX54" fmla="*/ 4395457 w 4469428"/>
              <a:gd name="connsiteY54" fmla="*/ 1266412 h 5528158"/>
              <a:gd name="connsiteX55" fmla="*/ 4402293 w 4469428"/>
              <a:gd name="connsiteY55" fmla="*/ 1226161 h 5528158"/>
              <a:gd name="connsiteX56" fmla="*/ 4402481 w 4469428"/>
              <a:gd name="connsiteY56" fmla="*/ 1221294 h 5528158"/>
              <a:gd name="connsiteX57" fmla="*/ 4401475 w 4469428"/>
              <a:gd name="connsiteY57" fmla="*/ 1187746 h 5528158"/>
              <a:gd name="connsiteX58" fmla="*/ 4396404 w 4469428"/>
              <a:gd name="connsiteY58" fmla="*/ 1137852 h 5528158"/>
              <a:gd name="connsiteX59" fmla="*/ 4384703 w 4469428"/>
              <a:gd name="connsiteY59" fmla="*/ 1086079 h 5528158"/>
              <a:gd name="connsiteX60" fmla="*/ 4379944 w 4469428"/>
              <a:gd name="connsiteY60" fmla="*/ 1056187 h 5528158"/>
              <a:gd name="connsiteX61" fmla="*/ 4374485 w 4469428"/>
              <a:gd name="connsiteY61" fmla="*/ 1035394 h 5528158"/>
              <a:gd name="connsiteX62" fmla="*/ 4371330 w 4469428"/>
              <a:gd name="connsiteY62" fmla="*/ 977321 h 5528158"/>
              <a:gd name="connsiteX63" fmla="*/ 4370591 w 4469428"/>
              <a:gd name="connsiteY63" fmla="*/ 878910 h 5528158"/>
              <a:gd name="connsiteX64" fmla="*/ 4364472 w 4469428"/>
              <a:gd name="connsiteY64" fmla="*/ 843099 h 5528158"/>
              <a:gd name="connsiteX65" fmla="*/ 4362357 w 4469428"/>
              <a:gd name="connsiteY65" fmla="*/ 842319 h 5528158"/>
              <a:gd name="connsiteX66" fmla="*/ 4362317 w 4469428"/>
              <a:gd name="connsiteY66" fmla="*/ 730776 h 5528158"/>
              <a:gd name="connsiteX67" fmla="*/ 4363473 w 4469428"/>
              <a:gd name="connsiteY67" fmla="*/ 722932 h 5528158"/>
              <a:gd name="connsiteX68" fmla="*/ 4364279 w 4469428"/>
              <a:gd name="connsiteY68" fmla="*/ 699074 h 5528158"/>
              <a:gd name="connsiteX69" fmla="*/ 4362305 w 4469428"/>
              <a:gd name="connsiteY69" fmla="*/ 694354 h 5528158"/>
              <a:gd name="connsiteX70" fmla="*/ 4362222 w 4469428"/>
              <a:gd name="connsiteY70" fmla="*/ 463022 h 5528158"/>
              <a:gd name="connsiteX71" fmla="*/ 4362654 w 4469428"/>
              <a:gd name="connsiteY71" fmla="*/ 458820 h 5528158"/>
              <a:gd name="connsiteX72" fmla="*/ 4364143 w 4469428"/>
              <a:gd name="connsiteY72" fmla="*/ 430294 h 5528158"/>
              <a:gd name="connsiteX73" fmla="*/ 4362194 w 4469428"/>
              <a:gd name="connsiteY73" fmla="*/ 384022 h 5528158"/>
              <a:gd name="connsiteX74" fmla="*/ 4362162 w 4469428"/>
              <a:gd name="connsiteY74" fmla="*/ 292755 h 5528158"/>
              <a:gd name="connsiteX75" fmla="*/ 4364309 w 4469428"/>
              <a:gd name="connsiteY75" fmla="*/ 269031 h 5528158"/>
              <a:gd name="connsiteX76" fmla="*/ 4383219 w 4469428"/>
              <a:gd name="connsiteY76" fmla="*/ 210368 h 5528158"/>
              <a:gd name="connsiteX77" fmla="*/ 4365122 w 4469428"/>
              <a:gd name="connsiteY77" fmla="*/ 179833 h 5528158"/>
              <a:gd name="connsiteX78" fmla="*/ 4362121 w 4469428"/>
              <a:gd name="connsiteY78" fmla="*/ 178286 h 5528158"/>
              <a:gd name="connsiteX79" fmla="*/ 4362109 w 4469428"/>
              <a:gd name="connsiteY79" fmla="*/ 146560 h 5528158"/>
              <a:gd name="connsiteX80" fmla="*/ 4333172 w 4469428"/>
              <a:gd name="connsiteY80" fmla="*/ 126396 h 5528158"/>
              <a:gd name="connsiteX81" fmla="*/ 3960986 w 4469428"/>
              <a:gd name="connsiteY81" fmla="*/ 126880 h 5528158"/>
              <a:gd name="connsiteX82" fmla="*/ 3133871 w 4469428"/>
              <a:gd name="connsiteY82" fmla="*/ 118244 h 5528158"/>
              <a:gd name="connsiteX83" fmla="*/ 139379 w 4469428"/>
              <a:gd name="connsiteY83" fmla="*/ 114630 h 5528158"/>
              <a:gd name="connsiteX84" fmla="*/ 5293 w 4469428"/>
              <a:gd name="connsiteY84" fmla="*/ 0 h 5528158"/>
              <a:gd name="connsiteX85" fmla="*/ 4469428 w 4469428"/>
              <a:gd name="connsiteY85" fmla="*/ 11587 h 5528158"/>
              <a:gd name="connsiteX86" fmla="*/ 4469428 w 4469428"/>
              <a:gd name="connsiteY86" fmla="*/ 5527489 h 5528158"/>
              <a:gd name="connsiteX87" fmla="*/ 0 w 4469428"/>
              <a:gd name="connsiteY87" fmla="*/ 5528158 h 5528158"/>
              <a:gd name="connsiteX88" fmla="*/ 5293 w 4469428"/>
              <a:gd name="connsiteY88" fmla="*/ 0 h 552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469428" h="5528158">
                <a:moveTo>
                  <a:pt x="139379" y="114630"/>
                </a:moveTo>
                <a:cubicBezTo>
                  <a:pt x="136474" y="1393584"/>
                  <a:pt x="133568" y="2672538"/>
                  <a:pt x="130663" y="3951492"/>
                </a:cubicBezTo>
                <a:lnTo>
                  <a:pt x="134857" y="5227536"/>
                </a:lnTo>
                <a:lnTo>
                  <a:pt x="133033" y="5291186"/>
                </a:lnTo>
                <a:cubicBezTo>
                  <a:pt x="132165" y="5293735"/>
                  <a:pt x="134303" y="5293191"/>
                  <a:pt x="134659" y="5294657"/>
                </a:cubicBezTo>
                <a:cubicBezTo>
                  <a:pt x="134818" y="5295314"/>
                  <a:pt x="134461" y="5296645"/>
                  <a:pt x="134546" y="5297410"/>
                </a:cubicBezTo>
                <a:cubicBezTo>
                  <a:pt x="134680" y="5298621"/>
                  <a:pt x="135050" y="5299484"/>
                  <a:pt x="135303" y="5300520"/>
                </a:cubicBezTo>
                <a:cubicBezTo>
                  <a:pt x="134955" y="5308925"/>
                  <a:pt x="134756" y="5304714"/>
                  <a:pt x="136590" y="5312248"/>
                </a:cubicBezTo>
                <a:lnTo>
                  <a:pt x="137346" y="5315359"/>
                </a:lnTo>
                <a:cubicBezTo>
                  <a:pt x="137085" y="5321668"/>
                  <a:pt x="137212" y="5314126"/>
                  <a:pt x="137990" y="5321222"/>
                </a:cubicBezTo>
                <a:cubicBezTo>
                  <a:pt x="138073" y="5321988"/>
                  <a:pt x="137792" y="5323209"/>
                  <a:pt x="137876" y="5323975"/>
                </a:cubicBezTo>
                <a:cubicBezTo>
                  <a:pt x="138009" y="5325186"/>
                  <a:pt x="138382" y="5326048"/>
                  <a:pt x="138633" y="5327086"/>
                </a:cubicBezTo>
                <a:cubicBezTo>
                  <a:pt x="138285" y="5335497"/>
                  <a:pt x="138636" y="5322525"/>
                  <a:pt x="139277" y="5332949"/>
                </a:cubicBezTo>
                <a:cubicBezTo>
                  <a:pt x="139376" y="5334574"/>
                  <a:pt x="139125" y="5336619"/>
                  <a:pt x="139050" y="5338453"/>
                </a:cubicBezTo>
                <a:cubicBezTo>
                  <a:pt x="139012" y="5339370"/>
                  <a:pt x="138973" y="5340288"/>
                  <a:pt x="138935" y="5341205"/>
                </a:cubicBezTo>
                <a:cubicBezTo>
                  <a:pt x="138896" y="5342122"/>
                  <a:pt x="139287" y="5342828"/>
                  <a:pt x="138821" y="5343955"/>
                </a:cubicBezTo>
                <a:lnTo>
                  <a:pt x="134995" y="5350770"/>
                </a:lnTo>
                <a:cubicBezTo>
                  <a:pt x="134312" y="5364219"/>
                  <a:pt x="133630" y="5377669"/>
                  <a:pt x="132947" y="5391118"/>
                </a:cubicBezTo>
                <a:lnTo>
                  <a:pt x="442459" y="5390825"/>
                </a:lnTo>
                <a:lnTo>
                  <a:pt x="4367282" y="5423001"/>
                </a:lnTo>
                <a:cubicBezTo>
                  <a:pt x="4370202" y="5399252"/>
                  <a:pt x="4367245" y="5381403"/>
                  <a:pt x="4367227" y="5360605"/>
                </a:cubicBezTo>
                <a:lnTo>
                  <a:pt x="4371701" y="5357656"/>
                </a:lnTo>
                <a:cubicBezTo>
                  <a:pt x="4379637" y="5348721"/>
                  <a:pt x="4388234" y="5329909"/>
                  <a:pt x="4388227" y="5322350"/>
                </a:cubicBezTo>
                <a:cubicBezTo>
                  <a:pt x="4367368" y="5279378"/>
                  <a:pt x="4382114" y="5244904"/>
                  <a:pt x="4379803" y="5222590"/>
                </a:cubicBezTo>
                <a:cubicBezTo>
                  <a:pt x="4377491" y="5200274"/>
                  <a:pt x="4380559" y="5196016"/>
                  <a:pt x="4374362" y="5188458"/>
                </a:cubicBezTo>
                <a:lnTo>
                  <a:pt x="4367042" y="5152192"/>
                </a:lnTo>
                <a:cubicBezTo>
                  <a:pt x="4366574" y="4606324"/>
                  <a:pt x="4366105" y="4060456"/>
                  <a:pt x="4365637" y="3514588"/>
                </a:cubicBezTo>
                <a:cubicBezTo>
                  <a:pt x="4371865" y="3495812"/>
                  <a:pt x="4373799" y="3345640"/>
                  <a:pt x="4367561" y="3351901"/>
                </a:cubicBezTo>
                <a:cubicBezTo>
                  <a:pt x="4366094" y="3273341"/>
                  <a:pt x="4367556" y="3177091"/>
                  <a:pt x="4366090" y="3098530"/>
                </a:cubicBezTo>
                <a:cubicBezTo>
                  <a:pt x="4350280" y="2752657"/>
                  <a:pt x="4363886" y="2394970"/>
                  <a:pt x="4362784" y="2043190"/>
                </a:cubicBezTo>
                <a:lnTo>
                  <a:pt x="4367300" y="1993394"/>
                </a:lnTo>
                <a:lnTo>
                  <a:pt x="4374617" y="1942792"/>
                </a:lnTo>
                <a:lnTo>
                  <a:pt x="4378738" y="1931983"/>
                </a:lnTo>
                <a:lnTo>
                  <a:pt x="4375197" y="1919375"/>
                </a:lnTo>
                <a:cubicBezTo>
                  <a:pt x="4374156" y="1917827"/>
                  <a:pt x="4372987" y="1916564"/>
                  <a:pt x="4371731" y="1915628"/>
                </a:cubicBezTo>
                <a:lnTo>
                  <a:pt x="4378567" y="1875376"/>
                </a:lnTo>
                <a:cubicBezTo>
                  <a:pt x="4378630" y="1873754"/>
                  <a:pt x="4378692" y="1872132"/>
                  <a:pt x="4378755" y="1870510"/>
                </a:cubicBezTo>
                <a:lnTo>
                  <a:pt x="4377750" y="1836963"/>
                </a:lnTo>
                <a:lnTo>
                  <a:pt x="4372677" y="1787067"/>
                </a:lnTo>
                <a:lnTo>
                  <a:pt x="4362685" y="1763484"/>
                </a:lnTo>
                <a:lnTo>
                  <a:pt x="4362631" y="1611519"/>
                </a:lnTo>
                <a:lnTo>
                  <a:pt x="4364671" y="1611278"/>
                </a:lnTo>
                <a:cubicBezTo>
                  <a:pt x="4366758" y="1602131"/>
                  <a:pt x="4359453" y="1573438"/>
                  <a:pt x="4374124" y="1575879"/>
                </a:cubicBezTo>
                <a:cubicBezTo>
                  <a:pt x="4373751" y="1570076"/>
                  <a:pt x="4372775" y="1564350"/>
                  <a:pt x="4371646" y="1558579"/>
                </a:cubicBezTo>
                <a:cubicBezTo>
                  <a:pt x="4371453" y="1557570"/>
                  <a:pt x="4371259" y="1556563"/>
                  <a:pt x="4371065" y="1555555"/>
                </a:cubicBezTo>
                <a:lnTo>
                  <a:pt x="4372079" y="1544308"/>
                </a:lnTo>
                <a:lnTo>
                  <a:pt x="4368192" y="1540075"/>
                </a:lnTo>
                <a:cubicBezTo>
                  <a:pt x="4368714" y="1527378"/>
                  <a:pt x="4369237" y="1514681"/>
                  <a:pt x="4369759" y="1501984"/>
                </a:cubicBezTo>
                <a:cubicBezTo>
                  <a:pt x="4380299" y="1485701"/>
                  <a:pt x="4375432" y="1454918"/>
                  <a:pt x="4380074" y="1429386"/>
                </a:cubicBezTo>
                <a:lnTo>
                  <a:pt x="4384314" y="1418198"/>
                </a:lnTo>
                <a:lnTo>
                  <a:pt x="4391026" y="1344176"/>
                </a:lnTo>
                <a:lnTo>
                  <a:pt x="4398343" y="1293576"/>
                </a:lnTo>
                <a:lnTo>
                  <a:pt x="4402465" y="1282767"/>
                </a:lnTo>
                <a:lnTo>
                  <a:pt x="4398923" y="1270159"/>
                </a:lnTo>
                <a:cubicBezTo>
                  <a:pt x="4397882" y="1268610"/>
                  <a:pt x="4396712" y="1267349"/>
                  <a:pt x="4395457" y="1266412"/>
                </a:cubicBezTo>
                <a:lnTo>
                  <a:pt x="4402293" y="1226161"/>
                </a:lnTo>
                <a:cubicBezTo>
                  <a:pt x="4402355" y="1224538"/>
                  <a:pt x="4402419" y="1222916"/>
                  <a:pt x="4402481" y="1221294"/>
                </a:cubicBezTo>
                <a:cubicBezTo>
                  <a:pt x="4402146" y="1210111"/>
                  <a:pt x="4401811" y="1198928"/>
                  <a:pt x="4401475" y="1187746"/>
                </a:cubicBezTo>
                <a:lnTo>
                  <a:pt x="4396404" y="1137852"/>
                </a:lnTo>
                <a:cubicBezTo>
                  <a:pt x="4392504" y="1121351"/>
                  <a:pt x="4376596" y="1106460"/>
                  <a:pt x="4384703" y="1086079"/>
                </a:cubicBezTo>
                <a:cubicBezTo>
                  <a:pt x="4375710" y="1090599"/>
                  <a:pt x="4387543" y="1061876"/>
                  <a:pt x="4379944" y="1056187"/>
                </a:cubicBezTo>
                <a:cubicBezTo>
                  <a:pt x="4373628" y="1052847"/>
                  <a:pt x="4375745" y="1043354"/>
                  <a:pt x="4374485" y="1035394"/>
                </a:cubicBezTo>
                <a:cubicBezTo>
                  <a:pt x="4368596" y="1028447"/>
                  <a:pt x="4368321" y="989938"/>
                  <a:pt x="4371330" y="977321"/>
                </a:cubicBezTo>
                <a:cubicBezTo>
                  <a:pt x="4383769" y="942771"/>
                  <a:pt x="4361342" y="906710"/>
                  <a:pt x="4370591" y="878910"/>
                </a:cubicBezTo>
                <a:cubicBezTo>
                  <a:pt x="4369448" y="856541"/>
                  <a:pt x="4366261" y="849352"/>
                  <a:pt x="4364472" y="843099"/>
                </a:cubicBezTo>
                <a:lnTo>
                  <a:pt x="4362357" y="842319"/>
                </a:lnTo>
                <a:cubicBezTo>
                  <a:pt x="4362344" y="805138"/>
                  <a:pt x="4362330" y="767957"/>
                  <a:pt x="4362317" y="730776"/>
                </a:cubicBezTo>
                <a:lnTo>
                  <a:pt x="4363473" y="722932"/>
                </a:lnTo>
                <a:cubicBezTo>
                  <a:pt x="4364576" y="714652"/>
                  <a:pt x="4365200" y="706561"/>
                  <a:pt x="4364279" y="699074"/>
                </a:cubicBezTo>
                <a:lnTo>
                  <a:pt x="4362305" y="694354"/>
                </a:lnTo>
                <a:cubicBezTo>
                  <a:pt x="4362277" y="617243"/>
                  <a:pt x="4362250" y="540133"/>
                  <a:pt x="4362222" y="463022"/>
                </a:cubicBezTo>
                <a:lnTo>
                  <a:pt x="4362654" y="458820"/>
                </a:lnTo>
                <a:cubicBezTo>
                  <a:pt x="4363650" y="445764"/>
                  <a:pt x="4364149" y="435215"/>
                  <a:pt x="4364143" y="430294"/>
                </a:cubicBezTo>
                <a:cubicBezTo>
                  <a:pt x="4363494" y="414870"/>
                  <a:pt x="4362843" y="399446"/>
                  <a:pt x="4362194" y="384022"/>
                </a:cubicBezTo>
                <a:cubicBezTo>
                  <a:pt x="4362183" y="353600"/>
                  <a:pt x="4362173" y="323177"/>
                  <a:pt x="4362162" y="292755"/>
                </a:cubicBezTo>
                <a:lnTo>
                  <a:pt x="4364309" y="269031"/>
                </a:lnTo>
                <a:cubicBezTo>
                  <a:pt x="4367872" y="250663"/>
                  <a:pt x="4373785" y="231370"/>
                  <a:pt x="4383219" y="210368"/>
                </a:cubicBezTo>
                <a:cubicBezTo>
                  <a:pt x="4383177" y="167508"/>
                  <a:pt x="4374760" y="180998"/>
                  <a:pt x="4365122" y="179833"/>
                </a:cubicBezTo>
                <a:lnTo>
                  <a:pt x="4362121" y="178286"/>
                </a:lnTo>
                <a:cubicBezTo>
                  <a:pt x="4362117" y="167710"/>
                  <a:pt x="4362114" y="157135"/>
                  <a:pt x="4362109" y="146560"/>
                </a:cubicBezTo>
                <a:lnTo>
                  <a:pt x="4333172" y="126396"/>
                </a:lnTo>
                <a:lnTo>
                  <a:pt x="3960986" y="126880"/>
                </a:lnTo>
                <a:lnTo>
                  <a:pt x="3133871" y="118244"/>
                </a:lnTo>
                <a:lnTo>
                  <a:pt x="139379" y="114630"/>
                </a:lnTo>
                <a:close/>
                <a:moveTo>
                  <a:pt x="5293" y="0"/>
                </a:moveTo>
                <a:lnTo>
                  <a:pt x="4469428" y="11587"/>
                </a:lnTo>
                <a:lnTo>
                  <a:pt x="4469428" y="5527489"/>
                </a:lnTo>
                <a:lnTo>
                  <a:pt x="0" y="5528158"/>
                </a:lnTo>
                <a:cubicBezTo>
                  <a:pt x="0" y="3689524"/>
                  <a:pt x="5293" y="1838634"/>
                  <a:pt x="52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EE80537C-5E67-4185-94E7-D0828C0FA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22665">
            <a:off x="11013944" y="5321142"/>
            <a:ext cx="444795" cy="1782644"/>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4871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23F5135F-115E-423C-BE4A-B56C35DC9F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4" name="Group 33">
              <a:extLst>
                <a:ext uri="{FF2B5EF4-FFF2-40B4-BE49-F238E27FC236}">
                  <a16:creationId xmlns:a16="http://schemas.microsoft.com/office/drawing/2014/main" id="{82C1E318-0F1F-4920-8C7D-FBAC66631B5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6" name="Straight Connector 35">
                <a:extLst>
                  <a:ext uri="{FF2B5EF4-FFF2-40B4-BE49-F238E27FC236}">
                    <a16:creationId xmlns:a16="http://schemas.microsoft.com/office/drawing/2014/main" id="{DE4A7237-B6EB-4FB7-8B68-7C27438D47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E00FDE-0838-4B5B-A782-6B6C92DB0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Oval 34">
              <a:extLst>
                <a:ext uri="{FF2B5EF4-FFF2-40B4-BE49-F238E27FC236}">
                  <a16:creationId xmlns:a16="http://schemas.microsoft.com/office/drawing/2014/main" id="{2BC1B2F3-8E83-4A70-B103-979C67EECE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9" name="Rectangle 38">
            <a:extLst>
              <a:ext uri="{FF2B5EF4-FFF2-40B4-BE49-F238E27FC236}">
                <a16:creationId xmlns:a16="http://schemas.microsoft.com/office/drawing/2014/main" id="{ECB86E21-E2BD-408E-8E61-D30AB8715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29B38C0-3CC6-4B41-93F3-C479D22DD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984" y="510362"/>
            <a:ext cx="11174866" cy="5426887"/>
          </a:xfrm>
          <a:prstGeom prst="rect">
            <a:avLst/>
          </a:prstGeom>
          <a:solidFill>
            <a:schemeClr val="tx1">
              <a:lumMod val="95000"/>
            </a:schemeClr>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69A070B3-8EC2-413C-B782-253BA2546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73638" y="-2246659"/>
            <a:ext cx="5200368" cy="10916487"/>
          </a:xfrm>
          <a:custGeom>
            <a:avLst/>
            <a:gdLst>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2810340 w 4123786"/>
              <a:gd name="connsiteY39" fmla="*/ 10695515 h 10695515"/>
              <a:gd name="connsiteX40" fmla="*/ 68003 w 4123786"/>
              <a:gd name="connsiteY40" fmla="*/ 10695515 h 10695515"/>
              <a:gd name="connsiteX41" fmla="*/ 30530 w 4123786"/>
              <a:gd name="connsiteY41" fmla="*/ 10659953 h 10695515"/>
              <a:gd name="connsiteX42" fmla="*/ 30530 w 4123786"/>
              <a:gd name="connsiteY42" fmla="*/ 9043781 h 10695515"/>
              <a:gd name="connsiteX43" fmla="*/ 19986 w 4123786"/>
              <a:gd name="connsiteY43" fmla="*/ 8991028 h 10695515"/>
              <a:gd name="connsiteX44" fmla="*/ 30530 w 4123786"/>
              <a:gd name="connsiteY44" fmla="*/ 8936768 h 10695515"/>
              <a:gd name="connsiteX45" fmla="*/ 30530 w 4123786"/>
              <a:gd name="connsiteY45" fmla="*/ 8213677 h 10695515"/>
              <a:gd name="connsiteX46" fmla="*/ 30530 w 4123786"/>
              <a:gd name="connsiteY46" fmla="*/ 8117697 h 10695515"/>
              <a:gd name="connsiteX47" fmla="*/ 19292 w 4123786"/>
              <a:gd name="connsiteY47" fmla="*/ 8064088 h 10695515"/>
              <a:gd name="connsiteX48" fmla="*/ 6414 w 4123786"/>
              <a:gd name="connsiteY48" fmla="*/ 8009276 h 10695515"/>
              <a:gd name="connsiteX49" fmla="*/ 862 w 4123786"/>
              <a:gd name="connsiteY49" fmla="*/ 7956458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596068 h 10695515"/>
              <a:gd name="connsiteX32" fmla="*/ 4123785 w 4123786"/>
              <a:gd name="connsiteY32" fmla="*/ 7916119 h 10695515"/>
              <a:gd name="connsiteX33" fmla="*/ 4123785 w 4123786"/>
              <a:gd name="connsiteY33" fmla="*/ 10239915 h 10695515"/>
              <a:gd name="connsiteX34" fmla="*/ 4123785 w 4123786"/>
              <a:gd name="connsiteY34" fmla="*/ 10662081 h 10695515"/>
              <a:gd name="connsiteX35" fmla="*/ 4090258 w 4123786"/>
              <a:gd name="connsiteY35" fmla="*/ 10695514 h 10695515"/>
              <a:gd name="connsiteX36" fmla="*/ 4072751 w 4123786"/>
              <a:gd name="connsiteY36" fmla="*/ 10695514 h 10695515"/>
              <a:gd name="connsiteX37" fmla="*/ 4072751 w 4123786"/>
              <a:gd name="connsiteY37" fmla="*/ 10695515 h 10695515"/>
              <a:gd name="connsiteX38" fmla="*/ 3145747 w 4123786"/>
              <a:gd name="connsiteY38" fmla="*/ 10695515 h 10695515"/>
              <a:gd name="connsiteX39" fmla="*/ 68003 w 4123786"/>
              <a:gd name="connsiteY39" fmla="*/ 10695515 h 10695515"/>
              <a:gd name="connsiteX40" fmla="*/ 30530 w 4123786"/>
              <a:gd name="connsiteY40" fmla="*/ 10659953 h 10695515"/>
              <a:gd name="connsiteX41" fmla="*/ 30530 w 4123786"/>
              <a:gd name="connsiteY41" fmla="*/ 9043781 h 10695515"/>
              <a:gd name="connsiteX42" fmla="*/ 19986 w 4123786"/>
              <a:gd name="connsiteY42" fmla="*/ 8991028 h 10695515"/>
              <a:gd name="connsiteX43" fmla="*/ 30530 w 4123786"/>
              <a:gd name="connsiteY43" fmla="*/ 8936768 h 10695515"/>
              <a:gd name="connsiteX44" fmla="*/ 30530 w 4123786"/>
              <a:gd name="connsiteY44" fmla="*/ 8213677 h 10695515"/>
              <a:gd name="connsiteX45" fmla="*/ 30530 w 4123786"/>
              <a:gd name="connsiteY45" fmla="*/ 8117697 h 10695515"/>
              <a:gd name="connsiteX46" fmla="*/ 19292 w 4123786"/>
              <a:gd name="connsiteY46" fmla="*/ 8064088 h 10695515"/>
              <a:gd name="connsiteX47" fmla="*/ 6414 w 4123786"/>
              <a:gd name="connsiteY47" fmla="*/ 8009276 h 10695515"/>
              <a:gd name="connsiteX48" fmla="*/ 862 w 4123786"/>
              <a:gd name="connsiteY48" fmla="*/ 7956458 h 10695515"/>
              <a:gd name="connsiteX49" fmla="*/ 0 w 4123786"/>
              <a:gd name="connsiteY4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6 w 4123786"/>
              <a:gd name="connsiteY30" fmla="*/ 7596066 h 10695515"/>
              <a:gd name="connsiteX31" fmla="*/ 4123785 w 4123786"/>
              <a:gd name="connsiteY31" fmla="*/ 7916119 h 10695515"/>
              <a:gd name="connsiteX32" fmla="*/ 4123785 w 4123786"/>
              <a:gd name="connsiteY32" fmla="*/ 10239915 h 10695515"/>
              <a:gd name="connsiteX33" fmla="*/ 4123785 w 4123786"/>
              <a:gd name="connsiteY33" fmla="*/ 10662081 h 10695515"/>
              <a:gd name="connsiteX34" fmla="*/ 4090258 w 4123786"/>
              <a:gd name="connsiteY34" fmla="*/ 10695514 h 10695515"/>
              <a:gd name="connsiteX35" fmla="*/ 4072751 w 4123786"/>
              <a:gd name="connsiteY35" fmla="*/ 10695514 h 10695515"/>
              <a:gd name="connsiteX36" fmla="*/ 4072751 w 4123786"/>
              <a:gd name="connsiteY36" fmla="*/ 10695515 h 10695515"/>
              <a:gd name="connsiteX37" fmla="*/ 3145747 w 4123786"/>
              <a:gd name="connsiteY37" fmla="*/ 10695515 h 10695515"/>
              <a:gd name="connsiteX38" fmla="*/ 68003 w 4123786"/>
              <a:gd name="connsiteY38" fmla="*/ 10695515 h 10695515"/>
              <a:gd name="connsiteX39" fmla="*/ 30530 w 4123786"/>
              <a:gd name="connsiteY39" fmla="*/ 10659953 h 10695515"/>
              <a:gd name="connsiteX40" fmla="*/ 30530 w 4123786"/>
              <a:gd name="connsiteY40" fmla="*/ 9043781 h 10695515"/>
              <a:gd name="connsiteX41" fmla="*/ 19986 w 4123786"/>
              <a:gd name="connsiteY41" fmla="*/ 8991028 h 10695515"/>
              <a:gd name="connsiteX42" fmla="*/ 30530 w 4123786"/>
              <a:gd name="connsiteY42" fmla="*/ 8936768 h 10695515"/>
              <a:gd name="connsiteX43" fmla="*/ 30530 w 4123786"/>
              <a:gd name="connsiteY43" fmla="*/ 8213677 h 10695515"/>
              <a:gd name="connsiteX44" fmla="*/ 30530 w 4123786"/>
              <a:gd name="connsiteY44" fmla="*/ 8117697 h 10695515"/>
              <a:gd name="connsiteX45" fmla="*/ 19292 w 4123786"/>
              <a:gd name="connsiteY45" fmla="*/ 8064088 h 10695515"/>
              <a:gd name="connsiteX46" fmla="*/ 6414 w 4123786"/>
              <a:gd name="connsiteY46" fmla="*/ 8009276 h 10695515"/>
              <a:gd name="connsiteX47" fmla="*/ 862 w 4123786"/>
              <a:gd name="connsiteY47" fmla="*/ 7956458 h 10695515"/>
              <a:gd name="connsiteX48" fmla="*/ 0 w 4123786"/>
              <a:gd name="connsiteY48"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7916119 h 10695515"/>
              <a:gd name="connsiteX31" fmla="*/ 4123785 w 4123786"/>
              <a:gd name="connsiteY31" fmla="*/ 10239915 h 10695515"/>
              <a:gd name="connsiteX32" fmla="*/ 4123785 w 4123786"/>
              <a:gd name="connsiteY32" fmla="*/ 10662081 h 10695515"/>
              <a:gd name="connsiteX33" fmla="*/ 4090258 w 4123786"/>
              <a:gd name="connsiteY33" fmla="*/ 10695514 h 10695515"/>
              <a:gd name="connsiteX34" fmla="*/ 4072751 w 4123786"/>
              <a:gd name="connsiteY34" fmla="*/ 10695514 h 10695515"/>
              <a:gd name="connsiteX35" fmla="*/ 4072751 w 4123786"/>
              <a:gd name="connsiteY35" fmla="*/ 10695515 h 10695515"/>
              <a:gd name="connsiteX36" fmla="*/ 3145747 w 4123786"/>
              <a:gd name="connsiteY36" fmla="*/ 10695515 h 10695515"/>
              <a:gd name="connsiteX37" fmla="*/ 68003 w 4123786"/>
              <a:gd name="connsiteY37" fmla="*/ 10695515 h 10695515"/>
              <a:gd name="connsiteX38" fmla="*/ 30530 w 4123786"/>
              <a:gd name="connsiteY38" fmla="*/ 10659953 h 10695515"/>
              <a:gd name="connsiteX39" fmla="*/ 30530 w 4123786"/>
              <a:gd name="connsiteY39" fmla="*/ 9043781 h 10695515"/>
              <a:gd name="connsiteX40" fmla="*/ 19986 w 4123786"/>
              <a:gd name="connsiteY40" fmla="*/ 8991028 h 10695515"/>
              <a:gd name="connsiteX41" fmla="*/ 30530 w 4123786"/>
              <a:gd name="connsiteY41" fmla="*/ 8936768 h 10695515"/>
              <a:gd name="connsiteX42" fmla="*/ 30530 w 4123786"/>
              <a:gd name="connsiteY42" fmla="*/ 8213677 h 10695515"/>
              <a:gd name="connsiteX43" fmla="*/ 30530 w 4123786"/>
              <a:gd name="connsiteY43" fmla="*/ 8117697 h 10695515"/>
              <a:gd name="connsiteX44" fmla="*/ 19292 w 4123786"/>
              <a:gd name="connsiteY44" fmla="*/ 8064088 h 10695515"/>
              <a:gd name="connsiteX45" fmla="*/ 6414 w 4123786"/>
              <a:gd name="connsiteY45" fmla="*/ 8009276 h 10695515"/>
              <a:gd name="connsiteX46" fmla="*/ 862 w 4123786"/>
              <a:gd name="connsiteY46" fmla="*/ 7956458 h 10695515"/>
              <a:gd name="connsiteX47" fmla="*/ 0 w 4123786"/>
              <a:gd name="connsiteY47"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6 w 4123786"/>
              <a:gd name="connsiteY29" fmla="*/ 4850104 h 10695515"/>
              <a:gd name="connsiteX30" fmla="*/ 4123785 w 4123786"/>
              <a:gd name="connsiteY30" fmla="*/ 10239915 h 10695515"/>
              <a:gd name="connsiteX31" fmla="*/ 4123785 w 4123786"/>
              <a:gd name="connsiteY31" fmla="*/ 10662081 h 10695515"/>
              <a:gd name="connsiteX32" fmla="*/ 4090258 w 4123786"/>
              <a:gd name="connsiteY32" fmla="*/ 10695514 h 10695515"/>
              <a:gd name="connsiteX33" fmla="*/ 4072751 w 4123786"/>
              <a:gd name="connsiteY33" fmla="*/ 10695514 h 10695515"/>
              <a:gd name="connsiteX34" fmla="*/ 4072751 w 4123786"/>
              <a:gd name="connsiteY34" fmla="*/ 10695515 h 10695515"/>
              <a:gd name="connsiteX35" fmla="*/ 3145747 w 4123786"/>
              <a:gd name="connsiteY35" fmla="*/ 10695515 h 10695515"/>
              <a:gd name="connsiteX36" fmla="*/ 68003 w 4123786"/>
              <a:gd name="connsiteY36" fmla="*/ 10695515 h 10695515"/>
              <a:gd name="connsiteX37" fmla="*/ 30530 w 4123786"/>
              <a:gd name="connsiteY37" fmla="*/ 10659953 h 10695515"/>
              <a:gd name="connsiteX38" fmla="*/ 30530 w 4123786"/>
              <a:gd name="connsiteY38" fmla="*/ 9043781 h 10695515"/>
              <a:gd name="connsiteX39" fmla="*/ 19986 w 4123786"/>
              <a:gd name="connsiteY39" fmla="*/ 8991028 h 10695515"/>
              <a:gd name="connsiteX40" fmla="*/ 30530 w 4123786"/>
              <a:gd name="connsiteY40" fmla="*/ 8936768 h 10695515"/>
              <a:gd name="connsiteX41" fmla="*/ 30530 w 4123786"/>
              <a:gd name="connsiteY41" fmla="*/ 8213677 h 10695515"/>
              <a:gd name="connsiteX42" fmla="*/ 30530 w 4123786"/>
              <a:gd name="connsiteY42" fmla="*/ 8117697 h 10695515"/>
              <a:gd name="connsiteX43" fmla="*/ 19292 w 4123786"/>
              <a:gd name="connsiteY43" fmla="*/ 8064088 h 10695515"/>
              <a:gd name="connsiteX44" fmla="*/ 6414 w 4123786"/>
              <a:gd name="connsiteY44" fmla="*/ 8009276 h 10695515"/>
              <a:gd name="connsiteX45" fmla="*/ 862 w 4123786"/>
              <a:gd name="connsiteY45" fmla="*/ 7956458 h 10695515"/>
              <a:gd name="connsiteX46" fmla="*/ 0 w 4123786"/>
              <a:gd name="connsiteY46"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3145747 w 4123786"/>
              <a:gd name="connsiteY34" fmla="*/ 10695515 h 10695515"/>
              <a:gd name="connsiteX35" fmla="*/ 68003 w 4123786"/>
              <a:gd name="connsiteY35" fmla="*/ 10695515 h 10695515"/>
              <a:gd name="connsiteX36" fmla="*/ 30530 w 4123786"/>
              <a:gd name="connsiteY36" fmla="*/ 10659953 h 10695515"/>
              <a:gd name="connsiteX37" fmla="*/ 30530 w 4123786"/>
              <a:gd name="connsiteY37" fmla="*/ 9043781 h 10695515"/>
              <a:gd name="connsiteX38" fmla="*/ 19986 w 4123786"/>
              <a:gd name="connsiteY38" fmla="*/ 8991028 h 10695515"/>
              <a:gd name="connsiteX39" fmla="*/ 30530 w 4123786"/>
              <a:gd name="connsiteY39" fmla="*/ 8936768 h 10695515"/>
              <a:gd name="connsiteX40" fmla="*/ 30530 w 4123786"/>
              <a:gd name="connsiteY40" fmla="*/ 8213677 h 10695515"/>
              <a:gd name="connsiteX41" fmla="*/ 30530 w 4123786"/>
              <a:gd name="connsiteY41" fmla="*/ 8117697 h 10695515"/>
              <a:gd name="connsiteX42" fmla="*/ 19292 w 4123786"/>
              <a:gd name="connsiteY42" fmla="*/ 8064088 h 10695515"/>
              <a:gd name="connsiteX43" fmla="*/ 6414 w 4123786"/>
              <a:gd name="connsiteY43" fmla="*/ 8009276 h 10695515"/>
              <a:gd name="connsiteX44" fmla="*/ 862 w 4123786"/>
              <a:gd name="connsiteY44" fmla="*/ 7956458 h 10695515"/>
              <a:gd name="connsiteX45" fmla="*/ 0 w 4123786"/>
              <a:gd name="connsiteY45"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239915 h 10695515"/>
              <a:gd name="connsiteX30" fmla="*/ 4123785 w 4123786"/>
              <a:gd name="connsiteY30" fmla="*/ 10662081 h 10695515"/>
              <a:gd name="connsiteX31" fmla="*/ 4090258 w 4123786"/>
              <a:gd name="connsiteY31" fmla="*/ 10695514 h 10695515"/>
              <a:gd name="connsiteX32" fmla="*/ 4072751 w 4123786"/>
              <a:gd name="connsiteY32" fmla="*/ 10695514 h 10695515"/>
              <a:gd name="connsiteX33" fmla="*/ 4072751 w 4123786"/>
              <a:gd name="connsiteY33" fmla="*/ 10695515 h 10695515"/>
              <a:gd name="connsiteX34" fmla="*/ 68003 w 4123786"/>
              <a:gd name="connsiteY34" fmla="*/ 10695515 h 10695515"/>
              <a:gd name="connsiteX35" fmla="*/ 30530 w 4123786"/>
              <a:gd name="connsiteY35" fmla="*/ 10659953 h 10695515"/>
              <a:gd name="connsiteX36" fmla="*/ 30530 w 4123786"/>
              <a:gd name="connsiteY36" fmla="*/ 9043781 h 10695515"/>
              <a:gd name="connsiteX37" fmla="*/ 19986 w 4123786"/>
              <a:gd name="connsiteY37" fmla="*/ 8991028 h 10695515"/>
              <a:gd name="connsiteX38" fmla="*/ 30530 w 4123786"/>
              <a:gd name="connsiteY38" fmla="*/ 8936768 h 10695515"/>
              <a:gd name="connsiteX39" fmla="*/ 30530 w 4123786"/>
              <a:gd name="connsiteY39" fmla="*/ 8213677 h 10695515"/>
              <a:gd name="connsiteX40" fmla="*/ 30530 w 4123786"/>
              <a:gd name="connsiteY40" fmla="*/ 8117697 h 10695515"/>
              <a:gd name="connsiteX41" fmla="*/ 19292 w 4123786"/>
              <a:gd name="connsiteY41" fmla="*/ 8064088 h 10695515"/>
              <a:gd name="connsiteX42" fmla="*/ 6414 w 4123786"/>
              <a:gd name="connsiteY42" fmla="*/ 8009276 h 10695515"/>
              <a:gd name="connsiteX43" fmla="*/ 862 w 4123786"/>
              <a:gd name="connsiteY43" fmla="*/ 7956458 h 10695515"/>
              <a:gd name="connsiteX44" fmla="*/ 0 w 4123786"/>
              <a:gd name="connsiteY44"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86094 w 4123786"/>
              <a:gd name="connsiteY22" fmla="*/ 0 h 10695515"/>
              <a:gd name="connsiteX23" fmla="*/ 4090259 w 4123786"/>
              <a:gd name="connsiteY23" fmla="*/ 0 h 10695515"/>
              <a:gd name="connsiteX24" fmla="*/ 4123786 w 4123786"/>
              <a:gd name="connsiteY24" fmla="*/ 33528 h 10695515"/>
              <a:gd name="connsiteX25" fmla="*/ 4123786 w 4123786"/>
              <a:gd name="connsiteY25" fmla="*/ 2779490 h 10695515"/>
              <a:gd name="connsiteX26" fmla="*/ 4123785 w 4123786"/>
              <a:gd name="connsiteY26" fmla="*/ 2779492 h 10695515"/>
              <a:gd name="connsiteX27" fmla="*/ 4123785 w 4123786"/>
              <a:gd name="connsiteY27" fmla="*/ 3099544 h 10695515"/>
              <a:gd name="connsiteX28" fmla="*/ 4123785 w 4123786"/>
              <a:gd name="connsiteY28" fmla="*/ 4850102 h 10695515"/>
              <a:gd name="connsiteX29" fmla="*/ 4123785 w 4123786"/>
              <a:gd name="connsiteY29" fmla="*/ 10662081 h 10695515"/>
              <a:gd name="connsiteX30" fmla="*/ 4090258 w 4123786"/>
              <a:gd name="connsiteY30" fmla="*/ 10695514 h 10695515"/>
              <a:gd name="connsiteX31" fmla="*/ 4072751 w 4123786"/>
              <a:gd name="connsiteY31" fmla="*/ 10695514 h 10695515"/>
              <a:gd name="connsiteX32" fmla="*/ 4072751 w 4123786"/>
              <a:gd name="connsiteY32" fmla="*/ 10695515 h 10695515"/>
              <a:gd name="connsiteX33" fmla="*/ 68003 w 4123786"/>
              <a:gd name="connsiteY33" fmla="*/ 10695515 h 10695515"/>
              <a:gd name="connsiteX34" fmla="*/ 30530 w 4123786"/>
              <a:gd name="connsiteY34" fmla="*/ 10659953 h 10695515"/>
              <a:gd name="connsiteX35" fmla="*/ 30530 w 4123786"/>
              <a:gd name="connsiteY35" fmla="*/ 9043781 h 10695515"/>
              <a:gd name="connsiteX36" fmla="*/ 19986 w 4123786"/>
              <a:gd name="connsiteY36" fmla="*/ 8991028 h 10695515"/>
              <a:gd name="connsiteX37" fmla="*/ 30530 w 4123786"/>
              <a:gd name="connsiteY37" fmla="*/ 8936768 h 10695515"/>
              <a:gd name="connsiteX38" fmla="*/ 30530 w 4123786"/>
              <a:gd name="connsiteY38" fmla="*/ 8213677 h 10695515"/>
              <a:gd name="connsiteX39" fmla="*/ 30530 w 4123786"/>
              <a:gd name="connsiteY39" fmla="*/ 8117697 h 10695515"/>
              <a:gd name="connsiteX40" fmla="*/ 19292 w 4123786"/>
              <a:gd name="connsiteY40" fmla="*/ 8064088 h 10695515"/>
              <a:gd name="connsiteX41" fmla="*/ 6414 w 4123786"/>
              <a:gd name="connsiteY41" fmla="*/ 8009276 h 10695515"/>
              <a:gd name="connsiteX42" fmla="*/ 862 w 4123786"/>
              <a:gd name="connsiteY42" fmla="*/ 7956458 h 10695515"/>
              <a:gd name="connsiteX43" fmla="*/ 0 w 4123786"/>
              <a:gd name="connsiteY43"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86033 w 4123786"/>
              <a:gd name="connsiteY21" fmla="*/ 31 h 10695515"/>
              <a:gd name="connsiteX22" fmla="*/ 4090259 w 4123786"/>
              <a:gd name="connsiteY22" fmla="*/ 0 h 10695515"/>
              <a:gd name="connsiteX23" fmla="*/ 4123786 w 4123786"/>
              <a:gd name="connsiteY23" fmla="*/ 33528 h 10695515"/>
              <a:gd name="connsiteX24" fmla="*/ 4123786 w 4123786"/>
              <a:gd name="connsiteY24" fmla="*/ 2779490 h 10695515"/>
              <a:gd name="connsiteX25" fmla="*/ 4123785 w 4123786"/>
              <a:gd name="connsiteY25" fmla="*/ 2779492 h 10695515"/>
              <a:gd name="connsiteX26" fmla="*/ 4123785 w 4123786"/>
              <a:gd name="connsiteY26" fmla="*/ 3099544 h 10695515"/>
              <a:gd name="connsiteX27" fmla="*/ 4123785 w 4123786"/>
              <a:gd name="connsiteY27" fmla="*/ 4850102 h 10695515"/>
              <a:gd name="connsiteX28" fmla="*/ 4123785 w 4123786"/>
              <a:gd name="connsiteY28" fmla="*/ 10662081 h 10695515"/>
              <a:gd name="connsiteX29" fmla="*/ 4090258 w 4123786"/>
              <a:gd name="connsiteY29" fmla="*/ 10695514 h 10695515"/>
              <a:gd name="connsiteX30" fmla="*/ 4072751 w 4123786"/>
              <a:gd name="connsiteY30" fmla="*/ 10695514 h 10695515"/>
              <a:gd name="connsiteX31" fmla="*/ 4072751 w 4123786"/>
              <a:gd name="connsiteY31" fmla="*/ 10695515 h 10695515"/>
              <a:gd name="connsiteX32" fmla="*/ 68003 w 4123786"/>
              <a:gd name="connsiteY32" fmla="*/ 10695515 h 10695515"/>
              <a:gd name="connsiteX33" fmla="*/ 30530 w 4123786"/>
              <a:gd name="connsiteY33" fmla="*/ 10659953 h 10695515"/>
              <a:gd name="connsiteX34" fmla="*/ 30530 w 4123786"/>
              <a:gd name="connsiteY34" fmla="*/ 9043781 h 10695515"/>
              <a:gd name="connsiteX35" fmla="*/ 19986 w 4123786"/>
              <a:gd name="connsiteY35" fmla="*/ 8991028 h 10695515"/>
              <a:gd name="connsiteX36" fmla="*/ 30530 w 4123786"/>
              <a:gd name="connsiteY36" fmla="*/ 8936768 h 10695515"/>
              <a:gd name="connsiteX37" fmla="*/ 30530 w 4123786"/>
              <a:gd name="connsiteY37" fmla="*/ 8213677 h 10695515"/>
              <a:gd name="connsiteX38" fmla="*/ 30530 w 4123786"/>
              <a:gd name="connsiteY38" fmla="*/ 8117697 h 10695515"/>
              <a:gd name="connsiteX39" fmla="*/ 19292 w 4123786"/>
              <a:gd name="connsiteY39" fmla="*/ 8064088 h 10695515"/>
              <a:gd name="connsiteX40" fmla="*/ 6414 w 4123786"/>
              <a:gd name="connsiteY40" fmla="*/ 8009276 h 10695515"/>
              <a:gd name="connsiteX41" fmla="*/ 862 w 4123786"/>
              <a:gd name="connsiteY41" fmla="*/ 7956458 h 10695515"/>
              <a:gd name="connsiteX42" fmla="*/ 0 w 4123786"/>
              <a:gd name="connsiteY42"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47590 w 4123786"/>
              <a:gd name="connsiteY20" fmla="*/ 32 h 10695515"/>
              <a:gd name="connsiteX21" fmla="*/ 4090259 w 4123786"/>
              <a:gd name="connsiteY21" fmla="*/ 0 h 10695515"/>
              <a:gd name="connsiteX22" fmla="*/ 4123786 w 4123786"/>
              <a:gd name="connsiteY22" fmla="*/ 33528 h 10695515"/>
              <a:gd name="connsiteX23" fmla="*/ 4123786 w 4123786"/>
              <a:gd name="connsiteY23" fmla="*/ 2779490 h 10695515"/>
              <a:gd name="connsiteX24" fmla="*/ 4123785 w 4123786"/>
              <a:gd name="connsiteY24" fmla="*/ 2779492 h 10695515"/>
              <a:gd name="connsiteX25" fmla="*/ 4123785 w 4123786"/>
              <a:gd name="connsiteY25" fmla="*/ 3099544 h 10695515"/>
              <a:gd name="connsiteX26" fmla="*/ 4123785 w 4123786"/>
              <a:gd name="connsiteY26" fmla="*/ 4850102 h 10695515"/>
              <a:gd name="connsiteX27" fmla="*/ 4123785 w 4123786"/>
              <a:gd name="connsiteY27" fmla="*/ 10662081 h 10695515"/>
              <a:gd name="connsiteX28" fmla="*/ 4090258 w 4123786"/>
              <a:gd name="connsiteY28" fmla="*/ 10695514 h 10695515"/>
              <a:gd name="connsiteX29" fmla="*/ 4072751 w 4123786"/>
              <a:gd name="connsiteY29" fmla="*/ 10695514 h 10695515"/>
              <a:gd name="connsiteX30" fmla="*/ 4072751 w 4123786"/>
              <a:gd name="connsiteY30" fmla="*/ 10695515 h 10695515"/>
              <a:gd name="connsiteX31" fmla="*/ 68003 w 4123786"/>
              <a:gd name="connsiteY31" fmla="*/ 10695515 h 10695515"/>
              <a:gd name="connsiteX32" fmla="*/ 30530 w 4123786"/>
              <a:gd name="connsiteY32" fmla="*/ 10659953 h 10695515"/>
              <a:gd name="connsiteX33" fmla="*/ 30530 w 4123786"/>
              <a:gd name="connsiteY33" fmla="*/ 9043781 h 10695515"/>
              <a:gd name="connsiteX34" fmla="*/ 19986 w 4123786"/>
              <a:gd name="connsiteY34" fmla="*/ 8991028 h 10695515"/>
              <a:gd name="connsiteX35" fmla="*/ 30530 w 4123786"/>
              <a:gd name="connsiteY35" fmla="*/ 8936768 h 10695515"/>
              <a:gd name="connsiteX36" fmla="*/ 30530 w 4123786"/>
              <a:gd name="connsiteY36" fmla="*/ 8213677 h 10695515"/>
              <a:gd name="connsiteX37" fmla="*/ 30530 w 4123786"/>
              <a:gd name="connsiteY37" fmla="*/ 8117697 h 10695515"/>
              <a:gd name="connsiteX38" fmla="*/ 19292 w 4123786"/>
              <a:gd name="connsiteY38" fmla="*/ 8064088 h 10695515"/>
              <a:gd name="connsiteX39" fmla="*/ 6414 w 4123786"/>
              <a:gd name="connsiteY39" fmla="*/ 8009276 h 10695515"/>
              <a:gd name="connsiteX40" fmla="*/ 862 w 4123786"/>
              <a:gd name="connsiteY40" fmla="*/ 7956458 h 10695515"/>
              <a:gd name="connsiteX41" fmla="*/ 0 w 4123786"/>
              <a:gd name="connsiteY41"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2779492 h 10695515"/>
              <a:gd name="connsiteX24" fmla="*/ 4123785 w 4123786"/>
              <a:gd name="connsiteY24" fmla="*/ 3099544 h 10695515"/>
              <a:gd name="connsiteX25" fmla="*/ 4123785 w 4123786"/>
              <a:gd name="connsiteY25" fmla="*/ 4850102 h 10695515"/>
              <a:gd name="connsiteX26" fmla="*/ 4123785 w 4123786"/>
              <a:gd name="connsiteY26" fmla="*/ 10662081 h 10695515"/>
              <a:gd name="connsiteX27" fmla="*/ 4090258 w 4123786"/>
              <a:gd name="connsiteY27" fmla="*/ 10695514 h 10695515"/>
              <a:gd name="connsiteX28" fmla="*/ 4072751 w 4123786"/>
              <a:gd name="connsiteY28" fmla="*/ 10695514 h 10695515"/>
              <a:gd name="connsiteX29" fmla="*/ 4072751 w 4123786"/>
              <a:gd name="connsiteY29" fmla="*/ 10695515 h 10695515"/>
              <a:gd name="connsiteX30" fmla="*/ 68003 w 4123786"/>
              <a:gd name="connsiteY30" fmla="*/ 10695515 h 10695515"/>
              <a:gd name="connsiteX31" fmla="*/ 30530 w 4123786"/>
              <a:gd name="connsiteY31" fmla="*/ 10659953 h 10695515"/>
              <a:gd name="connsiteX32" fmla="*/ 30530 w 4123786"/>
              <a:gd name="connsiteY32" fmla="*/ 9043781 h 10695515"/>
              <a:gd name="connsiteX33" fmla="*/ 19986 w 4123786"/>
              <a:gd name="connsiteY33" fmla="*/ 8991028 h 10695515"/>
              <a:gd name="connsiteX34" fmla="*/ 30530 w 4123786"/>
              <a:gd name="connsiteY34" fmla="*/ 8936768 h 10695515"/>
              <a:gd name="connsiteX35" fmla="*/ 30530 w 4123786"/>
              <a:gd name="connsiteY35" fmla="*/ 8213677 h 10695515"/>
              <a:gd name="connsiteX36" fmla="*/ 30530 w 4123786"/>
              <a:gd name="connsiteY36" fmla="*/ 8117697 h 10695515"/>
              <a:gd name="connsiteX37" fmla="*/ 19292 w 4123786"/>
              <a:gd name="connsiteY37" fmla="*/ 8064088 h 10695515"/>
              <a:gd name="connsiteX38" fmla="*/ 6414 w 4123786"/>
              <a:gd name="connsiteY38" fmla="*/ 8009276 h 10695515"/>
              <a:gd name="connsiteX39" fmla="*/ 862 w 4123786"/>
              <a:gd name="connsiteY39" fmla="*/ 7956458 h 10695515"/>
              <a:gd name="connsiteX40" fmla="*/ 0 w 4123786"/>
              <a:gd name="connsiteY40"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6 w 4123786"/>
              <a:gd name="connsiteY22" fmla="*/ 2779490 h 10695515"/>
              <a:gd name="connsiteX23" fmla="*/ 4123785 w 4123786"/>
              <a:gd name="connsiteY23" fmla="*/ 3099544 h 10695515"/>
              <a:gd name="connsiteX24" fmla="*/ 4123785 w 4123786"/>
              <a:gd name="connsiteY24" fmla="*/ 4850102 h 10695515"/>
              <a:gd name="connsiteX25" fmla="*/ 4123785 w 4123786"/>
              <a:gd name="connsiteY25" fmla="*/ 10662081 h 10695515"/>
              <a:gd name="connsiteX26" fmla="*/ 4090258 w 4123786"/>
              <a:gd name="connsiteY26" fmla="*/ 10695514 h 10695515"/>
              <a:gd name="connsiteX27" fmla="*/ 4072751 w 4123786"/>
              <a:gd name="connsiteY27" fmla="*/ 10695514 h 10695515"/>
              <a:gd name="connsiteX28" fmla="*/ 4072751 w 4123786"/>
              <a:gd name="connsiteY28" fmla="*/ 10695515 h 10695515"/>
              <a:gd name="connsiteX29" fmla="*/ 68003 w 4123786"/>
              <a:gd name="connsiteY29" fmla="*/ 10695515 h 10695515"/>
              <a:gd name="connsiteX30" fmla="*/ 30530 w 4123786"/>
              <a:gd name="connsiteY30" fmla="*/ 10659953 h 10695515"/>
              <a:gd name="connsiteX31" fmla="*/ 30530 w 4123786"/>
              <a:gd name="connsiteY31" fmla="*/ 9043781 h 10695515"/>
              <a:gd name="connsiteX32" fmla="*/ 19986 w 4123786"/>
              <a:gd name="connsiteY32" fmla="*/ 8991028 h 10695515"/>
              <a:gd name="connsiteX33" fmla="*/ 30530 w 4123786"/>
              <a:gd name="connsiteY33" fmla="*/ 8936768 h 10695515"/>
              <a:gd name="connsiteX34" fmla="*/ 30530 w 4123786"/>
              <a:gd name="connsiteY34" fmla="*/ 8213677 h 10695515"/>
              <a:gd name="connsiteX35" fmla="*/ 30530 w 4123786"/>
              <a:gd name="connsiteY35" fmla="*/ 8117697 h 10695515"/>
              <a:gd name="connsiteX36" fmla="*/ 19292 w 4123786"/>
              <a:gd name="connsiteY36" fmla="*/ 8064088 h 10695515"/>
              <a:gd name="connsiteX37" fmla="*/ 6414 w 4123786"/>
              <a:gd name="connsiteY37" fmla="*/ 8009276 h 10695515"/>
              <a:gd name="connsiteX38" fmla="*/ 862 w 4123786"/>
              <a:gd name="connsiteY38" fmla="*/ 7956458 h 10695515"/>
              <a:gd name="connsiteX39" fmla="*/ 0 w 4123786"/>
              <a:gd name="connsiteY39" fmla="*/ 7915797 h 10695515"/>
              <a:gd name="connsiteX0" fmla="*/ 0 w 4123786"/>
              <a:gd name="connsiteY0" fmla="*/ 7915797 h 10695515"/>
              <a:gd name="connsiteX1" fmla="*/ 7600 w 4123786"/>
              <a:gd name="connsiteY1" fmla="*/ 7873197 h 10695515"/>
              <a:gd name="connsiteX2" fmla="*/ 4439 w 4123786"/>
              <a:gd name="connsiteY2" fmla="*/ 7844441 h 10695515"/>
              <a:gd name="connsiteX3" fmla="*/ 12582 w 4123786"/>
              <a:gd name="connsiteY3" fmla="*/ 7790887 h 10695515"/>
              <a:gd name="connsiteX4" fmla="*/ 20085 w 4123786"/>
              <a:gd name="connsiteY4" fmla="*/ 7712540 h 10695515"/>
              <a:gd name="connsiteX5" fmla="*/ 28081 w 4123786"/>
              <a:gd name="connsiteY5" fmla="*/ 7658609 h 10695515"/>
              <a:gd name="connsiteX6" fmla="*/ 30530 w 4123786"/>
              <a:gd name="connsiteY6" fmla="*/ 7648210 h 10695515"/>
              <a:gd name="connsiteX7" fmla="*/ 30530 w 4123786"/>
              <a:gd name="connsiteY7" fmla="*/ 7295316 h 10695515"/>
              <a:gd name="connsiteX8" fmla="*/ 27793 w 4123786"/>
              <a:gd name="connsiteY8" fmla="*/ 7269284 h 10695515"/>
              <a:gd name="connsiteX9" fmla="*/ 30530 w 4123786"/>
              <a:gd name="connsiteY9" fmla="*/ 7181458 h 10695515"/>
              <a:gd name="connsiteX10" fmla="*/ 26802 w 4123786"/>
              <a:gd name="connsiteY10" fmla="*/ 7168704 h 10695515"/>
              <a:gd name="connsiteX11" fmla="*/ 30530 w 4123786"/>
              <a:gd name="connsiteY11" fmla="*/ 7082840 h 10695515"/>
              <a:gd name="connsiteX12" fmla="*/ 27363 w 4123786"/>
              <a:gd name="connsiteY12" fmla="*/ 6988764 h 10695515"/>
              <a:gd name="connsiteX13" fmla="*/ 18853 w 4123786"/>
              <a:gd name="connsiteY13" fmla="*/ 6981739 h 10695515"/>
              <a:gd name="connsiteX14" fmla="*/ 18106 w 4123786"/>
              <a:gd name="connsiteY14" fmla="*/ 6961107 h 10695515"/>
              <a:gd name="connsiteX15" fmla="*/ 18269 w 4123786"/>
              <a:gd name="connsiteY15" fmla="*/ 6928626 h 10695515"/>
              <a:gd name="connsiteX16" fmla="*/ 27200 w 4123786"/>
              <a:gd name="connsiteY16" fmla="*/ 6855869 h 10695515"/>
              <a:gd name="connsiteX17" fmla="*/ 21919 w 4123786"/>
              <a:gd name="connsiteY17" fmla="*/ 40543 h 10695515"/>
              <a:gd name="connsiteX18" fmla="*/ 47162 w 4123786"/>
              <a:gd name="connsiteY18" fmla="*/ 4670 h 10695515"/>
              <a:gd name="connsiteX19" fmla="*/ 68017 w 4123786"/>
              <a:gd name="connsiteY19" fmla="*/ 37 h 10695515"/>
              <a:gd name="connsiteX20" fmla="*/ 4090259 w 4123786"/>
              <a:gd name="connsiteY20" fmla="*/ 0 h 10695515"/>
              <a:gd name="connsiteX21" fmla="*/ 4123786 w 4123786"/>
              <a:gd name="connsiteY21" fmla="*/ 33528 h 10695515"/>
              <a:gd name="connsiteX22" fmla="*/ 4123785 w 4123786"/>
              <a:gd name="connsiteY22" fmla="*/ 3099544 h 10695515"/>
              <a:gd name="connsiteX23" fmla="*/ 4123785 w 4123786"/>
              <a:gd name="connsiteY23" fmla="*/ 4850102 h 10695515"/>
              <a:gd name="connsiteX24" fmla="*/ 4123785 w 4123786"/>
              <a:gd name="connsiteY24" fmla="*/ 10662081 h 10695515"/>
              <a:gd name="connsiteX25" fmla="*/ 4090258 w 4123786"/>
              <a:gd name="connsiteY25" fmla="*/ 10695514 h 10695515"/>
              <a:gd name="connsiteX26" fmla="*/ 4072751 w 4123786"/>
              <a:gd name="connsiteY26" fmla="*/ 10695514 h 10695515"/>
              <a:gd name="connsiteX27" fmla="*/ 4072751 w 4123786"/>
              <a:gd name="connsiteY27" fmla="*/ 10695515 h 10695515"/>
              <a:gd name="connsiteX28" fmla="*/ 68003 w 4123786"/>
              <a:gd name="connsiteY28" fmla="*/ 10695515 h 10695515"/>
              <a:gd name="connsiteX29" fmla="*/ 30530 w 4123786"/>
              <a:gd name="connsiteY29" fmla="*/ 10659953 h 10695515"/>
              <a:gd name="connsiteX30" fmla="*/ 30530 w 4123786"/>
              <a:gd name="connsiteY30" fmla="*/ 9043781 h 10695515"/>
              <a:gd name="connsiteX31" fmla="*/ 19986 w 4123786"/>
              <a:gd name="connsiteY31" fmla="*/ 8991028 h 10695515"/>
              <a:gd name="connsiteX32" fmla="*/ 30530 w 4123786"/>
              <a:gd name="connsiteY32" fmla="*/ 8936768 h 10695515"/>
              <a:gd name="connsiteX33" fmla="*/ 30530 w 4123786"/>
              <a:gd name="connsiteY33" fmla="*/ 8213677 h 10695515"/>
              <a:gd name="connsiteX34" fmla="*/ 30530 w 4123786"/>
              <a:gd name="connsiteY34" fmla="*/ 8117697 h 10695515"/>
              <a:gd name="connsiteX35" fmla="*/ 19292 w 4123786"/>
              <a:gd name="connsiteY35" fmla="*/ 8064088 h 10695515"/>
              <a:gd name="connsiteX36" fmla="*/ 6414 w 4123786"/>
              <a:gd name="connsiteY36" fmla="*/ 8009276 h 10695515"/>
              <a:gd name="connsiteX37" fmla="*/ 862 w 4123786"/>
              <a:gd name="connsiteY37" fmla="*/ 7956458 h 10695515"/>
              <a:gd name="connsiteX38" fmla="*/ 0 w 4123786"/>
              <a:gd name="connsiteY38" fmla="*/ 7915797 h 10695515"/>
              <a:gd name="connsiteX0" fmla="*/ 0 w 4126269"/>
              <a:gd name="connsiteY0" fmla="*/ 7915797 h 10695515"/>
              <a:gd name="connsiteX1" fmla="*/ 7600 w 4126269"/>
              <a:gd name="connsiteY1" fmla="*/ 7873197 h 10695515"/>
              <a:gd name="connsiteX2" fmla="*/ 4439 w 4126269"/>
              <a:gd name="connsiteY2" fmla="*/ 7844441 h 10695515"/>
              <a:gd name="connsiteX3" fmla="*/ 12582 w 4126269"/>
              <a:gd name="connsiteY3" fmla="*/ 7790887 h 10695515"/>
              <a:gd name="connsiteX4" fmla="*/ 20085 w 4126269"/>
              <a:gd name="connsiteY4" fmla="*/ 7712540 h 10695515"/>
              <a:gd name="connsiteX5" fmla="*/ 28081 w 4126269"/>
              <a:gd name="connsiteY5" fmla="*/ 7658609 h 10695515"/>
              <a:gd name="connsiteX6" fmla="*/ 30530 w 4126269"/>
              <a:gd name="connsiteY6" fmla="*/ 7648210 h 10695515"/>
              <a:gd name="connsiteX7" fmla="*/ 30530 w 4126269"/>
              <a:gd name="connsiteY7" fmla="*/ 7295316 h 10695515"/>
              <a:gd name="connsiteX8" fmla="*/ 27793 w 4126269"/>
              <a:gd name="connsiteY8" fmla="*/ 7269284 h 10695515"/>
              <a:gd name="connsiteX9" fmla="*/ 30530 w 4126269"/>
              <a:gd name="connsiteY9" fmla="*/ 7181458 h 10695515"/>
              <a:gd name="connsiteX10" fmla="*/ 26802 w 4126269"/>
              <a:gd name="connsiteY10" fmla="*/ 7168704 h 10695515"/>
              <a:gd name="connsiteX11" fmla="*/ 30530 w 4126269"/>
              <a:gd name="connsiteY11" fmla="*/ 7082840 h 10695515"/>
              <a:gd name="connsiteX12" fmla="*/ 27363 w 4126269"/>
              <a:gd name="connsiteY12" fmla="*/ 6988764 h 10695515"/>
              <a:gd name="connsiteX13" fmla="*/ 18853 w 4126269"/>
              <a:gd name="connsiteY13" fmla="*/ 6981739 h 10695515"/>
              <a:gd name="connsiteX14" fmla="*/ 18106 w 4126269"/>
              <a:gd name="connsiteY14" fmla="*/ 6961107 h 10695515"/>
              <a:gd name="connsiteX15" fmla="*/ 18269 w 4126269"/>
              <a:gd name="connsiteY15" fmla="*/ 6928626 h 10695515"/>
              <a:gd name="connsiteX16" fmla="*/ 27200 w 4126269"/>
              <a:gd name="connsiteY16" fmla="*/ 6855869 h 10695515"/>
              <a:gd name="connsiteX17" fmla="*/ 21919 w 4126269"/>
              <a:gd name="connsiteY17" fmla="*/ 40543 h 10695515"/>
              <a:gd name="connsiteX18" fmla="*/ 47162 w 4126269"/>
              <a:gd name="connsiteY18" fmla="*/ 4670 h 10695515"/>
              <a:gd name="connsiteX19" fmla="*/ 68017 w 4126269"/>
              <a:gd name="connsiteY19" fmla="*/ 37 h 10695515"/>
              <a:gd name="connsiteX20" fmla="*/ 4090259 w 4126269"/>
              <a:gd name="connsiteY20" fmla="*/ 0 h 10695515"/>
              <a:gd name="connsiteX21" fmla="*/ 4123786 w 4126269"/>
              <a:gd name="connsiteY21" fmla="*/ 33528 h 10695515"/>
              <a:gd name="connsiteX22" fmla="*/ 4123785 w 4126269"/>
              <a:gd name="connsiteY22" fmla="*/ 4850102 h 10695515"/>
              <a:gd name="connsiteX23" fmla="*/ 4123785 w 4126269"/>
              <a:gd name="connsiteY23" fmla="*/ 10662081 h 10695515"/>
              <a:gd name="connsiteX24" fmla="*/ 4090258 w 4126269"/>
              <a:gd name="connsiteY24" fmla="*/ 10695514 h 10695515"/>
              <a:gd name="connsiteX25" fmla="*/ 4072751 w 4126269"/>
              <a:gd name="connsiteY25" fmla="*/ 10695514 h 10695515"/>
              <a:gd name="connsiteX26" fmla="*/ 4072751 w 4126269"/>
              <a:gd name="connsiteY26" fmla="*/ 10695515 h 10695515"/>
              <a:gd name="connsiteX27" fmla="*/ 68003 w 4126269"/>
              <a:gd name="connsiteY27" fmla="*/ 10695515 h 10695515"/>
              <a:gd name="connsiteX28" fmla="*/ 30530 w 4126269"/>
              <a:gd name="connsiteY28" fmla="*/ 10659953 h 10695515"/>
              <a:gd name="connsiteX29" fmla="*/ 30530 w 4126269"/>
              <a:gd name="connsiteY29" fmla="*/ 9043781 h 10695515"/>
              <a:gd name="connsiteX30" fmla="*/ 19986 w 4126269"/>
              <a:gd name="connsiteY30" fmla="*/ 8991028 h 10695515"/>
              <a:gd name="connsiteX31" fmla="*/ 30530 w 4126269"/>
              <a:gd name="connsiteY31" fmla="*/ 8936768 h 10695515"/>
              <a:gd name="connsiteX32" fmla="*/ 30530 w 4126269"/>
              <a:gd name="connsiteY32" fmla="*/ 8213677 h 10695515"/>
              <a:gd name="connsiteX33" fmla="*/ 30530 w 4126269"/>
              <a:gd name="connsiteY33" fmla="*/ 8117697 h 10695515"/>
              <a:gd name="connsiteX34" fmla="*/ 19292 w 4126269"/>
              <a:gd name="connsiteY34" fmla="*/ 8064088 h 10695515"/>
              <a:gd name="connsiteX35" fmla="*/ 6414 w 4126269"/>
              <a:gd name="connsiteY35" fmla="*/ 8009276 h 10695515"/>
              <a:gd name="connsiteX36" fmla="*/ 862 w 4126269"/>
              <a:gd name="connsiteY36" fmla="*/ 7956458 h 10695515"/>
              <a:gd name="connsiteX37" fmla="*/ 0 w 4126269"/>
              <a:gd name="connsiteY37"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7200 w 4127976"/>
              <a:gd name="connsiteY16" fmla="*/ 6855869 h 10695515"/>
              <a:gd name="connsiteX17" fmla="*/ 21919 w 4127976"/>
              <a:gd name="connsiteY17" fmla="*/ 40543 h 10695515"/>
              <a:gd name="connsiteX18" fmla="*/ 47162 w 4127976"/>
              <a:gd name="connsiteY18" fmla="*/ 4670 h 10695515"/>
              <a:gd name="connsiteX19" fmla="*/ 68017 w 4127976"/>
              <a:gd name="connsiteY19" fmla="*/ 37 h 10695515"/>
              <a:gd name="connsiteX20" fmla="*/ 4090259 w 4127976"/>
              <a:gd name="connsiteY20" fmla="*/ 0 h 10695515"/>
              <a:gd name="connsiteX21" fmla="*/ 4123786 w 4127976"/>
              <a:gd name="connsiteY21" fmla="*/ 33528 h 10695515"/>
              <a:gd name="connsiteX22" fmla="*/ 4123785 w 4127976"/>
              <a:gd name="connsiteY22" fmla="*/ 10662081 h 10695515"/>
              <a:gd name="connsiteX23" fmla="*/ 4090258 w 4127976"/>
              <a:gd name="connsiteY23" fmla="*/ 10695514 h 10695515"/>
              <a:gd name="connsiteX24" fmla="*/ 4072751 w 4127976"/>
              <a:gd name="connsiteY24" fmla="*/ 10695514 h 10695515"/>
              <a:gd name="connsiteX25" fmla="*/ 4072751 w 4127976"/>
              <a:gd name="connsiteY25" fmla="*/ 10695515 h 10695515"/>
              <a:gd name="connsiteX26" fmla="*/ 68003 w 4127976"/>
              <a:gd name="connsiteY26" fmla="*/ 10695515 h 10695515"/>
              <a:gd name="connsiteX27" fmla="*/ 30530 w 4127976"/>
              <a:gd name="connsiteY27" fmla="*/ 10659953 h 10695515"/>
              <a:gd name="connsiteX28" fmla="*/ 30530 w 4127976"/>
              <a:gd name="connsiteY28" fmla="*/ 9043781 h 10695515"/>
              <a:gd name="connsiteX29" fmla="*/ 19986 w 4127976"/>
              <a:gd name="connsiteY29" fmla="*/ 8991028 h 10695515"/>
              <a:gd name="connsiteX30" fmla="*/ 30530 w 4127976"/>
              <a:gd name="connsiteY30" fmla="*/ 8936768 h 10695515"/>
              <a:gd name="connsiteX31" fmla="*/ 30530 w 4127976"/>
              <a:gd name="connsiteY31" fmla="*/ 8213677 h 10695515"/>
              <a:gd name="connsiteX32" fmla="*/ 30530 w 4127976"/>
              <a:gd name="connsiteY32" fmla="*/ 8117697 h 10695515"/>
              <a:gd name="connsiteX33" fmla="*/ 19292 w 4127976"/>
              <a:gd name="connsiteY33" fmla="*/ 8064088 h 10695515"/>
              <a:gd name="connsiteX34" fmla="*/ 6414 w 4127976"/>
              <a:gd name="connsiteY34" fmla="*/ 8009276 h 10695515"/>
              <a:gd name="connsiteX35" fmla="*/ 862 w 4127976"/>
              <a:gd name="connsiteY35" fmla="*/ 7956458 h 10695515"/>
              <a:gd name="connsiteX36" fmla="*/ 0 w 4127976"/>
              <a:gd name="connsiteY36"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18269 w 4127976"/>
              <a:gd name="connsiteY15" fmla="*/ 6928626 h 10695515"/>
              <a:gd name="connsiteX16" fmla="*/ 21919 w 4127976"/>
              <a:gd name="connsiteY16" fmla="*/ 40543 h 10695515"/>
              <a:gd name="connsiteX17" fmla="*/ 47162 w 4127976"/>
              <a:gd name="connsiteY17" fmla="*/ 4670 h 10695515"/>
              <a:gd name="connsiteX18" fmla="*/ 68017 w 4127976"/>
              <a:gd name="connsiteY18" fmla="*/ 37 h 10695515"/>
              <a:gd name="connsiteX19" fmla="*/ 4090259 w 4127976"/>
              <a:gd name="connsiteY19" fmla="*/ 0 h 10695515"/>
              <a:gd name="connsiteX20" fmla="*/ 4123786 w 4127976"/>
              <a:gd name="connsiteY20" fmla="*/ 33528 h 10695515"/>
              <a:gd name="connsiteX21" fmla="*/ 4123785 w 4127976"/>
              <a:gd name="connsiteY21" fmla="*/ 10662081 h 10695515"/>
              <a:gd name="connsiteX22" fmla="*/ 4090258 w 4127976"/>
              <a:gd name="connsiteY22" fmla="*/ 10695514 h 10695515"/>
              <a:gd name="connsiteX23" fmla="*/ 4072751 w 4127976"/>
              <a:gd name="connsiteY23" fmla="*/ 10695514 h 10695515"/>
              <a:gd name="connsiteX24" fmla="*/ 4072751 w 4127976"/>
              <a:gd name="connsiteY24" fmla="*/ 10695515 h 10695515"/>
              <a:gd name="connsiteX25" fmla="*/ 68003 w 4127976"/>
              <a:gd name="connsiteY25" fmla="*/ 10695515 h 10695515"/>
              <a:gd name="connsiteX26" fmla="*/ 30530 w 4127976"/>
              <a:gd name="connsiteY26" fmla="*/ 10659953 h 10695515"/>
              <a:gd name="connsiteX27" fmla="*/ 30530 w 4127976"/>
              <a:gd name="connsiteY27" fmla="*/ 9043781 h 10695515"/>
              <a:gd name="connsiteX28" fmla="*/ 19986 w 4127976"/>
              <a:gd name="connsiteY28" fmla="*/ 8991028 h 10695515"/>
              <a:gd name="connsiteX29" fmla="*/ 30530 w 4127976"/>
              <a:gd name="connsiteY29" fmla="*/ 8936768 h 10695515"/>
              <a:gd name="connsiteX30" fmla="*/ 30530 w 4127976"/>
              <a:gd name="connsiteY30" fmla="*/ 8213677 h 10695515"/>
              <a:gd name="connsiteX31" fmla="*/ 30530 w 4127976"/>
              <a:gd name="connsiteY31" fmla="*/ 8117697 h 10695515"/>
              <a:gd name="connsiteX32" fmla="*/ 19292 w 4127976"/>
              <a:gd name="connsiteY32" fmla="*/ 8064088 h 10695515"/>
              <a:gd name="connsiteX33" fmla="*/ 6414 w 4127976"/>
              <a:gd name="connsiteY33" fmla="*/ 8009276 h 10695515"/>
              <a:gd name="connsiteX34" fmla="*/ 862 w 4127976"/>
              <a:gd name="connsiteY34" fmla="*/ 7956458 h 10695515"/>
              <a:gd name="connsiteX35" fmla="*/ 0 w 4127976"/>
              <a:gd name="connsiteY35"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18106 w 4127976"/>
              <a:gd name="connsiteY14" fmla="*/ 6961107 h 10695515"/>
              <a:gd name="connsiteX15" fmla="*/ 21919 w 4127976"/>
              <a:gd name="connsiteY15" fmla="*/ 40543 h 10695515"/>
              <a:gd name="connsiteX16" fmla="*/ 47162 w 4127976"/>
              <a:gd name="connsiteY16" fmla="*/ 4670 h 10695515"/>
              <a:gd name="connsiteX17" fmla="*/ 68017 w 4127976"/>
              <a:gd name="connsiteY17" fmla="*/ 37 h 10695515"/>
              <a:gd name="connsiteX18" fmla="*/ 4090259 w 4127976"/>
              <a:gd name="connsiteY18" fmla="*/ 0 h 10695515"/>
              <a:gd name="connsiteX19" fmla="*/ 4123786 w 4127976"/>
              <a:gd name="connsiteY19" fmla="*/ 33528 h 10695515"/>
              <a:gd name="connsiteX20" fmla="*/ 4123785 w 4127976"/>
              <a:gd name="connsiteY20" fmla="*/ 10662081 h 10695515"/>
              <a:gd name="connsiteX21" fmla="*/ 4090258 w 4127976"/>
              <a:gd name="connsiteY21" fmla="*/ 10695514 h 10695515"/>
              <a:gd name="connsiteX22" fmla="*/ 4072751 w 4127976"/>
              <a:gd name="connsiteY22" fmla="*/ 10695514 h 10695515"/>
              <a:gd name="connsiteX23" fmla="*/ 4072751 w 4127976"/>
              <a:gd name="connsiteY23" fmla="*/ 10695515 h 10695515"/>
              <a:gd name="connsiteX24" fmla="*/ 68003 w 4127976"/>
              <a:gd name="connsiteY24" fmla="*/ 10695515 h 10695515"/>
              <a:gd name="connsiteX25" fmla="*/ 30530 w 4127976"/>
              <a:gd name="connsiteY25" fmla="*/ 10659953 h 10695515"/>
              <a:gd name="connsiteX26" fmla="*/ 30530 w 4127976"/>
              <a:gd name="connsiteY26" fmla="*/ 9043781 h 10695515"/>
              <a:gd name="connsiteX27" fmla="*/ 19986 w 4127976"/>
              <a:gd name="connsiteY27" fmla="*/ 8991028 h 10695515"/>
              <a:gd name="connsiteX28" fmla="*/ 30530 w 4127976"/>
              <a:gd name="connsiteY28" fmla="*/ 8936768 h 10695515"/>
              <a:gd name="connsiteX29" fmla="*/ 30530 w 4127976"/>
              <a:gd name="connsiteY29" fmla="*/ 8213677 h 10695515"/>
              <a:gd name="connsiteX30" fmla="*/ 30530 w 4127976"/>
              <a:gd name="connsiteY30" fmla="*/ 8117697 h 10695515"/>
              <a:gd name="connsiteX31" fmla="*/ 19292 w 4127976"/>
              <a:gd name="connsiteY31" fmla="*/ 8064088 h 10695515"/>
              <a:gd name="connsiteX32" fmla="*/ 6414 w 4127976"/>
              <a:gd name="connsiteY32" fmla="*/ 8009276 h 10695515"/>
              <a:gd name="connsiteX33" fmla="*/ 862 w 4127976"/>
              <a:gd name="connsiteY33" fmla="*/ 7956458 h 10695515"/>
              <a:gd name="connsiteX34" fmla="*/ 0 w 4127976"/>
              <a:gd name="connsiteY34"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18853 w 4127976"/>
              <a:gd name="connsiteY13" fmla="*/ 6981739 h 10695515"/>
              <a:gd name="connsiteX14" fmla="*/ 21919 w 4127976"/>
              <a:gd name="connsiteY14" fmla="*/ 40543 h 10695515"/>
              <a:gd name="connsiteX15" fmla="*/ 47162 w 4127976"/>
              <a:gd name="connsiteY15" fmla="*/ 4670 h 10695515"/>
              <a:gd name="connsiteX16" fmla="*/ 68017 w 4127976"/>
              <a:gd name="connsiteY16" fmla="*/ 37 h 10695515"/>
              <a:gd name="connsiteX17" fmla="*/ 4090259 w 4127976"/>
              <a:gd name="connsiteY17" fmla="*/ 0 h 10695515"/>
              <a:gd name="connsiteX18" fmla="*/ 4123786 w 4127976"/>
              <a:gd name="connsiteY18" fmla="*/ 33528 h 10695515"/>
              <a:gd name="connsiteX19" fmla="*/ 4123785 w 4127976"/>
              <a:gd name="connsiteY19" fmla="*/ 10662081 h 10695515"/>
              <a:gd name="connsiteX20" fmla="*/ 4090258 w 4127976"/>
              <a:gd name="connsiteY20" fmla="*/ 10695514 h 10695515"/>
              <a:gd name="connsiteX21" fmla="*/ 4072751 w 4127976"/>
              <a:gd name="connsiteY21" fmla="*/ 10695514 h 10695515"/>
              <a:gd name="connsiteX22" fmla="*/ 4072751 w 4127976"/>
              <a:gd name="connsiteY22" fmla="*/ 10695515 h 10695515"/>
              <a:gd name="connsiteX23" fmla="*/ 68003 w 4127976"/>
              <a:gd name="connsiteY23" fmla="*/ 10695515 h 10695515"/>
              <a:gd name="connsiteX24" fmla="*/ 30530 w 4127976"/>
              <a:gd name="connsiteY24" fmla="*/ 10659953 h 10695515"/>
              <a:gd name="connsiteX25" fmla="*/ 30530 w 4127976"/>
              <a:gd name="connsiteY25" fmla="*/ 9043781 h 10695515"/>
              <a:gd name="connsiteX26" fmla="*/ 19986 w 4127976"/>
              <a:gd name="connsiteY26" fmla="*/ 8991028 h 10695515"/>
              <a:gd name="connsiteX27" fmla="*/ 30530 w 4127976"/>
              <a:gd name="connsiteY27" fmla="*/ 8936768 h 10695515"/>
              <a:gd name="connsiteX28" fmla="*/ 30530 w 4127976"/>
              <a:gd name="connsiteY28" fmla="*/ 8213677 h 10695515"/>
              <a:gd name="connsiteX29" fmla="*/ 30530 w 4127976"/>
              <a:gd name="connsiteY29" fmla="*/ 8117697 h 10695515"/>
              <a:gd name="connsiteX30" fmla="*/ 19292 w 4127976"/>
              <a:gd name="connsiteY30" fmla="*/ 8064088 h 10695515"/>
              <a:gd name="connsiteX31" fmla="*/ 6414 w 4127976"/>
              <a:gd name="connsiteY31" fmla="*/ 8009276 h 10695515"/>
              <a:gd name="connsiteX32" fmla="*/ 862 w 4127976"/>
              <a:gd name="connsiteY32" fmla="*/ 7956458 h 10695515"/>
              <a:gd name="connsiteX33" fmla="*/ 0 w 4127976"/>
              <a:gd name="connsiteY33"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7363 w 4127976"/>
              <a:gd name="connsiteY12" fmla="*/ 6988764 h 10695515"/>
              <a:gd name="connsiteX13" fmla="*/ 21919 w 4127976"/>
              <a:gd name="connsiteY13" fmla="*/ 40543 h 10695515"/>
              <a:gd name="connsiteX14" fmla="*/ 47162 w 4127976"/>
              <a:gd name="connsiteY14" fmla="*/ 4670 h 10695515"/>
              <a:gd name="connsiteX15" fmla="*/ 68017 w 4127976"/>
              <a:gd name="connsiteY15" fmla="*/ 37 h 10695515"/>
              <a:gd name="connsiteX16" fmla="*/ 4090259 w 4127976"/>
              <a:gd name="connsiteY16" fmla="*/ 0 h 10695515"/>
              <a:gd name="connsiteX17" fmla="*/ 4123786 w 4127976"/>
              <a:gd name="connsiteY17" fmla="*/ 33528 h 10695515"/>
              <a:gd name="connsiteX18" fmla="*/ 4123785 w 4127976"/>
              <a:gd name="connsiteY18" fmla="*/ 10662081 h 10695515"/>
              <a:gd name="connsiteX19" fmla="*/ 4090258 w 4127976"/>
              <a:gd name="connsiteY19" fmla="*/ 10695514 h 10695515"/>
              <a:gd name="connsiteX20" fmla="*/ 4072751 w 4127976"/>
              <a:gd name="connsiteY20" fmla="*/ 10695514 h 10695515"/>
              <a:gd name="connsiteX21" fmla="*/ 4072751 w 4127976"/>
              <a:gd name="connsiteY21" fmla="*/ 10695515 h 10695515"/>
              <a:gd name="connsiteX22" fmla="*/ 68003 w 4127976"/>
              <a:gd name="connsiteY22" fmla="*/ 10695515 h 10695515"/>
              <a:gd name="connsiteX23" fmla="*/ 30530 w 4127976"/>
              <a:gd name="connsiteY23" fmla="*/ 10659953 h 10695515"/>
              <a:gd name="connsiteX24" fmla="*/ 30530 w 4127976"/>
              <a:gd name="connsiteY24" fmla="*/ 9043781 h 10695515"/>
              <a:gd name="connsiteX25" fmla="*/ 19986 w 4127976"/>
              <a:gd name="connsiteY25" fmla="*/ 8991028 h 10695515"/>
              <a:gd name="connsiteX26" fmla="*/ 30530 w 4127976"/>
              <a:gd name="connsiteY26" fmla="*/ 8936768 h 10695515"/>
              <a:gd name="connsiteX27" fmla="*/ 30530 w 4127976"/>
              <a:gd name="connsiteY27" fmla="*/ 8213677 h 10695515"/>
              <a:gd name="connsiteX28" fmla="*/ 30530 w 4127976"/>
              <a:gd name="connsiteY28" fmla="*/ 8117697 h 10695515"/>
              <a:gd name="connsiteX29" fmla="*/ 19292 w 4127976"/>
              <a:gd name="connsiteY29" fmla="*/ 8064088 h 10695515"/>
              <a:gd name="connsiteX30" fmla="*/ 6414 w 4127976"/>
              <a:gd name="connsiteY30" fmla="*/ 8009276 h 10695515"/>
              <a:gd name="connsiteX31" fmla="*/ 862 w 4127976"/>
              <a:gd name="connsiteY31" fmla="*/ 7956458 h 10695515"/>
              <a:gd name="connsiteX32" fmla="*/ 0 w 4127976"/>
              <a:gd name="connsiteY32" fmla="*/ 7915797 h 10695515"/>
              <a:gd name="connsiteX0" fmla="*/ 0 w 4127976"/>
              <a:gd name="connsiteY0" fmla="*/ 7915797 h 10695515"/>
              <a:gd name="connsiteX1" fmla="*/ 7600 w 4127976"/>
              <a:gd name="connsiteY1" fmla="*/ 7873197 h 10695515"/>
              <a:gd name="connsiteX2" fmla="*/ 4439 w 4127976"/>
              <a:gd name="connsiteY2" fmla="*/ 7844441 h 10695515"/>
              <a:gd name="connsiteX3" fmla="*/ 12582 w 4127976"/>
              <a:gd name="connsiteY3" fmla="*/ 7790887 h 10695515"/>
              <a:gd name="connsiteX4" fmla="*/ 20085 w 4127976"/>
              <a:gd name="connsiteY4" fmla="*/ 7712540 h 10695515"/>
              <a:gd name="connsiteX5" fmla="*/ 28081 w 4127976"/>
              <a:gd name="connsiteY5" fmla="*/ 7658609 h 10695515"/>
              <a:gd name="connsiteX6" fmla="*/ 30530 w 4127976"/>
              <a:gd name="connsiteY6" fmla="*/ 7648210 h 10695515"/>
              <a:gd name="connsiteX7" fmla="*/ 30530 w 4127976"/>
              <a:gd name="connsiteY7" fmla="*/ 7295316 h 10695515"/>
              <a:gd name="connsiteX8" fmla="*/ 27793 w 4127976"/>
              <a:gd name="connsiteY8" fmla="*/ 7269284 h 10695515"/>
              <a:gd name="connsiteX9" fmla="*/ 30530 w 4127976"/>
              <a:gd name="connsiteY9" fmla="*/ 7181458 h 10695515"/>
              <a:gd name="connsiteX10" fmla="*/ 26802 w 4127976"/>
              <a:gd name="connsiteY10" fmla="*/ 7168704 h 10695515"/>
              <a:gd name="connsiteX11" fmla="*/ 30530 w 4127976"/>
              <a:gd name="connsiteY11" fmla="*/ 7082840 h 10695515"/>
              <a:gd name="connsiteX12" fmla="*/ 21919 w 4127976"/>
              <a:gd name="connsiteY12" fmla="*/ 40543 h 10695515"/>
              <a:gd name="connsiteX13" fmla="*/ 47162 w 4127976"/>
              <a:gd name="connsiteY13" fmla="*/ 4670 h 10695515"/>
              <a:gd name="connsiteX14" fmla="*/ 68017 w 4127976"/>
              <a:gd name="connsiteY14" fmla="*/ 37 h 10695515"/>
              <a:gd name="connsiteX15" fmla="*/ 4090259 w 4127976"/>
              <a:gd name="connsiteY15" fmla="*/ 0 h 10695515"/>
              <a:gd name="connsiteX16" fmla="*/ 4123786 w 4127976"/>
              <a:gd name="connsiteY16" fmla="*/ 33528 h 10695515"/>
              <a:gd name="connsiteX17" fmla="*/ 4123785 w 4127976"/>
              <a:gd name="connsiteY17" fmla="*/ 10662081 h 10695515"/>
              <a:gd name="connsiteX18" fmla="*/ 4090258 w 4127976"/>
              <a:gd name="connsiteY18" fmla="*/ 10695514 h 10695515"/>
              <a:gd name="connsiteX19" fmla="*/ 4072751 w 4127976"/>
              <a:gd name="connsiteY19" fmla="*/ 10695514 h 10695515"/>
              <a:gd name="connsiteX20" fmla="*/ 4072751 w 4127976"/>
              <a:gd name="connsiteY20" fmla="*/ 10695515 h 10695515"/>
              <a:gd name="connsiteX21" fmla="*/ 68003 w 4127976"/>
              <a:gd name="connsiteY21" fmla="*/ 10695515 h 10695515"/>
              <a:gd name="connsiteX22" fmla="*/ 30530 w 4127976"/>
              <a:gd name="connsiteY22" fmla="*/ 10659953 h 10695515"/>
              <a:gd name="connsiteX23" fmla="*/ 30530 w 4127976"/>
              <a:gd name="connsiteY23" fmla="*/ 9043781 h 10695515"/>
              <a:gd name="connsiteX24" fmla="*/ 19986 w 4127976"/>
              <a:gd name="connsiteY24" fmla="*/ 8991028 h 10695515"/>
              <a:gd name="connsiteX25" fmla="*/ 30530 w 4127976"/>
              <a:gd name="connsiteY25" fmla="*/ 8936768 h 10695515"/>
              <a:gd name="connsiteX26" fmla="*/ 30530 w 4127976"/>
              <a:gd name="connsiteY26" fmla="*/ 8213677 h 10695515"/>
              <a:gd name="connsiteX27" fmla="*/ 30530 w 4127976"/>
              <a:gd name="connsiteY27" fmla="*/ 8117697 h 10695515"/>
              <a:gd name="connsiteX28" fmla="*/ 19292 w 4127976"/>
              <a:gd name="connsiteY28" fmla="*/ 8064088 h 10695515"/>
              <a:gd name="connsiteX29" fmla="*/ 6414 w 4127976"/>
              <a:gd name="connsiteY29" fmla="*/ 8009276 h 10695515"/>
              <a:gd name="connsiteX30" fmla="*/ 862 w 4127976"/>
              <a:gd name="connsiteY30" fmla="*/ 7956458 h 10695515"/>
              <a:gd name="connsiteX31" fmla="*/ 0 w 4127976"/>
              <a:gd name="connsiteY31" fmla="*/ 7915797 h 10695515"/>
              <a:gd name="connsiteX0" fmla="*/ 0 w 4127114"/>
              <a:gd name="connsiteY0" fmla="*/ 7956458 h 10695515"/>
              <a:gd name="connsiteX1" fmla="*/ 6738 w 4127114"/>
              <a:gd name="connsiteY1" fmla="*/ 7873197 h 10695515"/>
              <a:gd name="connsiteX2" fmla="*/ 3577 w 4127114"/>
              <a:gd name="connsiteY2" fmla="*/ 7844441 h 10695515"/>
              <a:gd name="connsiteX3" fmla="*/ 11720 w 4127114"/>
              <a:gd name="connsiteY3" fmla="*/ 7790887 h 10695515"/>
              <a:gd name="connsiteX4" fmla="*/ 19223 w 4127114"/>
              <a:gd name="connsiteY4" fmla="*/ 7712540 h 10695515"/>
              <a:gd name="connsiteX5" fmla="*/ 27219 w 4127114"/>
              <a:gd name="connsiteY5" fmla="*/ 7658609 h 10695515"/>
              <a:gd name="connsiteX6" fmla="*/ 29668 w 4127114"/>
              <a:gd name="connsiteY6" fmla="*/ 7648210 h 10695515"/>
              <a:gd name="connsiteX7" fmla="*/ 29668 w 4127114"/>
              <a:gd name="connsiteY7" fmla="*/ 7295316 h 10695515"/>
              <a:gd name="connsiteX8" fmla="*/ 26931 w 4127114"/>
              <a:gd name="connsiteY8" fmla="*/ 7269284 h 10695515"/>
              <a:gd name="connsiteX9" fmla="*/ 29668 w 4127114"/>
              <a:gd name="connsiteY9" fmla="*/ 7181458 h 10695515"/>
              <a:gd name="connsiteX10" fmla="*/ 25940 w 4127114"/>
              <a:gd name="connsiteY10" fmla="*/ 7168704 h 10695515"/>
              <a:gd name="connsiteX11" fmla="*/ 29668 w 4127114"/>
              <a:gd name="connsiteY11" fmla="*/ 7082840 h 10695515"/>
              <a:gd name="connsiteX12" fmla="*/ 21057 w 4127114"/>
              <a:gd name="connsiteY12" fmla="*/ 40543 h 10695515"/>
              <a:gd name="connsiteX13" fmla="*/ 46300 w 4127114"/>
              <a:gd name="connsiteY13" fmla="*/ 4670 h 10695515"/>
              <a:gd name="connsiteX14" fmla="*/ 67155 w 4127114"/>
              <a:gd name="connsiteY14" fmla="*/ 37 h 10695515"/>
              <a:gd name="connsiteX15" fmla="*/ 4089397 w 4127114"/>
              <a:gd name="connsiteY15" fmla="*/ 0 h 10695515"/>
              <a:gd name="connsiteX16" fmla="*/ 4122924 w 4127114"/>
              <a:gd name="connsiteY16" fmla="*/ 33528 h 10695515"/>
              <a:gd name="connsiteX17" fmla="*/ 4122923 w 4127114"/>
              <a:gd name="connsiteY17" fmla="*/ 10662081 h 10695515"/>
              <a:gd name="connsiteX18" fmla="*/ 4089396 w 4127114"/>
              <a:gd name="connsiteY18" fmla="*/ 10695514 h 10695515"/>
              <a:gd name="connsiteX19" fmla="*/ 4071889 w 4127114"/>
              <a:gd name="connsiteY19" fmla="*/ 10695514 h 10695515"/>
              <a:gd name="connsiteX20" fmla="*/ 4071889 w 4127114"/>
              <a:gd name="connsiteY20" fmla="*/ 10695515 h 10695515"/>
              <a:gd name="connsiteX21" fmla="*/ 67141 w 4127114"/>
              <a:gd name="connsiteY21" fmla="*/ 10695515 h 10695515"/>
              <a:gd name="connsiteX22" fmla="*/ 29668 w 4127114"/>
              <a:gd name="connsiteY22" fmla="*/ 10659953 h 10695515"/>
              <a:gd name="connsiteX23" fmla="*/ 29668 w 4127114"/>
              <a:gd name="connsiteY23" fmla="*/ 9043781 h 10695515"/>
              <a:gd name="connsiteX24" fmla="*/ 19124 w 4127114"/>
              <a:gd name="connsiteY24" fmla="*/ 8991028 h 10695515"/>
              <a:gd name="connsiteX25" fmla="*/ 29668 w 4127114"/>
              <a:gd name="connsiteY25" fmla="*/ 8936768 h 10695515"/>
              <a:gd name="connsiteX26" fmla="*/ 29668 w 4127114"/>
              <a:gd name="connsiteY26" fmla="*/ 8213677 h 10695515"/>
              <a:gd name="connsiteX27" fmla="*/ 29668 w 4127114"/>
              <a:gd name="connsiteY27" fmla="*/ 8117697 h 10695515"/>
              <a:gd name="connsiteX28" fmla="*/ 18430 w 4127114"/>
              <a:gd name="connsiteY28" fmla="*/ 8064088 h 10695515"/>
              <a:gd name="connsiteX29" fmla="*/ 5552 w 4127114"/>
              <a:gd name="connsiteY29" fmla="*/ 8009276 h 10695515"/>
              <a:gd name="connsiteX30" fmla="*/ 0 w 4127114"/>
              <a:gd name="connsiteY30" fmla="*/ 7956458 h 10695515"/>
              <a:gd name="connsiteX0" fmla="*/ 2074 w 4123636"/>
              <a:gd name="connsiteY0" fmla="*/ 8009276 h 10695515"/>
              <a:gd name="connsiteX1" fmla="*/ 3260 w 4123636"/>
              <a:gd name="connsiteY1" fmla="*/ 7873197 h 10695515"/>
              <a:gd name="connsiteX2" fmla="*/ 99 w 4123636"/>
              <a:gd name="connsiteY2" fmla="*/ 7844441 h 10695515"/>
              <a:gd name="connsiteX3" fmla="*/ 8242 w 4123636"/>
              <a:gd name="connsiteY3" fmla="*/ 7790887 h 10695515"/>
              <a:gd name="connsiteX4" fmla="*/ 15745 w 4123636"/>
              <a:gd name="connsiteY4" fmla="*/ 7712540 h 10695515"/>
              <a:gd name="connsiteX5" fmla="*/ 23741 w 4123636"/>
              <a:gd name="connsiteY5" fmla="*/ 7658609 h 10695515"/>
              <a:gd name="connsiteX6" fmla="*/ 26190 w 4123636"/>
              <a:gd name="connsiteY6" fmla="*/ 7648210 h 10695515"/>
              <a:gd name="connsiteX7" fmla="*/ 26190 w 4123636"/>
              <a:gd name="connsiteY7" fmla="*/ 7295316 h 10695515"/>
              <a:gd name="connsiteX8" fmla="*/ 23453 w 4123636"/>
              <a:gd name="connsiteY8" fmla="*/ 7269284 h 10695515"/>
              <a:gd name="connsiteX9" fmla="*/ 26190 w 4123636"/>
              <a:gd name="connsiteY9" fmla="*/ 7181458 h 10695515"/>
              <a:gd name="connsiteX10" fmla="*/ 22462 w 4123636"/>
              <a:gd name="connsiteY10" fmla="*/ 7168704 h 10695515"/>
              <a:gd name="connsiteX11" fmla="*/ 26190 w 4123636"/>
              <a:gd name="connsiteY11" fmla="*/ 7082840 h 10695515"/>
              <a:gd name="connsiteX12" fmla="*/ 17579 w 4123636"/>
              <a:gd name="connsiteY12" fmla="*/ 40543 h 10695515"/>
              <a:gd name="connsiteX13" fmla="*/ 42822 w 4123636"/>
              <a:gd name="connsiteY13" fmla="*/ 4670 h 10695515"/>
              <a:gd name="connsiteX14" fmla="*/ 63677 w 4123636"/>
              <a:gd name="connsiteY14" fmla="*/ 37 h 10695515"/>
              <a:gd name="connsiteX15" fmla="*/ 4085919 w 4123636"/>
              <a:gd name="connsiteY15" fmla="*/ 0 h 10695515"/>
              <a:gd name="connsiteX16" fmla="*/ 4119446 w 4123636"/>
              <a:gd name="connsiteY16" fmla="*/ 33528 h 10695515"/>
              <a:gd name="connsiteX17" fmla="*/ 4119445 w 4123636"/>
              <a:gd name="connsiteY17" fmla="*/ 10662081 h 10695515"/>
              <a:gd name="connsiteX18" fmla="*/ 4085918 w 4123636"/>
              <a:gd name="connsiteY18" fmla="*/ 10695514 h 10695515"/>
              <a:gd name="connsiteX19" fmla="*/ 4068411 w 4123636"/>
              <a:gd name="connsiteY19" fmla="*/ 10695514 h 10695515"/>
              <a:gd name="connsiteX20" fmla="*/ 4068411 w 4123636"/>
              <a:gd name="connsiteY20" fmla="*/ 10695515 h 10695515"/>
              <a:gd name="connsiteX21" fmla="*/ 63663 w 4123636"/>
              <a:gd name="connsiteY21" fmla="*/ 10695515 h 10695515"/>
              <a:gd name="connsiteX22" fmla="*/ 26190 w 4123636"/>
              <a:gd name="connsiteY22" fmla="*/ 10659953 h 10695515"/>
              <a:gd name="connsiteX23" fmla="*/ 26190 w 4123636"/>
              <a:gd name="connsiteY23" fmla="*/ 9043781 h 10695515"/>
              <a:gd name="connsiteX24" fmla="*/ 15646 w 4123636"/>
              <a:gd name="connsiteY24" fmla="*/ 8991028 h 10695515"/>
              <a:gd name="connsiteX25" fmla="*/ 26190 w 4123636"/>
              <a:gd name="connsiteY25" fmla="*/ 8936768 h 10695515"/>
              <a:gd name="connsiteX26" fmla="*/ 26190 w 4123636"/>
              <a:gd name="connsiteY26" fmla="*/ 8213677 h 10695515"/>
              <a:gd name="connsiteX27" fmla="*/ 26190 w 4123636"/>
              <a:gd name="connsiteY27" fmla="*/ 8117697 h 10695515"/>
              <a:gd name="connsiteX28" fmla="*/ 14952 w 4123636"/>
              <a:gd name="connsiteY28" fmla="*/ 8064088 h 10695515"/>
              <a:gd name="connsiteX29" fmla="*/ 2074 w 4123636"/>
              <a:gd name="connsiteY29" fmla="*/ 8009276 h 10695515"/>
              <a:gd name="connsiteX0" fmla="*/ 2471 w 4124033"/>
              <a:gd name="connsiteY0" fmla="*/ 8009276 h 10695515"/>
              <a:gd name="connsiteX1" fmla="*/ 496 w 4124033"/>
              <a:gd name="connsiteY1" fmla="*/ 7844441 h 10695515"/>
              <a:gd name="connsiteX2" fmla="*/ 8639 w 4124033"/>
              <a:gd name="connsiteY2" fmla="*/ 7790887 h 10695515"/>
              <a:gd name="connsiteX3" fmla="*/ 16142 w 4124033"/>
              <a:gd name="connsiteY3" fmla="*/ 7712540 h 10695515"/>
              <a:gd name="connsiteX4" fmla="*/ 24138 w 4124033"/>
              <a:gd name="connsiteY4" fmla="*/ 7658609 h 10695515"/>
              <a:gd name="connsiteX5" fmla="*/ 26587 w 4124033"/>
              <a:gd name="connsiteY5" fmla="*/ 7648210 h 10695515"/>
              <a:gd name="connsiteX6" fmla="*/ 26587 w 4124033"/>
              <a:gd name="connsiteY6" fmla="*/ 7295316 h 10695515"/>
              <a:gd name="connsiteX7" fmla="*/ 23850 w 4124033"/>
              <a:gd name="connsiteY7" fmla="*/ 7269284 h 10695515"/>
              <a:gd name="connsiteX8" fmla="*/ 26587 w 4124033"/>
              <a:gd name="connsiteY8" fmla="*/ 7181458 h 10695515"/>
              <a:gd name="connsiteX9" fmla="*/ 22859 w 4124033"/>
              <a:gd name="connsiteY9" fmla="*/ 7168704 h 10695515"/>
              <a:gd name="connsiteX10" fmla="*/ 26587 w 4124033"/>
              <a:gd name="connsiteY10" fmla="*/ 7082840 h 10695515"/>
              <a:gd name="connsiteX11" fmla="*/ 17976 w 4124033"/>
              <a:gd name="connsiteY11" fmla="*/ 40543 h 10695515"/>
              <a:gd name="connsiteX12" fmla="*/ 43219 w 4124033"/>
              <a:gd name="connsiteY12" fmla="*/ 4670 h 10695515"/>
              <a:gd name="connsiteX13" fmla="*/ 64074 w 4124033"/>
              <a:gd name="connsiteY13" fmla="*/ 37 h 10695515"/>
              <a:gd name="connsiteX14" fmla="*/ 4086316 w 4124033"/>
              <a:gd name="connsiteY14" fmla="*/ 0 h 10695515"/>
              <a:gd name="connsiteX15" fmla="*/ 4119843 w 4124033"/>
              <a:gd name="connsiteY15" fmla="*/ 33528 h 10695515"/>
              <a:gd name="connsiteX16" fmla="*/ 4119842 w 4124033"/>
              <a:gd name="connsiteY16" fmla="*/ 10662081 h 10695515"/>
              <a:gd name="connsiteX17" fmla="*/ 4086315 w 4124033"/>
              <a:gd name="connsiteY17" fmla="*/ 10695514 h 10695515"/>
              <a:gd name="connsiteX18" fmla="*/ 4068808 w 4124033"/>
              <a:gd name="connsiteY18" fmla="*/ 10695514 h 10695515"/>
              <a:gd name="connsiteX19" fmla="*/ 4068808 w 4124033"/>
              <a:gd name="connsiteY19" fmla="*/ 10695515 h 10695515"/>
              <a:gd name="connsiteX20" fmla="*/ 64060 w 4124033"/>
              <a:gd name="connsiteY20" fmla="*/ 10695515 h 10695515"/>
              <a:gd name="connsiteX21" fmla="*/ 26587 w 4124033"/>
              <a:gd name="connsiteY21" fmla="*/ 10659953 h 10695515"/>
              <a:gd name="connsiteX22" fmla="*/ 26587 w 4124033"/>
              <a:gd name="connsiteY22" fmla="*/ 9043781 h 10695515"/>
              <a:gd name="connsiteX23" fmla="*/ 16043 w 4124033"/>
              <a:gd name="connsiteY23" fmla="*/ 8991028 h 10695515"/>
              <a:gd name="connsiteX24" fmla="*/ 26587 w 4124033"/>
              <a:gd name="connsiteY24" fmla="*/ 8936768 h 10695515"/>
              <a:gd name="connsiteX25" fmla="*/ 26587 w 4124033"/>
              <a:gd name="connsiteY25" fmla="*/ 8213677 h 10695515"/>
              <a:gd name="connsiteX26" fmla="*/ 26587 w 4124033"/>
              <a:gd name="connsiteY26" fmla="*/ 8117697 h 10695515"/>
              <a:gd name="connsiteX27" fmla="*/ 15349 w 4124033"/>
              <a:gd name="connsiteY27" fmla="*/ 8064088 h 10695515"/>
              <a:gd name="connsiteX28" fmla="*/ 2471 w 4124033"/>
              <a:gd name="connsiteY28" fmla="*/ 8009276 h 10695515"/>
              <a:gd name="connsiteX0" fmla="*/ 14853 w 4123537"/>
              <a:gd name="connsiteY0" fmla="*/ 8064088 h 10695515"/>
              <a:gd name="connsiteX1" fmla="*/ 0 w 4123537"/>
              <a:gd name="connsiteY1" fmla="*/ 7844441 h 10695515"/>
              <a:gd name="connsiteX2" fmla="*/ 8143 w 4123537"/>
              <a:gd name="connsiteY2" fmla="*/ 7790887 h 10695515"/>
              <a:gd name="connsiteX3" fmla="*/ 15646 w 4123537"/>
              <a:gd name="connsiteY3" fmla="*/ 7712540 h 10695515"/>
              <a:gd name="connsiteX4" fmla="*/ 23642 w 4123537"/>
              <a:gd name="connsiteY4" fmla="*/ 7658609 h 10695515"/>
              <a:gd name="connsiteX5" fmla="*/ 26091 w 4123537"/>
              <a:gd name="connsiteY5" fmla="*/ 7648210 h 10695515"/>
              <a:gd name="connsiteX6" fmla="*/ 26091 w 4123537"/>
              <a:gd name="connsiteY6" fmla="*/ 7295316 h 10695515"/>
              <a:gd name="connsiteX7" fmla="*/ 23354 w 4123537"/>
              <a:gd name="connsiteY7" fmla="*/ 7269284 h 10695515"/>
              <a:gd name="connsiteX8" fmla="*/ 26091 w 4123537"/>
              <a:gd name="connsiteY8" fmla="*/ 7181458 h 10695515"/>
              <a:gd name="connsiteX9" fmla="*/ 22363 w 4123537"/>
              <a:gd name="connsiteY9" fmla="*/ 7168704 h 10695515"/>
              <a:gd name="connsiteX10" fmla="*/ 26091 w 4123537"/>
              <a:gd name="connsiteY10" fmla="*/ 7082840 h 10695515"/>
              <a:gd name="connsiteX11" fmla="*/ 17480 w 4123537"/>
              <a:gd name="connsiteY11" fmla="*/ 40543 h 10695515"/>
              <a:gd name="connsiteX12" fmla="*/ 42723 w 4123537"/>
              <a:gd name="connsiteY12" fmla="*/ 4670 h 10695515"/>
              <a:gd name="connsiteX13" fmla="*/ 63578 w 4123537"/>
              <a:gd name="connsiteY13" fmla="*/ 37 h 10695515"/>
              <a:gd name="connsiteX14" fmla="*/ 4085820 w 4123537"/>
              <a:gd name="connsiteY14" fmla="*/ 0 h 10695515"/>
              <a:gd name="connsiteX15" fmla="*/ 4119347 w 4123537"/>
              <a:gd name="connsiteY15" fmla="*/ 33528 h 10695515"/>
              <a:gd name="connsiteX16" fmla="*/ 4119346 w 4123537"/>
              <a:gd name="connsiteY16" fmla="*/ 10662081 h 10695515"/>
              <a:gd name="connsiteX17" fmla="*/ 4085819 w 4123537"/>
              <a:gd name="connsiteY17" fmla="*/ 10695514 h 10695515"/>
              <a:gd name="connsiteX18" fmla="*/ 4068312 w 4123537"/>
              <a:gd name="connsiteY18" fmla="*/ 10695514 h 10695515"/>
              <a:gd name="connsiteX19" fmla="*/ 4068312 w 4123537"/>
              <a:gd name="connsiteY19" fmla="*/ 10695515 h 10695515"/>
              <a:gd name="connsiteX20" fmla="*/ 63564 w 4123537"/>
              <a:gd name="connsiteY20" fmla="*/ 10695515 h 10695515"/>
              <a:gd name="connsiteX21" fmla="*/ 26091 w 4123537"/>
              <a:gd name="connsiteY21" fmla="*/ 10659953 h 10695515"/>
              <a:gd name="connsiteX22" fmla="*/ 26091 w 4123537"/>
              <a:gd name="connsiteY22" fmla="*/ 9043781 h 10695515"/>
              <a:gd name="connsiteX23" fmla="*/ 15547 w 4123537"/>
              <a:gd name="connsiteY23" fmla="*/ 8991028 h 10695515"/>
              <a:gd name="connsiteX24" fmla="*/ 26091 w 4123537"/>
              <a:gd name="connsiteY24" fmla="*/ 8936768 h 10695515"/>
              <a:gd name="connsiteX25" fmla="*/ 26091 w 4123537"/>
              <a:gd name="connsiteY25" fmla="*/ 8213677 h 10695515"/>
              <a:gd name="connsiteX26" fmla="*/ 26091 w 4123537"/>
              <a:gd name="connsiteY26" fmla="*/ 8117697 h 10695515"/>
              <a:gd name="connsiteX27" fmla="*/ 14853 w 4123537"/>
              <a:gd name="connsiteY27" fmla="*/ 8064088 h 10695515"/>
              <a:gd name="connsiteX0" fmla="*/ 6714 w 4115398"/>
              <a:gd name="connsiteY0" fmla="*/ 8064088 h 10695515"/>
              <a:gd name="connsiteX1" fmla="*/ 4 w 4115398"/>
              <a:gd name="connsiteY1" fmla="*/ 7790887 h 10695515"/>
              <a:gd name="connsiteX2" fmla="*/ 7507 w 4115398"/>
              <a:gd name="connsiteY2" fmla="*/ 7712540 h 10695515"/>
              <a:gd name="connsiteX3" fmla="*/ 15503 w 4115398"/>
              <a:gd name="connsiteY3" fmla="*/ 7658609 h 10695515"/>
              <a:gd name="connsiteX4" fmla="*/ 17952 w 4115398"/>
              <a:gd name="connsiteY4" fmla="*/ 7648210 h 10695515"/>
              <a:gd name="connsiteX5" fmla="*/ 17952 w 4115398"/>
              <a:gd name="connsiteY5" fmla="*/ 7295316 h 10695515"/>
              <a:gd name="connsiteX6" fmla="*/ 15215 w 4115398"/>
              <a:gd name="connsiteY6" fmla="*/ 7269284 h 10695515"/>
              <a:gd name="connsiteX7" fmla="*/ 17952 w 4115398"/>
              <a:gd name="connsiteY7" fmla="*/ 7181458 h 10695515"/>
              <a:gd name="connsiteX8" fmla="*/ 14224 w 4115398"/>
              <a:gd name="connsiteY8" fmla="*/ 7168704 h 10695515"/>
              <a:gd name="connsiteX9" fmla="*/ 17952 w 4115398"/>
              <a:gd name="connsiteY9" fmla="*/ 7082840 h 10695515"/>
              <a:gd name="connsiteX10" fmla="*/ 9341 w 4115398"/>
              <a:gd name="connsiteY10" fmla="*/ 40543 h 10695515"/>
              <a:gd name="connsiteX11" fmla="*/ 34584 w 4115398"/>
              <a:gd name="connsiteY11" fmla="*/ 4670 h 10695515"/>
              <a:gd name="connsiteX12" fmla="*/ 55439 w 4115398"/>
              <a:gd name="connsiteY12" fmla="*/ 37 h 10695515"/>
              <a:gd name="connsiteX13" fmla="*/ 4077681 w 4115398"/>
              <a:gd name="connsiteY13" fmla="*/ 0 h 10695515"/>
              <a:gd name="connsiteX14" fmla="*/ 4111208 w 4115398"/>
              <a:gd name="connsiteY14" fmla="*/ 33528 h 10695515"/>
              <a:gd name="connsiteX15" fmla="*/ 4111207 w 4115398"/>
              <a:gd name="connsiteY15" fmla="*/ 10662081 h 10695515"/>
              <a:gd name="connsiteX16" fmla="*/ 4077680 w 4115398"/>
              <a:gd name="connsiteY16" fmla="*/ 10695514 h 10695515"/>
              <a:gd name="connsiteX17" fmla="*/ 4060173 w 4115398"/>
              <a:gd name="connsiteY17" fmla="*/ 10695514 h 10695515"/>
              <a:gd name="connsiteX18" fmla="*/ 4060173 w 4115398"/>
              <a:gd name="connsiteY18" fmla="*/ 10695515 h 10695515"/>
              <a:gd name="connsiteX19" fmla="*/ 55425 w 4115398"/>
              <a:gd name="connsiteY19" fmla="*/ 10695515 h 10695515"/>
              <a:gd name="connsiteX20" fmla="*/ 17952 w 4115398"/>
              <a:gd name="connsiteY20" fmla="*/ 10659953 h 10695515"/>
              <a:gd name="connsiteX21" fmla="*/ 17952 w 4115398"/>
              <a:gd name="connsiteY21" fmla="*/ 9043781 h 10695515"/>
              <a:gd name="connsiteX22" fmla="*/ 7408 w 4115398"/>
              <a:gd name="connsiteY22" fmla="*/ 8991028 h 10695515"/>
              <a:gd name="connsiteX23" fmla="*/ 17952 w 4115398"/>
              <a:gd name="connsiteY23" fmla="*/ 8936768 h 10695515"/>
              <a:gd name="connsiteX24" fmla="*/ 17952 w 4115398"/>
              <a:gd name="connsiteY24" fmla="*/ 8213677 h 10695515"/>
              <a:gd name="connsiteX25" fmla="*/ 17952 w 4115398"/>
              <a:gd name="connsiteY25" fmla="*/ 8117697 h 10695515"/>
              <a:gd name="connsiteX26" fmla="*/ 6714 w 4115398"/>
              <a:gd name="connsiteY26" fmla="*/ 8064088 h 10695515"/>
              <a:gd name="connsiteX0" fmla="*/ 293 w 4108977"/>
              <a:gd name="connsiteY0" fmla="*/ 8064088 h 10695515"/>
              <a:gd name="connsiteX1" fmla="*/ 18363 w 4108977"/>
              <a:gd name="connsiteY1" fmla="*/ 7826418 h 10695515"/>
              <a:gd name="connsiteX2" fmla="*/ 1086 w 4108977"/>
              <a:gd name="connsiteY2" fmla="*/ 7712540 h 10695515"/>
              <a:gd name="connsiteX3" fmla="*/ 9082 w 4108977"/>
              <a:gd name="connsiteY3" fmla="*/ 7658609 h 10695515"/>
              <a:gd name="connsiteX4" fmla="*/ 11531 w 4108977"/>
              <a:gd name="connsiteY4" fmla="*/ 7648210 h 10695515"/>
              <a:gd name="connsiteX5" fmla="*/ 11531 w 4108977"/>
              <a:gd name="connsiteY5" fmla="*/ 7295316 h 10695515"/>
              <a:gd name="connsiteX6" fmla="*/ 8794 w 4108977"/>
              <a:gd name="connsiteY6" fmla="*/ 7269284 h 10695515"/>
              <a:gd name="connsiteX7" fmla="*/ 11531 w 4108977"/>
              <a:gd name="connsiteY7" fmla="*/ 7181458 h 10695515"/>
              <a:gd name="connsiteX8" fmla="*/ 7803 w 4108977"/>
              <a:gd name="connsiteY8" fmla="*/ 7168704 h 10695515"/>
              <a:gd name="connsiteX9" fmla="*/ 11531 w 4108977"/>
              <a:gd name="connsiteY9" fmla="*/ 7082840 h 10695515"/>
              <a:gd name="connsiteX10" fmla="*/ 2920 w 4108977"/>
              <a:gd name="connsiteY10" fmla="*/ 40543 h 10695515"/>
              <a:gd name="connsiteX11" fmla="*/ 28163 w 4108977"/>
              <a:gd name="connsiteY11" fmla="*/ 4670 h 10695515"/>
              <a:gd name="connsiteX12" fmla="*/ 49018 w 4108977"/>
              <a:gd name="connsiteY12" fmla="*/ 37 h 10695515"/>
              <a:gd name="connsiteX13" fmla="*/ 4071260 w 4108977"/>
              <a:gd name="connsiteY13" fmla="*/ 0 h 10695515"/>
              <a:gd name="connsiteX14" fmla="*/ 4104787 w 4108977"/>
              <a:gd name="connsiteY14" fmla="*/ 33528 h 10695515"/>
              <a:gd name="connsiteX15" fmla="*/ 4104786 w 4108977"/>
              <a:gd name="connsiteY15" fmla="*/ 10662081 h 10695515"/>
              <a:gd name="connsiteX16" fmla="*/ 4071259 w 4108977"/>
              <a:gd name="connsiteY16" fmla="*/ 10695514 h 10695515"/>
              <a:gd name="connsiteX17" fmla="*/ 4053752 w 4108977"/>
              <a:gd name="connsiteY17" fmla="*/ 10695514 h 10695515"/>
              <a:gd name="connsiteX18" fmla="*/ 4053752 w 4108977"/>
              <a:gd name="connsiteY18" fmla="*/ 10695515 h 10695515"/>
              <a:gd name="connsiteX19" fmla="*/ 49004 w 4108977"/>
              <a:gd name="connsiteY19" fmla="*/ 10695515 h 10695515"/>
              <a:gd name="connsiteX20" fmla="*/ 11531 w 4108977"/>
              <a:gd name="connsiteY20" fmla="*/ 10659953 h 10695515"/>
              <a:gd name="connsiteX21" fmla="*/ 11531 w 4108977"/>
              <a:gd name="connsiteY21" fmla="*/ 9043781 h 10695515"/>
              <a:gd name="connsiteX22" fmla="*/ 987 w 4108977"/>
              <a:gd name="connsiteY22" fmla="*/ 8991028 h 10695515"/>
              <a:gd name="connsiteX23" fmla="*/ 11531 w 4108977"/>
              <a:gd name="connsiteY23" fmla="*/ 8936768 h 10695515"/>
              <a:gd name="connsiteX24" fmla="*/ 11531 w 4108977"/>
              <a:gd name="connsiteY24" fmla="*/ 8213677 h 10695515"/>
              <a:gd name="connsiteX25" fmla="*/ 11531 w 4108977"/>
              <a:gd name="connsiteY25" fmla="*/ 8117697 h 10695515"/>
              <a:gd name="connsiteX26" fmla="*/ 293 w 4108977"/>
              <a:gd name="connsiteY26" fmla="*/ 8064088 h 10695515"/>
              <a:gd name="connsiteX0" fmla="*/ 10544 w 4107990"/>
              <a:gd name="connsiteY0" fmla="*/ 8117697 h 10695515"/>
              <a:gd name="connsiteX1" fmla="*/ 17376 w 4107990"/>
              <a:gd name="connsiteY1" fmla="*/ 7826418 h 10695515"/>
              <a:gd name="connsiteX2" fmla="*/ 99 w 4107990"/>
              <a:gd name="connsiteY2" fmla="*/ 7712540 h 10695515"/>
              <a:gd name="connsiteX3" fmla="*/ 8095 w 4107990"/>
              <a:gd name="connsiteY3" fmla="*/ 7658609 h 10695515"/>
              <a:gd name="connsiteX4" fmla="*/ 10544 w 4107990"/>
              <a:gd name="connsiteY4" fmla="*/ 7648210 h 10695515"/>
              <a:gd name="connsiteX5" fmla="*/ 10544 w 4107990"/>
              <a:gd name="connsiteY5" fmla="*/ 7295316 h 10695515"/>
              <a:gd name="connsiteX6" fmla="*/ 7807 w 4107990"/>
              <a:gd name="connsiteY6" fmla="*/ 7269284 h 10695515"/>
              <a:gd name="connsiteX7" fmla="*/ 10544 w 4107990"/>
              <a:gd name="connsiteY7" fmla="*/ 7181458 h 10695515"/>
              <a:gd name="connsiteX8" fmla="*/ 6816 w 4107990"/>
              <a:gd name="connsiteY8" fmla="*/ 7168704 h 10695515"/>
              <a:gd name="connsiteX9" fmla="*/ 10544 w 4107990"/>
              <a:gd name="connsiteY9" fmla="*/ 7082840 h 10695515"/>
              <a:gd name="connsiteX10" fmla="*/ 1933 w 4107990"/>
              <a:gd name="connsiteY10" fmla="*/ 40543 h 10695515"/>
              <a:gd name="connsiteX11" fmla="*/ 27176 w 4107990"/>
              <a:gd name="connsiteY11" fmla="*/ 4670 h 10695515"/>
              <a:gd name="connsiteX12" fmla="*/ 48031 w 4107990"/>
              <a:gd name="connsiteY12" fmla="*/ 37 h 10695515"/>
              <a:gd name="connsiteX13" fmla="*/ 4070273 w 4107990"/>
              <a:gd name="connsiteY13" fmla="*/ 0 h 10695515"/>
              <a:gd name="connsiteX14" fmla="*/ 4103800 w 4107990"/>
              <a:gd name="connsiteY14" fmla="*/ 33528 h 10695515"/>
              <a:gd name="connsiteX15" fmla="*/ 4103799 w 4107990"/>
              <a:gd name="connsiteY15" fmla="*/ 10662081 h 10695515"/>
              <a:gd name="connsiteX16" fmla="*/ 4070272 w 4107990"/>
              <a:gd name="connsiteY16" fmla="*/ 10695514 h 10695515"/>
              <a:gd name="connsiteX17" fmla="*/ 4052765 w 4107990"/>
              <a:gd name="connsiteY17" fmla="*/ 10695514 h 10695515"/>
              <a:gd name="connsiteX18" fmla="*/ 4052765 w 4107990"/>
              <a:gd name="connsiteY18" fmla="*/ 10695515 h 10695515"/>
              <a:gd name="connsiteX19" fmla="*/ 48017 w 4107990"/>
              <a:gd name="connsiteY19" fmla="*/ 10695515 h 10695515"/>
              <a:gd name="connsiteX20" fmla="*/ 10544 w 4107990"/>
              <a:gd name="connsiteY20" fmla="*/ 10659953 h 10695515"/>
              <a:gd name="connsiteX21" fmla="*/ 10544 w 4107990"/>
              <a:gd name="connsiteY21" fmla="*/ 9043781 h 10695515"/>
              <a:gd name="connsiteX22" fmla="*/ 0 w 4107990"/>
              <a:gd name="connsiteY22" fmla="*/ 8991028 h 10695515"/>
              <a:gd name="connsiteX23" fmla="*/ 10544 w 4107990"/>
              <a:gd name="connsiteY23" fmla="*/ 8936768 h 10695515"/>
              <a:gd name="connsiteX24" fmla="*/ 10544 w 4107990"/>
              <a:gd name="connsiteY24" fmla="*/ 8213677 h 10695515"/>
              <a:gd name="connsiteX25" fmla="*/ 10544 w 4107990"/>
              <a:gd name="connsiteY25"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936768 h 10695515"/>
              <a:gd name="connsiteX23" fmla="*/ 10445 w 4107891"/>
              <a:gd name="connsiteY23" fmla="*/ 8213677 h 10695515"/>
              <a:gd name="connsiteX24" fmla="*/ 10445 w 4107891"/>
              <a:gd name="connsiteY24"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9043781 h 10695515"/>
              <a:gd name="connsiteX22" fmla="*/ 10445 w 4107891"/>
              <a:gd name="connsiteY22" fmla="*/ 8213677 h 10695515"/>
              <a:gd name="connsiteX23" fmla="*/ 10445 w 4107891"/>
              <a:gd name="connsiteY23" fmla="*/ 8117697 h 10695515"/>
              <a:gd name="connsiteX0" fmla="*/ 10445 w 4107891"/>
              <a:gd name="connsiteY0" fmla="*/ 8117697 h 10695515"/>
              <a:gd name="connsiteX1" fmla="*/ 17277 w 4107891"/>
              <a:gd name="connsiteY1" fmla="*/ 7826418 h 10695515"/>
              <a:gd name="connsiteX2" fmla="*/ 0 w 4107891"/>
              <a:gd name="connsiteY2" fmla="*/ 7712540 h 10695515"/>
              <a:gd name="connsiteX3" fmla="*/ 7996 w 4107891"/>
              <a:gd name="connsiteY3" fmla="*/ 7658609 h 10695515"/>
              <a:gd name="connsiteX4" fmla="*/ 10445 w 4107891"/>
              <a:gd name="connsiteY4" fmla="*/ 7648210 h 10695515"/>
              <a:gd name="connsiteX5" fmla="*/ 10445 w 4107891"/>
              <a:gd name="connsiteY5" fmla="*/ 7295316 h 10695515"/>
              <a:gd name="connsiteX6" fmla="*/ 7708 w 4107891"/>
              <a:gd name="connsiteY6" fmla="*/ 7269284 h 10695515"/>
              <a:gd name="connsiteX7" fmla="*/ 10445 w 4107891"/>
              <a:gd name="connsiteY7" fmla="*/ 7181458 h 10695515"/>
              <a:gd name="connsiteX8" fmla="*/ 6717 w 4107891"/>
              <a:gd name="connsiteY8" fmla="*/ 7168704 h 10695515"/>
              <a:gd name="connsiteX9" fmla="*/ 10445 w 4107891"/>
              <a:gd name="connsiteY9" fmla="*/ 7082840 h 10695515"/>
              <a:gd name="connsiteX10" fmla="*/ 1834 w 4107891"/>
              <a:gd name="connsiteY10" fmla="*/ 40543 h 10695515"/>
              <a:gd name="connsiteX11" fmla="*/ 27077 w 4107891"/>
              <a:gd name="connsiteY11" fmla="*/ 4670 h 10695515"/>
              <a:gd name="connsiteX12" fmla="*/ 47932 w 4107891"/>
              <a:gd name="connsiteY12" fmla="*/ 37 h 10695515"/>
              <a:gd name="connsiteX13" fmla="*/ 4070174 w 4107891"/>
              <a:gd name="connsiteY13" fmla="*/ 0 h 10695515"/>
              <a:gd name="connsiteX14" fmla="*/ 4103701 w 4107891"/>
              <a:gd name="connsiteY14" fmla="*/ 33528 h 10695515"/>
              <a:gd name="connsiteX15" fmla="*/ 4103700 w 4107891"/>
              <a:gd name="connsiteY15" fmla="*/ 10662081 h 10695515"/>
              <a:gd name="connsiteX16" fmla="*/ 4070173 w 4107891"/>
              <a:gd name="connsiteY16" fmla="*/ 10695514 h 10695515"/>
              <a:gd name="connsiteX17" fmla="*/ 4052666 w 4107891"/>
              <a:gd name="connsiteY17" fmla="*/ 10695514 h 10695515"/>
              <a:gd name="connsiteX18" fmla="*/ 4052666 w 4107891"/>
              <a:gd name="connsiteY18" fmla="*/ 10695515 h 10695515"/>
              <a:gd name="connsiteX19" fmla="*/ 47918 w 4107891"/>
              <a:gd name="connsiteY19" fmla="*/ 10695515 h 10695515"/>
              <a:gd name="connsiteX20" fmla="*/ 10445 w 4107891"/>
              <a:gd name="connsiteY20" fmla="*/ 10659953 h 10695515"/>
              <a:gd name="connsiteX21" fmla="*/ 10445 w 4107891"/>
              <a:gd name="connsiteY21" fmla="*/ 8213677 h 10695515"/>
              <a:gd name="connsiteX22" fmla="*/ 10445 w 4107891"/>
              <a:gd name="connsiteY22"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648210 h 10695515"/>
              <a:gd name="connsiteX4" fmla="*/ 9074 w 4106520"/>
              <a:gd name="connsiteY4" fmla="*/ 7295316 h 10695515"/>
              <a:gd name="connsiteX5" fmla="*/ 6337 w 4106520"/>
              <a:gd name="connsiteY5" fmla="*/ 7269284 h 10695515"/>
              <a:gd name="connsiteX6" fmla="*/ 9074 w 4106520"/>
              <a:gd name="connsiteY6" fmla="*/ 7181458 h 10695515"/>
              <a:gd name="connsiteX7" fmla="*/ 5346 w 4106520"/>
              <a:gd name="connsiteY7" fmla="*/ 7168704 h 10695515"/>
              <a:gd name="connsiteX8" fmla="*/ 9074 w 4106520"/>
              <a:gd name="connsiteY8" fmla="*/ 7082840 h 10695515"/>
              <a:gd name="connsiteX9" fmla="*/ 463 w 4106520"/>
              <a:gd name="connsiteY9" fmla="*/ 40543 h 10695515"/>
              <a:gd name="connsiteX10" fmla="*/ 25706 w 4106520"/>
              <a:gd name="connsiteY10" fmla="*/ 4670 h 10695515"/>
              <a:gd name="connsiteX11" fmla="*/ 46561 w 4106520"/>
              <a:gd name="connsiteY11" fmla="*/ 37 h 10695515"/>
              <a:gd name="connsiteX12" fmla="*/ 4068803 w 4106520"/>
              <a:gd name="connsiteY12" fmla="*/ 0 h 10695515"/>
              <a:gd name="connsiteX13" fmla="*/ 4102330 w 4106520"/>
              <a:gd name="connsiteY13" fmla="*/ 33528 h 10695515"/>
              <a:gd name="connsiteX14" fmla="*/ 4102329 w 4106520"/>
              <a:gd name="connsiteY14" fmla="*/ 10662081 h 10695515"/>
              <a:gd name="connsiteX15" fmla="*/ 4068802 w 4106520"/>
              <a:gd name="connsiteY15" fmla="*/ 10695514 h 10695515"/>
              <a:gd name="connsiteX16" fmla="*/ 4051295 w 4106520"/>
              <a:gd name="connsiteY16" fmla="*/ 10695514 h 10695515"/>
              <a:gd name="connsiteX17" fmla="*/ 4051295 w 4106520"/>
              <a:gd name="connsiteY17" fmla="*/ 10695515 h 10695515"/>
              <a:gd name="connsiteX18" fmla="*/ 46547 w 4106520"/>
              <a:gd name="connsiteY18" fmla="*/ 10695515 h 10695515"/>
              <a:gd name="connsiteX19" fmla="*/ 9074 w 4106520"/>
              <a:gd name="connsiteY19" fmla="*/ 10659953 h 10695515"/>
              <a:gd name="connsiteX20" fmla="*/ 9074 w 4106520"/>
              <a:gd name="connsiteY20" fmla="*/ 8213677 h 10695515"/>
              <a:gd name="connsiteX21" fmla="*/ 9074 w 4106520"/>
              <a:gd name="connsiteY21" fmla="*/ 8117697 h 10695515"/>
              <a:gd name="connsiteX0" fmla="*/ 9074 w 4106520"/>
              <a:gd name="connsiteY0" fmla="*/ 8117697 h 10695515"/>
              <a:gd name="connsiteX1" fmla="*/ 15906 w 4106520"/>
              <a:gd name="connsiteY1" fmla="*/ 7826418 h 10695515"/>
              <a:gd name="connsiteX2" fmla="*/ 6625 w 4106520"/>
              <a:gd name="connsiteY2" fmla="*/ 7658609 h 10695515"/>
              <a:gd name="connsiteX3" fmla="*/ 9074 w 4106520"/>
              <a:gd name="connsiteY3" fmla="*/ 7295316 h 10695515"/>
              <a:gd name="connsiteX4" fmla="*/ 6337 w 4106520"/>
              <a:gd name="connsiteY4" fmla="*/ 7269284 h 10695515"/>
              <a:gd name="connsiteX5" fmla="*/ 9074 w 4106520"/>
              <a:gd name="connsiteY5" fmla="*/ 7181458 h 10695515"/>
              <a:gd name="connsiteX6" fmla="*/ 5346 w 4106520"/>
              <a:gd name="connsiteY6" fmla="*/ 7168704 h 10695515"/>
              <a:gd name="connsiteX7" fmla="*/ 9074 w 4106520"/>
              <a:gd name="connsiteY7" fmla="*/ 7082840 h 10695515"/>
              <a:gd name="connsiteX8" fmla="*/ 463 w 4106520"/>
              <a:gd name="connsiteY8" fmla="*/ 40543 h 10695515"/>
              <a:gd name="connsiteX9" fmla="*/ 25706 w 4106520"/>
              <a:gd name="connsiteY9" fmla="*/ 4670 h 10695515"/>
              <a:gd name="connsiteX10" fmla="*/ 46561 w 4106520"/>
              <a:gd name="connsiteY10" fmla="*/ 37 h 10695515"/>
              <a:gd name="connsiteX11" fmla="*/ 4068803 w 4106520"/>
              <a:gd name="connsiteY11" fmla="*/ 0 h 10695515"/>
              <a:gd name="connsiteX12" fmla="*/ 4102330 w 4106520"/>
              <a:gd name="connsiteY12" fmla="*/ 33528 h 10695515"/>
              <a:gd name="connsiteX13" fmla="*/ 4102329 w 4106520"/>
              <a:gd name="connsiteY13" fmla="*/ 10662081 h 10695515"/>
              <a:gd name="connsiteX14" fmla="*/ 4068802 w 4106520"/>
              <a:gd name="connsiteY14" fmla="*/ 10695514 h 10695515"/>
              <a:gd name="connsiteX15" fmla="*/ 4051295 w 4106520"/>
              <a:gd name="connsiteY15" fmla="*/ 10695514 h 10695515"/>
              <a:gd name="connsiteX16" fmla="*/ 4051295 w 4106520"/>
              <a:gd name="connsiteY16" fmla="*/ 10695515 h 10695515"/>
              <a:gd name="connsiteX17" fmla="*/ 46547 w 4106520"/>
              <a:gd name="connsiteY17" fmla="*/ 10695515 h 10695515"/>
              <a:gd name="connsiteX18" fmla="*/ 9074 w 4106520"/>
              <a:gd name="connsiteY18" fmla="*/ 10659953 h 10695515"/>
              <a:gd name="connsiteX19" fmla="*/ 9074 w 4106520"/>
              <a:gd name="connsiteY19" fmla="*/ 8213677 h 10695515"/>
              <a:gd name="connsiteX20" fmla="*/ 9074 w 4106520"/>
              <a:gd name="connsiteY20" fmla="*/ 8117697 h 10695515"/>
              <a:gd name="connsiteX0" fmla="*/ 9074 w 4106520"/>
              <a:gd name="connsiteY0" fmla="*/ 8117697 h 10695515"/>
              <a:gd name="connsiteX1" fmla="*/ 6625 w 4106520"/>
              <a:gd name="connsiteY1" fmla="*/ 7658609 h 10695515"/>
              <a:gd name="connsiteX2" fmla="*/ 9074 w 4106520"/>
              <a:gd name="connsiteY2" fmla="*/ 7295316 h 10695515"/>
              <a:gd name="connsiteX3" fmla="*/ 6337 w 4106520"/>
              <a:gd name="connsiteY3" fmla="*/ 7269284 h 10695515"/>
              <a:gd name="connsiteX4" fmla="*/ 9074 w 4106520"/>
              <a:gd name="connsiteY4" fmla="*/ 7181458 h 10695515"/>
              <a:gd name="connsiteX5" fmla="*/ 5346 w 4106520"/>
              <a:gd name="connsiteY5" fmla="*/ 7168704 h 10695515"/>
              <a:gd name="connsiteX6" fmla="*/ 9074 w 4106520"/>
              <a:gd name="connsiteY6" fmla="*/ 7082840 h 10695515"/>
              <a:gd name="connsiteX7" fmla="*/ 463 w 4106520"/>
              <a:gd name="connsiteY7" fmla="*/ 40543 h 10695515"/>
              <a:gd name="connsiteX8" fmla="*/ 25706 w 4106520"/>
              <a:gd name="connsiteY8" fmla="*/ 4670 h 10695515"/>
              <a:gd name="connsiteX9" fmla="*/ 46561 w 4106520"/>
              <a:gd name="connsiteY9" fmla="*/ 37 h 10695515"/>
              <a:gd name="connsiteX10" fmla="*/ 4068803 w 4106520"/>
              <a:gd name="connsiteY10" fmla="*/ 0 h 10695515"/>
              <a:gd name="connsiteX11" fmla="*/ 4102330 w 4106520"/>
              <a:gd name="connsiteY11" fmla="*/ 33528 h 10695515"/>
              <a:gd name="connsiteX12" fmla="*/ 4102329 w 4106520"/>
              <a:gd name="connsiteY12" fmla="*/ 10662081 h 10695515"/>
              <a:gd name="connsiteX13" fmla="*/ 4068802 w 4106520"/>
              <a:gd name="connsiteY13" fmla="*/ 10695514 h 10695515"/>
              <a:gd name="connsiteX14" fmla="*/ 4051295 w 4106520"/>
              <a:gd name="connsiteY14" fmla="*/ 10695514 h 10695515"/>
              <a:gd name="connsiteX15" fmla="*/ 4051295 w 4106520"/>
              <a:gd name="connsiteY15" fmla="*/ 10695515 h 10695515"/>
              <a:gd name="connsiteX16" fmla="*/ 46547 w 4106520"/>
              <a:gd name="connsiteY16" fmla="*/ 10695515 h 10695515"/>
              <a:gd name="connsiteX17" fmla="*/ 9074 w 4106520"/>
              <a:gd name="connsiteY17" fmla="*/ 10659953 h 10695515"/>
              <a:gd name="connsiteX18" fmla="*/ 9074 w 4106520"/>
              <a:gd name="connsiteY18" fmla="*/ 8213677 h 10695515"/>
              <a:gd name="connsiteX19" fmla="*/ 9074 w 4106520"/>
              <a:gd name="connsiteY19" fmla="*/ 8117697 h 10695515"/>
              <a:gd name="connsiteX0" fmla="*/ 9074 w 4106520"/>
              <a:gd name="connsiteY0" fmla="*/ 8117697 h 10695515"/>
              <a:gd name="connsiteX1" fmla="*/ 9074 w 4106520"/>
              <a:gd name="connsiteY1" fmla="*/ 7295316 h 10695515"/>
              <a:gd name="connsiteX2" fmla="*/ 6337 w 4106520"/>
              <a:gd name="connsiteY2" fmla="*/ 7269284 h 10695515"/>
              <a:gd name="connsiteX3" fmla="*/ 9074 w 4106520"/>
              <a:gd name="connsiteY3" fmla="*/ 7181458 h 10695515"/>
              <a:gd name="connsiteX4" fmla="*/ 5346 w 4106520"/>
              <a:gd name="connsiteY4" fmla="*/ 7168704 h 10695515"/>
              <a:gd name="connsiteX5" fmla="*/ 9074 w 4106520"/>
              <a:gd name="connsiteY5" fmla="*/ 7082840 h 10695515"/>
              <a:gd name="connsiteX6" fmla="*/ 463 w 4106520"/>
              <a:gd name="connsiteY6" fmla="*/ 40543 h 10695515"/>
              <a:gd name="connsiteX7" fmla="*/ 25706 w 4106520"/>
              <a:gd name="connsiteY7" fmla="*/ 4670 h 10695515"/>
              <a:gd name="connsiteX8" fmla="*/ 46561 w 4106520"/>
              <a:gd name="connsiteY8" fmla="*/ 37 h 10695515"/>
              <a:gd name="connsiteX9" fmla="*/ 4068803 w 4106520"/>
              <a:gd name="connsiteY9" fmla="*/ 0 h 10695515"/>
              <a:gd name="connsiteX10" fmla="*/ 4102330 w 4106520"/>
              <a:gd name="connsiteY10" fmla="*/ 33528 h 10695515"/>
              <a:gd name="connsiteX11" fmla="*/ 4102329 w 4106520"/>
              <a:gd name="connsiteY11" fmla="*/ 10662081 h 10695515"/>
              <a:gd name="connsiteX12" fmla="*/ 4068802 w 4106520"/>
              <a:gd name="connsiteY12" fmla="*/ 10695514 h 10695515"/>
              <a:gd name="connsiteX13" fmla="*/ 4051295 w 4106520"/>
              <a:gd name="connsiteY13" fmla="*/ 10695514 h 10695515"/>
              <a:gd name="connsiteX14" fmla="*/ 4051295 w 4106520"/>
              <a:gd name="connsiteY14" fmla="*/ 10695515 h 10695515"/>
              <a:gd name="connsiteX15" fmla="*/ 46547 w 4106520"/>
              <a:gd name="connsiteY15" fmla="*/ 10695515 h 10695515"/>
              <a:gd name="connsiteX16" fmla="*/ 9074 w 4106520"/>
              <a:gd name="connsiteY16" fmla="*/ 10659953 h 10695515"/>
              <a:gd name="connsiteX17" fmla="*/ 9074 w 4106520"/>
              <a:gd name="connsiteY17" fmla="*/ 8213677 h 10695515"/>
              <a:gd name="connsiteX18" fmla="*/ 9074 w 4106520"/>
              <a:gd name="connsiteY18" fmla="*/ 8117697 h 10695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06520" h="10695515">
                <a:moveTo>
                  <a:pt x="9074" y="8117697"/>
                </a:moveTo>
                <a:cubicBezTo>
                  <a:pt x="9074" y="7964637"/>
                  <a:pt x="9530" y="7436718"/>
                  <a:pt x="9074" y="7295316"/>
                </a:cubicBezTo>
                <a:lnTo>
                  <a:pt x="6337" y="7269284"/>
                </a:lnTo>
                <a:cubicBezTo>
                  <a:pt x="7249" y="7240009"/>
                  <a:pt x="8162" y="7210733"/>
                  <a:pt x="9074" y="7181458"/>
                </a:cubicBezTo>
                <a:lnTo>
                  <a:pt x="5346" y="7168704"/>
                </a:lnTo>
                <a:lnTo>
                  <a:pt x="9074" y="7082840"/>
                </a:lnTo>
                <a:cubicBezTo>
                  <a:pt x="8260" y="5894813"/>
                  <a:pt x="-2309" y="1220238"/>
                  <a:pt x="463" y="40543"/>
                </a:cubicBezTo>
                <a:cubicBezTo>
                  <a:pt x="8877" y="19945"/>
                  <a:pt x="11191" y="16628"/>
                  <a:pt x="25706" y="4670"/>
                </a:cubicBezTo>
                <a:lnTo>
                  <a:pt x="46561" y="37"/>
                </a:lnTo>
                <a:lnTo>
                  <a:pt x="4068803" y="0"/>
                </a:lnTo>
                <a:cubicBezTo>
                  <a:pt x="4087300" y="52"/>
                  <a:pt x="4102283" y="15032"/>
                  <a:pt x="4102330" y="33528"/>
                </a:cubicBezTo>
                <a:cubicBezTo>
                  <a:pt x="4107918" y="1810541"/>
                  <a:pt x="4107917" y="8885083"/>
                  <a:pt x="4102329" y="10662081"/>
                </a:cubicBezTo>
                <a:cubicBezTo>
                  <a:pt x="4102224" y="10680541"/>
                  <a:pt x="4087261" y="10695466"/>
                  <a:pt x="4068802" y="10695514"/>
                </a:cubicBezTo>
                <a:lnTo>
                  <a:pt x="4051295" y="10695514"/>
                </a:lnTo>
                <a:lnTo>
                  <a:pt x="4051295" y="10695515"/>
                </a:lnTo>
                <a:lnTo>
                  <a:pt x="46547" y="10695515"/>
                </a:lnTo>
                <a:cubicBezTo>
                  <a:pt x="25857" y="10695403"/>
                  <a:pt x="9128" y="10679532"/>
                  <a:pt x="9074" y="10659953"/>
                </a:cubicBezTo>
                <a:lnTo>
                  <a:pt x="9074" y="8213677"/>
                </a:lnTo>
                <a:lnTo>
                  <a:pt x="9074" y="8117697"/>
                </a:lnTo>
                <a:close/>
              </a:path>
            </a:pathLst>
          </a:custGeom>
          <a:solidFill>
            <a:srgbClr val="FFFFFF"/>
          </a:solidFill>
          <a:ln w="9525" cap="flat">
            <a:noFill/>
            <a:prstDash val="solid"/>
            <a:miter/>
          </a:ln>
        </p:spPr>
        <p:txBody>
          <a:bodyPr rtlCol="0" anchor="ctr"/>
          <a:lstStyle/>
          <a:p>
            <a:endParaRPr lang="en-US"/>
          </a:p>
        </p:txBody>
      </p:sp>
      <p:pic>
        <p:nvPicPr>
          <p:cNvPr id="5" name="Content Placeholder 4" descr="Text&#10;&#10;Description automatically generated">
            <a:extLst>
              <a:ext uri="{FF2B5EF4-FFF2-40B4-BE49-F238E27FC236}">
                <a16:creationId xmlns:a16="http://schemas.microsoft.com/office/drawing/2014/main" id="{34D784B2-014B-500E-B994-81C0727562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895" y="787233"/>
            <a:ext cx="8590919" cy="4832392"/>
          </a:xfrm>
          <a:prstGeom prst="rect">
            <a:avLst/>
          </a:prstGeom>
        </p:spPr>
      </p:pic>
      <p:sp>
        <p:nvSpPr>
          <p:cNvPr id="2" name="Title 1">
            <a:extLst>
              <a:ext uri="{FF2B5EF4-FFF2-40B4-BE49-F238E27FC236}">
                <a16:creationId xmlns:a16="http://schemas.microsoft.com/office/drawing/2014/main" id="{E7115F1B-4276-588C-FEA8-996389CC7638}"/>
              </a:ext>
            </a:extLst>
          </p:cNvPr>
          <p:cNvSpPr>
            <a:spLocks noGrp="1"/>
          </p:cNvSpPr>
          <p:nvPr>
            <p:ph type="title"/>
          </p:nvPr>
        </p:nvSpPr>
        <p:spPr>
          <a:xfrm>
            <a:off x="2345635" y="3840480"/>
            <a:ext cx="8269356" cy="2256287"/>
          </a:xfrm>
        </p:spPr>
        <p:txBody>
          <a:bodyPr vert="horz" lIns="91440" tIns="45720" rIns="91440" bIns="45720" rtlCol="0" anchor="b">
            <a:normAutofit/>
          </a:bodyPr>
          <a:lstStyle/>
          <a:p>
            <a:pPr algn="r"/>
            <a:r>
              <a:rPr lang="en-US" sz="5400"/>
              <a:t>RESULTS</a:t>
            </a:r>
          </a:p>
        </p:txBody>
      </p:sp>
      <p:sp>
        <p:nvSpPr>
          <p:cNvPr id="45" name="Freeform: Shape 44">
            <a:extLst>
              <a:ext uri="{FF2B5EF4-FFF2-40B4-BE49-F238E27FC236}">
                <a16:creationId xmlns:a16="http://schemas.microsoft.com/office/drawing/2014/main" id="{165B8C92-2D61-44A2-857C-E6980C2A2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87043">
            <a:off x="740665" y="-390458"/>
            <a:ext cx="464589" cy="1890251"/>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3">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7" name="Group 46">
            <a:extLst>
              <a:ext uri="{FF2B5EF4-FFF2-40B4-BE49-F238E27FC236}">
                <a16:creationId xmlns:a16="http://schemas.microsoft.com/office/drawing/2014/main" id="{4BD4796F-4D50-4634-A058-0EEBBC75A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8" name="Group 47">
              <a:extLst>
                <a:ext uri="{FF2B5EF4-FFF2-40B4-BE49-F238E27FC236}">
                  <a16:creationId xmlns:a16="http://schemas.microsoft.com/office/drawing/2014/main" id="{AFCC4C22-47D5-430A-918F-5F0BC92101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50" name="Straight Connector 49">
                <a:extLst>
                  <a:ext uri="{FF2B5EF4-FFF2-40B4-BE49-F238E27FC236}">
                    <a16:creationId xmlns:a16="http://schemas.microsoft.com/office/drawing/2014/main" id="{0E1F53A8-026D-49F9-8C99-4D93566EA2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9F1A894-FB93-4D02-91C3-2E6004FF57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Oval 48">
              <a:extLst>
                <a:ext uri="{FF2B5EF4-FFF2-40B4-BE49-F238E27FC236}">
                  <a16:creationId xmlns:a16="http://schemas.microsoft.com/office/drawing/2014/main" id="{78BEE1C4-1B24-44C9-909C-3C3ACE161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652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9DF3-B03D-7593-FA84-8E68335D970B}"/>
              </a:ext>
            </a:extLst>
          </p:cNvPr>
          <p:cNvSpPr>
            <a:spLocks noGrp="1"/>
          </p:cNvSpPr>
          <p:nvPr>
            <p:ph type="title"/>
          </p:nvPr>
        </p:nvSpPr>
        <p:spPr>
          <a:xfrm>
            <a:off x="1219199" y="365125"/>
            <a:ext cx="5509684" cy="1578930"/>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03CA7B0F-2E42-69EB-D322-E3D80C83086A}"/>
              </a:ext>
            </a:extLst>
          </p:cNvPr>
          <p:cNvSpPr>
            <a:spLocks noGrp="1"/>
          </p:cNvSpPr>
          <p:nvPr>
            <p:ph idx="1"/>
          </p:nvPr>
        </p:nvSpPr>
        <p:spPr>
          <a:xfrm>
            <a:off x="1219200" y="2360785"/>
            <a:ext cx="5509684" cy="3840912"/>
          </a:xfrm>
        </p:spPr>
        <p:txBody>
          <a:bodyPr>
            <a:normAutofit/>
          </a:bodyPr>
          <a:lstStyle/>
          <a:p>
            <a:pPr>
              <a:lnSpc>
                <a:spcPct val="110000"/>
              </a:lnSpc>
            </a:pPr>
            <a:r>
              <a:rPr lang="en-US" sz="1200" b="0" i="0">
                <a:effectLst/>
                <a:latin typeface="Cavolini" panose="03000502040302020204" pitchFamily="66" charset="0"/>
                <a:cs typeface="Cavolini" panose="03000502040302020204" pitchFamily="66" charset="0"/>
              </a:rPr>
              <a:t>Despite its challenges, artificial intelligence is changing the financial and banking industry for the better:</a:t>
            </a:r>
          </a:p>
          <a:p>
            <a:pPr>
              <a:lnSpc>
                <a:spcPct val="110000"/>
              </a:lnSpc>
              <a:buFont typeface="+mj-lt"/>
              <a:buAutoNum type="arabicPeriod"/>
            </a:pPr>
            <a:r>
              <a:rPr lang="en-US" sz="1200" b="0" i="0">
                <a:effectLst/>
                <a:latin typeface="Cavolini" panose="03000502040302020204" pitchFamily="66" charset="0"/>
                <a:cs typeface="Cavolini" panose="03000502040302020204" pitchFamily="66" charset="0"/>
              </a:rPr>
              <a:t>AI provides banks a channel to identify suspicious activity quickly.</a:t>
            </a:r>
          </a:p>
          <a:p>
            <a:pPr>
              <a:lnSpc>
                <a:spcPct val="110000"/>
              </a:lnSpc>
              <a:buFont typeface="+mj-lt"/>
              <a:buAutoNum type="arabicPeriod"/>
            </a:pPr>
            <a:r>
              <a:rPr lang="en-US" sz="1200" b="0" i="0">
                <a:effectLst/>
                <a:latin typeface="Cavolini" panose="03000502040302020204" pitchFamily="66" charset="0"/>
                <a:cs typeface="Cavolini" panose="03000502040302020204" pitchFamily="66" charset="0"/>
              </a:rPr>
              <a:t>AI allows financial institutions to make better investments and accommodate a broader customer base.</a:t>
            </a:r>
          </a:p>
          <a:p>
            <a:pPr>
              <a:lnSpc>
                <a:spcPct val="110000"/>
              </a:lnSpc>
              <a:buFont typeface="+mj-lt"/>
              <a:buAutoNum type="arabicPeriod"/>
            </a:pPr>
            <a:r>
              <a:rPr lang="en-US" sz="1200" b="0" i="0">
                <a:effectLst/>
                <a:latin typeface="Cavolini" panose="03000502040302020204" pitchFamily="66" charset="0"/>
                <a:cs typeface="Cavolini" panose="03000502040302020204" pitchFamily="66" charset="0"/>
              </a:rPr>
              <a:t>AI creates a user-friendly experience for clients with its increased accessibility and flexibility.</a:t>
            </a:r>
          </a:p>
          <a:p>
            <a:pPr>
              <a:lnSpc>
                <a:spcPct val="110000"/>
              </a:lnSpc>
            </a:pPr>
            <a:r>
              <a:rPr lang="en-US" sz="1200" b="0" i="0" u="none" strike="noStrike">
                <a:effectLst/>
                <a:latin typeface="Cavolini" panose="03000502040302020204" pitchFamily="66" charset="0"/>
                <a:cs typeface="Cavolini" panose="03000502040302020204" pitchFamily="66" charset="0"/>
                <a:hlinkClick r:id="rId2"/>
              </a:rPr>
              <a:t>Decision management software</a:t>
            </a:r>
            <a:r>
              <a:rPr lang="en-US" sz="1200" b="0" i="0">
                <a:effectLst/>
                <a:latin typeface="Cavolini" panose="03000502040302020204" pitchFamily="66" charset="0"/>
                <a:cs typeface="Cavolini" panose="03000502040302020204" pitchFamily="66" charset="0"/>
              </a:rPr>
              <a:t> is an AI-based tool that forms a crucial part of business process management in banking and finance. The system allows non-IT people to make smarter automated business decisions and ultimately improve the company’s competitiveness.</a:t>
            </a:r>
          </a:p>
          <a:p>
            <a:pPr>
              <a:lnSpc>
                <a:spcPct val="110000"/>
              </a:lnSpc>
            </a:pPr>
            <a:endParaRPr lang="en-IN" sz="1200"/>
          </a:p>
        </p:txBody>
      </p:sp>
      <p:sp>
        <p:nvSpPr>
          <p:cNvPr id="12"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RM Customer Insights App">
            <a:extLst>
              <a:ext uri="{FF2B5EF4-FFF2-40B4-BE49-F238E27FC236}">
                <a16:creationId xmlns:a16="http://schemas.microsoft.com/office/drawing/2014/main" id="{B53F2084-D080-4A59-0606-C9396F466C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1272">
            <a:off x="7684579" y="1636936"/>
            <a:ext cx="3582518" cy="3582518"/>
          </a:xfrm>
          <a:prstGeom prst="rect">
            <a:avLst/>
          </a:prstGeom>
        </p:spPr>
      </p:pic>
      <p:grpSp>
        <p:nvGrpSpPr>
          <p:cNvPr id="16" name="Group 15">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5">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9462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9DFA4D1-A2F8-4D64-98F0-0711097CE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F389745-E93E-4A1E-A7FF-5D64C5A33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298">
            <a:off x="873215" y="576946"/>
            <a:ext cx="4605051" cy="5501608"/>
          </a:xfrm>
          <a:prstGeom prst="rect">
            <a:avLst/>
          </a:prstGeom>
          <a:solidFill>
            <a:schemeClr val="tx1"/>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C8CC8F0E-91AD-4492-9208-600E0067D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395334">
            <a:off x="858622" y="566333"/>
            <a:ext cx="4646439" cy="5500188"/>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78736 w 4553447"/>
              <a:gd name="connsiteY81" fmla="*/ 3839310 h 5549974"/>
              <a:gd name="connsiteX82" fmla="*/ 303426 w 4553447"/>
              <a:gd name="connsiteY82"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78736 w 4553447"/>
              <a:gd name="connsiteY80" fmla="*/ 3839310 h 5549974"/>
              <a:gd name="connsiteX81" fmla="*/ 303426 w 4553447"/>
              <a:gd name="connsiteY81"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8721 w 4553447"/>
              <a:gd name="connsiteY72" fmla="*/ 5213249 h 5549974"/>
              <a:gd name="connsiteX73" fmla="*/ 8990 w 4553447"/>
              <a:gd name="connsiteY73" fmla="*/ 5210500 h 5549974"/>
              <a:gd name="connsiteX74" fmla="*/ 8674 w 4553447"/>
              <a:gd name="connsiteY74" fmla="*/ 5204597 h 5549974"/>
              <a:gd name="connsiteX75" fmla="*/ 8091 w 4553447"/>
              <a:gd name="connsiteY75" fmla="*/ 5201441 h 5549974"/>
              <a:gd name="connsiteX76" fmla="*/ 7461 w 4553447"/>
              <a:gd name="connsiteY76" fmla="*/ 5189632 h 5549974"/>
              <a:gd name="connsiteX77" fmla="*/ 6877 w 4553447"/>
              <a:gd name="connsiteY77" fmla="*/ 5186477 h 5549974"/>
              <a:gd name="connsiteX78" fmla="*/ 7145 w 4553447"/>
              <a:gd name="connsiteY78" fmla="*/ 5183728 h 5549974"/>
              <a:gd name="connsiteX79" fmla="*/ 78736 w 4553447"/>
              <a:gd name="connsiteY79" fmla="*/ 3839310 h 5549974"/>
              <a:gd name="connsiteX80" fmla="*/ 303426 w 4553447"/>
              <a:gd name="connsiteY80"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8721 w 4553447"/>
              <a:gd name="connsiteY72" fmla="*/ 5213249 h 5549974"/>
              <a:gd name="connsiteX73" fmla="*/ 8674 w 4553447"/>
              <a:gd name="connsiteY73" fmla="*/ 5204597 h 5549974"/>
              <a:gd name="connsiteX74" fmla="*/ 8091 w 4553447"/>
              <a:gd name="connsiteY74" fmla="*/ 5201441 h 5549974"/>
              <a:gd name="connsiteX75" fmla="*/ 7461 w 4553447"/>
              <a:gd name="connsiteY75" fmla="*/ 5189632 h 5549974"/>
              <a:gd name="connsiteX76" fmla="*/ 6877 w 4553447"/>
              <a:gd name="connsiteY76" fmla="*/ 5186477 h 5549974"/>
              <a:gd name="connsiteX77" fmla="*/ 7145 w 4553447"/>
              <a:gd name="connsiteY77" fmla="*/ 5183728 h 5549974"/>
              <a:gd name="connsiteX78" fmla="*/ 78736 w 4553447"/>
              <a:gd name="connsiteY78" fmla="*/ 3839310 h 5549974"/>
              <a:gd name="connsiteX79" fmla="*/ 303426 w 4553447"/>
              <a:gd name="connsiteY79"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8721 w 4553447"/>
              <a:gd name="connsiteY72" fmla="*/ 5213249 h 5549974"/>
              <a:gd name="connsiteX73" fmla="*/ 8091 w 4553447"/>
              <a:gd name="connsiteY73" fmla="*/ 5201441 h 5549974"/>
              <a:gd name="connsiteX74" fmla="*/ 7461 w 4553447"/>
              <a:gd name="connsiteY74" fmla="*/ 5189632 h 5549974"/>
              <a:gd name="connsiteX75" fmla="*/ 6877 w 4553447"/>
              <a:gd name="connsiteY75" fmla="*/ 5186477 h 5549974"/>
              <a:gd name="connsiteX76" fmla="*/ 7145 w 4553447"/>
              <a:gd name="connsiteY76" fmla="*/ 5183728 h 5549974"/>
              <a:gd name="connsiteX77" fmla="*/ 78736 w 4553447"/>
              <a:gd name="connsiteY77" fmla="*/ 3839310 h 5549974"/>
              <a:gd name="connsiteX78" fmla="*/ 303426 w 4553447"/>
              <a:gd name="connsiteY78"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8721 w 4553447"/>
              <a:gd name="connsiteY71" fmla="*/ 5213249 h 5549974"/>
              <a:gd name="connsiteX72" fmla="*/ 8091 w 4553447"/>
              <a:gd name="connsiteY72" fmla="*/ 5201441 h 5549974"/>
              <a:gd name="connsiteX73" fmla="*/ 7461 w 4553447"/>
              <a:gd name="connsiteY73" fmla="*/ 5189632 h 5549974"/>
              <a:gd name="connsiteX74" fmla="*/ 6877 w 4553447"/>
              <a:gd name="connsiteY74" fmla="*/ 5186477 h 5549974"/>
              <a:gd name="connsiteX75" fmla="*/ 7145 w 4553447"/>
              <a:gd name="connsiteY75" fmla="*/ 5183728 h 5549974"/>
              <a:gd name="connsiteX76" fmla="*/ 78736 w 4553447"/>
              <a:gd name="connsiteY76" fmla="*/ 3839310 h 5549974"/>
              <a:gd name="connsiteX77" fmla="*/ 303426 w 4553447"/>
              <a:gd name="connsiteY77"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8091 w 4553447"/>
              <a:gd name="connsiteY71" fmla="*/ 5201441 h 5549974"/>
              <a:gd name="connsiteX72" fmla="*/ 7461 w 4553447"/>
              <a:gd name="connsiteY72" fmla="*/ 5189632 h 5549974"/>
              <a:gd name="connsiteX73" fmla="*/ 6877 w 4553447"/>
              <a:gd name="connsiteY73" fmla="*/ 5186477 h 5549974"/>
              <a:gd name="connsiteX74" fmla="*/ 7145 w 4553447"/>
              <a:gd name="connsiteY74" fmla="*/ 5183728 h 5549974"/>
              <a:gd name="connsiteX75" fmla="*/ 78736 w 4553447"/>
              <a:gd name="connsiteY75" fmla="*/ 3839310 h 5549974"/>
              <a:gd name="connsiteX76" fmla="*/ 303426 w 4553447"/>
              <a:gd name="connsiteY76"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8091 w 4553447"/>
              <a:gd name="connsiteY70" fmla="*/ 5201441 h 5549974"/>
              <a:gd name="connsiteX71" fmla="*/ 7461 w 4553447"/>
              <a:gd name="connsiteY71" fmla="*/ 5189632 h 5549974"/>
              <a:gd name="connsiteX72" fmla="*/ 6877 w 4553447"/>
              <a:gd name="connsiteY72" fmla="*/ 5186477 h 5549974"/>
              <a:gd name="connsiteX73" fmla="*/ 7145 w 4553447"/>
              <a:gd name="connsiteY73" fmla="*/ 5183728 h 5549974"/>
              <a:gd name="connsiteX74" fmla="*/ 78736 w 4553447"/>
              <a:gd name="connsiteY74" fmla="*/ 3839310 h 5549974"/>
              <a:gd name="connsiteX75" fmla="*/ 303426 w 4553447"/>
              <a:gd name="connsiteY75"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091 w 4553447"/>
              <a:gd name="connsiteY69" fmla="*/ 5201441 h 5549974"/>
              <a:gd name="connsiteX70" fmla="*/ 7461 w 4553447"/>
              <a:gd name="connsiteY70" fmla="*/ 5189632 h 5549974"/>
              <a:gd name="connsiteX71" fmla="*/ 6877 w 4553447"/>
              <a:gd name="connsiteY71" fmla="*/ 5186477 h 5549974"/>
              <a:gd name="connsiteX72" fmla="*/ 7145 w 4553447"/>
              <a:gd name="connsiteY72" fmla="*/ 5183728 h 5549974"/>
              <a:gd name="connsiteX73" fmla="*/ 78736 w 4553447"/>
              <a:gd name="connsiteY73" fmla="*/ 3839310 h 5549974"/>
              <a:gd name="connsiteX74" fmla="*/ 303426 w 4553447"/>
              <a:gd name="connsiteY74"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091 w 4553447"/>
              <a:gd name="connsiteY68" fmla="*/ 5201441 h 5549974"/>
              <a:gd name="connsiteX69" fmla="*/ 7461 w 4553447"/>
              <a:gd name="connsiteY69" fmla="*/ 5189632 h 5549974"/>
              <a:gd name="connsiteX70" fmla="*/ 6877 w 4553447"/>
              <a:gd name="connsiteY70" fmla="*/ 5186477 h 5549974"/>
              <a:gd name="connsiteX71" fmla="*/ 7145 w 4553447"/>
              <a:gd name="connsiteY71" fmla="*/ 5183728 h 5549974"/>
              <a:gd name="connsiteX72" fmla="*/ 78736 w 4553447"/>
              <a:gd name="connsiteY72" fmla="*/ 3839310 h 5549974"/>
              <a:gd name="connsiteX73" fmla="*/ 303426 w 4553447"/>
              <a:gd name="connsiteY73"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8091 w 4553447"/>
              <a:gd name="connsiteY67" fmla="*/ 5201441 h 5549974"/>
              <a:gd name="connsiteX68" fmla="*/ 7461 w 4553447"/>
              <a:gd name="connsiteY68" fmla="*/ 5189632 h 5549974"/>
              <a:gd name="connsiteX69" fmla="*/ 6877 w 4553447"/>
              <a:gd name="connsiteY69" fmla="*/ 5186477 h 5549974"/>
              <a:gd name="connsiteX70" fmla="*/ 7145 w 4553447"/>
              <a:gd name="connsiteY70" fmla="*/ 5183728 h 5549974"/>
              <a:gd name="connsiteX71" fmla="*/ 78736 w 4553447"/>
              <a:gd name="connsiteY71" fmla="*/ 3839310 h 5549974"/>
              <a:gd name="connsiteX72" fmla="*/ 303426 w 4553447"/>
              <a:gd name="connsiteY72"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8091 w 4553447"/>
              <a:gd name="connsiteY67" fmla="*/ 5201441 h 5549974"/>
              <a:gd name="connsiteX68" fmla="*/ 7461 w 4553447"/>
              <a:gd name="connsiteY68" fmla="*/ 5189632 h 5549974"/>
              <a:gd name="connsiteX69" fmla="*/ 6877 w 4553447"/>
              <a:gd name="connsiteY69" fmla="*/ 5186477 h 5549974"/>
              <a:gd name="connsiteX70" fmla="*/ 78736 w 4553447"/>
              <a:gd name="connsiteY70" fmla="*/ 3839310 h 5549974"/>
              <a:gd name="connsiteX71" fmla="*/ 303426 w 4553447"/>
              <a:gd name="connsiteY71"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8091 w 4553447"/>
              <a:gd name="connsiteY67" fmla="*/ 5201441 h 5549974"/>
              <a:gd name="connsiteX68" fmla="*/ 7461 w 4553447"/>
              <a:gd name="connsiteY68" fmla="*/ 5189632 h 5549974"/>
              <a:gd name="connsiteX69" fmla="*/ 78736 w 4553447"/>
              <a:gd name="connsiteY69" fmla="*/ 3839310 h 5549974"/>
              <a:gd name="connsiteX70" fmla="*/ 303426 w 4553447"/>
              <a:gd name="connsiteY70"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8091 w 4553447"/>
              <a:gd name="connsiteY67" fmla="*/ 5201441 h 5549974"/>
              <a:gd name="connsiteX68" fmla="*/ 78736 w 4553447"/>
              <a:gd name="connsiteY68" fmla="*/ 3839310 h 5549974"/>
              <a:gd name="connsiteX69" fmla="*/ 303426 w 4553447"/>
              <a:gd name="connsiteY69" fmla="*/ 0 h 5549974"/>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78736 w 4553447"/>
              <a:gd name="connsiteY67" fmla="*/ 3839310 h 5549974"/>
              <a:gd name="connsiteX68" fmla="*/ 303426 w 4553447"/>
              <a:gd name="connsiteY68"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15022 w 4536644"/>
              <a:gd name="connsiteY27" fmla="*/ 1351864 h 5549974"/>
              <a:gd name="connsiteX28" fmla="*/ 4505903 w 4536644"/>
              <a:gd name="connsiteY28" fmla="*/ 1391762 h 5549974"/>
              <a:gd name="connsiteX29" fmla="*/ 4509167 w 4536644"/>
              <a:gd name="connsiteY29" fmla="*/ 1395707 h 5549974"/>
              <a:gd name="connsiteX30" fmla="*/ 4512009 w 4536644"/>
              <a:gd name="connsiteY30" fmla="*/ 1408524 h 5549974"/>
              <a:gd name="connsiteX31" fmla="*/ 4507268 w 4536644"/>
              <a:gd name="connsiteY31" fmla="*/ 1419109 h 5549974"/>
              <a:gd name="connsiteX32" fmla="*/ 4497084 w 4536644"/>
              <a:gd name="connsiteY32" fmla="*/ 1469337 h 5549974"/>
              <a:gd name="connsiteX33" fmla="*/ 4486187 w 4536644"/>
              <a:gd name="connsiteY33" fmla="*/ 1543038 h 5549974"/>
              <a:gd name="connsiteX34" fmla="*/ 4481306 w 4536644"/>
              <a:gd name="connsiteY34" fmla="*/ 1553997 h 5549974"/>
              <a:gd name="connsiteX35" fmla="*/ 4466878 w 4536644"/>
              <a:gd name="connsiteY35" fmla="*/ 1626071 h 5549974"/>
              <a:gd name="connsiteX36" fmla="*/ 4463163 w 4536644"/>
              <a:gd name="connsiteY36" fmla="*/ 1664103 h 5549974"/>
              <a:gd name="connsiteX37" fmla="*/ 4466823 w 4536644"/>
              <a:gd name="connsiteY37" fmla="*/ 1668558 h 5549974"/>
              <a:gd name="connsiteX38" fmla="*/ 4465173 w 4536644"/>
              <a:gd name="connsiteY38" fmla="*/ 1679756 h 5549974"/>
              <a:gd name="connsiteX39" fmla="*/ 4465585 w 4536644"/>
              <a:gd name="connsiteY39" fmla="*/ 1682815 h 5549974"/>
              <a:gd name="connsiteX40" fmla="*/ 4467096 w 4536644"/>
              <a:gd name="connsiteY40" fmla="*/ 1700268 h 5549974"/>
              <a:gd name="connsiteX41" fmla="*/ 4455626 w 4536644"/>
              <a:gd name="connsiteY41" fmla="*/ 1735163 h 5549974"/>
              <a:gd name="connsiteX42" fmla="*/ 4453566 w 4536644"/>
              <a:gd name="connsiteY42" fmla="*/ 1735289 h 5549974"/>
              <a:gd name="connsiteX43" fmla="*/ 4445068 w 4536644"/>
              <a:gd name="connsiteY43" fmla="*/ 1887374 h 5549974"/>
              <a:gd name="connsiteX44" fmla="*/ 4453759 w 4536644"/>
              <a:gd name="connsiteY44" fmla="*/ 1911536 h 5549974"/>
              <a:gd name="connsiteX45" fmla="*/ 4456037 w 4536644"/>
              <a:gd name="connsiteY45" fmla="*/ 1961755 h 5549974"/>
              <a:gd name="connsiteX46" fmla="*/ 4455156 w 4536644"/>
              <a:gd name="connsiteY46" fmla="*/ 1995384 h 5549974"/>
              <a:gd name="connsiteX47" fmla="*/ 4454694 w 4536644"/>
              <a:gd name="connsiteY47" fmla="*/ 2000244 h 5549974"/>
              <a:gd name="connsiteX48" fmla="*/ 4445574 w 4536644"/>
              <a:gd name="connsiteY48" fmla="*/ 2040142 h 5549974"/>
              <a:gd name="connsiteX49" fmla="*/ 4448839 w 4536644"/>
              <a:gd name="connsiteY49" fmla="*/ 2044087 h 5549974"/>
              <a:gd name="connsiteX50" fmla="*/ 4451680 w 4536644"/>
              <a:gd name="connsiteY50" fmla="*/ 2056904 h 5549974"/>
              <a:gd name="connsiteX51" fmla="*/ 4446939 w 4536644"/>
              <a:gd name="connsiteY51" fmla="*/ 2067489 h 5549974"/>
              <a:gd name="connsiteX52" fmla="*/ 4436755 w 4536644"/>
              <a:gd name="connsiteY52" fmla="*/ 2117719 h 5549974"/>
              <a:gd name="connsiteX53" fmla="*/ 4429424 w 4536644"/>
              <a:gd name="connsiteY53" fmla="*/ 2167300 h 5549974"/>
              <a:gd name="connsiteX54" fmla="*/ 4373341 w 4536644"/>
              <a:gd name="connsiteY54" fmla="*/ 3223633 h 5549974"/>
              <a:gd name="connsiteX55" fmla="*/ 4360555 w 4536644"/>
              <a:gd name="connsiteY55" fmla="*/ 3477281 h 5549974"/>
              <a:gd name="connsiteX56" fmla="*/ 4349470 w 4536644"/>
              <a:gd name="connsiteY56" fmla="*/ 3639984 h 5549974"/>
              <a:gd name="connsiteX57" fmla="*/ 4258709 w 4536644"/>
              <a:gd name="connsiteY57" fmla="*/ 5278921 h 5549974"/>
              <a:gd name="connsiteX58" fmla="*/ 4264007 w 4536644"/>
              <a:gd name="connsiteY58" fmla="*/ 5315626 h 5549974"/>
              <a:gd name="connsiteX59" fmla="*/ 4267541 w 4536644"/>
              <a:gd name="connsiteY59" fmla="*/ 5350090 h 5549974"/>
              <a:gd name="connsiteX60" fmla="*/ 4270373 w 4536644"/>
              <a:gd name="connsiteY60" fmla="*/ 5450399 h 5549974"/>
              <a:gd name="connsiteX61" fmla="*/ 4251816 w 4536644"/>
              <a:gd name="connsiteY61" fmla="*/ 5484804 h 5549974"/>
              <a:gd name="connsiteX62" fmla="*/ 4247164 w 4536644"/>
              <a:gd name="connsiteY62" fmla="*/ 5487504 h 5549974"/>
              <a:gd name="connsiteX63" fmla="*/ 4243707 w 4536644"/>
              <a:gd name="connsiteY63" fmla="*/ 5549951 h 5549974"/>
              <a:gd name="connsiteX64" fmla="*/ 310344 w 4536644"/>
              <a:gd name="connsiteY64" fmla="*/ 5297261 h 5549974"/>
              <a:gd name="connsiteX65" fmla="*/ 0 w 4536644"/>
              <a:gd name="connsiteY65" fmla="*/ 5280167 h 5549974"/>
              <a:gd name="connsiteX66" fmla="*/ 78736 w 4536644"/>
              <a:gd name="connsiteY66" fmla="*/ 3839310 h 5549974"/>
              <a:gd name="connsiteX67" fmla="*/ 303426 w 4536644"/>
              <a:gd name="connsiteY67"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15022 w 4536644"/>
              <a:gd name="connsiteY27" fmla="*/ 1351864 h 5549974"/>
              <a:gd name="connsiteX28" fmla="*/ 4505903 w 4536644"/>
              <a:gd name="connsiteY28" fmla="*/ 1391762 h 5549974"/>
              <a:gd name="connsiteX29" fmla="*/ 4509167 w 4536644"/>
              <a:gd name="connsiteY29" fmla="*/ 1395707 h 5549974"/>
              <a:gd name="connsiteX30" fmla="*/ 4512009 w 4536644"/>
              <a:gd name="connsiteY30" fmla="*/ 1408524 h 5549974"/>
              <a:gd name="connsiteX31" fmla="*/ 4497084 w 4536644"/>
              <a:gd name="connsiteY31" fmla="*/ 1469337 h 5549974"/>
              <a:gd name="connsiteX32" fmla="*/ 4486187 w 4536644"/>
              <a:gd name="connsiteY32" fmla="*/ 1543038 h 5549974"/>
              <a:gd name="connsiteX33" fmla="*/ 4481306 w 4536644"/>
              <a:gd name="connsiteY33" fmla="*/ 1553997 h 5549974"/>
              <a:gd name="connsiteX34" fmla="*/ 4466878 w 4536644"/>
              <a:gd name="connsiteY34" fmla="*/ 1626071 h 5549974"/>
              <a:gd name="connsiteX35" fmla="*/ 4463163 w 4536644"/>
              <a:gd name="connsiteY35" fmla="*/ 1664103 h 5549974"/>
              <a:gd name="connsiteX36" fmla="*/ 4466823 w 4536644"/>
              <a:gd name="connsiteY36" fmla="*/ 1668558 h 5549974"/>
              <a:gd name="connsiteX37" fmla="*/ 4465173 w 4536644"/>
              <a:gd name="connsiteY37" fmla="*/ 1679756 h 5549974"/>
              <a:gd name="connsiteX38" fmla="*/ 4465585 w 4536644"/>
              <a:gd name="connsiteY38" fmla="*/ 1682815 h 5549974"/>
              <a:gd name="connsiteX39" fmla="*/ 4467096 w 4536644"/>
              <a:gd name="connsiteY39" fmla="*/ 1700268 h 5549974"/>
              <a:gd name="connsiteX40" fmla="*/ 4455626 w 4536644"/>
              <a:gd name="connsiteY40" fmla="*/ 1735163 h 5549974"/>
              <a:gd name="connsiteX41" fmla="*/ 4453566 w 4536644"/>
              <a:gd name="connsiteY41" fmla="*/ 1735289 h 5549974"/>
              <a:gd name="connsiteX42" fmla="*/ 4445068 w 4536644"/>
              <a:gd name="connsiteY42" fmla="*/ 1887374 h 5549974"/>
              <a:gd name="connsiteX43" fmla="*/ 4453759 w 4536644"/>
              <a:gd name="connsiteY43" fmla="*/ 1911536 h 5549974"/>
              <a:gd name="connsiteX44" fmla="*/ 4456037 w 4536644"/>
              <a:gd name="connsiteY44" fmla="*/ 1961755 h 5549974"/>
              <a:gd name="connsiteX45" fmla="*/ 4455156 w 4536644"/>
              <a:gd name="connsiteY45" fmla="*/ 1995384 h 5549974"/>
              <a:gd name="connsiteX46" fmla="*/ 4454694 w 4536644"/>
              <a:gd name="connsiteY46" fmla="*/ 2000244 h 5549974"/>
              <a:gd name="connsiteX47" fmla="*/ 4445574 w 4536644"/>
              <a:gd name="connsiteY47" fmla="*/ 2040142 h 5549974"/>
              <a:gd name="connsiteX48" fmla="*/ 4448839 w 4536644"/>
              <a:gd name="connsiteY48" fmla="*/ 2044087 h 5549974"/>
              <a:gd name="connsiteX49" fmla="*/ 4451680 w 4536644"/>
              <a:gd name="connsiteY49" fmla="*/ 2056904 h 5549974"/>
              <a:gd name="connsiteX50" fmla="*/ 4446939 w 4536644"/>
              <a:gd name="connsiteY50" fmla="*/ 2067489 h 5549974"/>
              <a:gd name="connsiteX51" fmla="*/ 4436755 w 4536644"/>
              <a:gd name="connsiteY51" fmla="*/ 2117719 h 5549974"/>
              <a:gd name="connsiteX52" fmla="*/ 4429424 w 4536644"/>
              <a:gd name="connsiteY52" fmla="*/ 2167300 h 5549974"/>
              <a:gd name="connsiteX53" fmla="*/ 4373341 w 4536644"/>
              <a:gd name="connsiteY53" fmla="*/ 3223633 h 5549974"/>
              <a:gd name="connsiteX54" fmla="*/ 4360555 w 4536644"/>
              <a:gd name="connsiteY54" fmla="*/ 3477281 h 5549974"/>
              <a:gd name="connsiteX55" fmla="*/ 4349470 w 4536644"/>
              <a:gd name="connsiteY55" fmla="*/ 3639984 h 5549974"/>
              <a:gd name="connsiteX56" fmla="*/ 4258709 w 4536644"/>
              <a:gd name="connsiteY56" fmla="*/ 5278921 h 5549974"/>
              <a:gd name="connsiteX57" fmla="*/ 4264007 w 4536644"/>
              <a:gd name="connsiteY57" fmla="*/ 5315626 h 5549974"/>
              <a:gd name="connsiteX58" fmla="*/ 4267541 w 4536644"/>
              <a:gd name="connsiteY58" fmla="*/ 5350090 h 5549974"/>
              <a:gd name="connsiteX59" fmla="*/ 4270373 w 4536644"/>
              <a:gd name="connsiteY59" fmla="*/ 5450399 h 5549974"/>
              <a:gd name="connsiteX60" fmla="*/ 4251816 w 4536644"/>
              <a:gd name="connsiteY60" fmla="*/ 5484804 h 5549974"/>
              <a:gd name="connsiteX61" fmla="*/ 4247164 w 4536644"/>
              <a:gd name="connsiteY61" fmla="*/ 5487504 h 5549974"/>
              <a:gd name="connsiteX62" fmla="*/ 4243707 w 4536644"/>
              <a:gd name="connsiteY62" fmla="*/ 5549951 h 5549974"/>
              <a:gd name="connsiteX63" fmla="*/ 310344 w 4536644"/>
              <a:gd name="connsiteY63" fmla="*/ 5297261 h 5549974"/>
              <a:gd name="connsiteX64" fmla="*/ 0 w 4536644"/>
              <a:gd name="connsiteY64" fmla="*/ 5280167 h 5549974"/>
              <a:gd name="connsiteX65" fmla="*/ 78736 w 4536644"/>
              <a:gd name="connsiteY65" fmla="*/ 3839310 h 5549974"/>
              <a:gd name="connsiteX66" fmla="*/ 303426 w 4536644"/>
              <a:gd name="connsiteY66"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05903 w 4536644"/>
              <a:gd name="connsiteY27" fmla="*/ 1391762 h 5549974"/>
              <a:gd name="connsiteX28" fmla="*/ 4509167 w 4536644"/>
              <a:gd name="connsiteY28" fmla="*/ 1395707 h 5549974"/>
              <a:gd name="connsiteX29" fmla="*/ 4512009 w 4536644"/>
              <a:gd name="connsiteY29" fmla="*/ 1408524 h 5549974"/>
              <a:gd name="connsiteX30" fmla="*/ 4497084 w 4536644"/>
              <a:gd name="connsiteY30" fmla="*/ 1469337 h 5549974"/>
              <a:gd name="connsiteX31" fmla="*/ 4486187 w 4536644"/>
              <a:gd name="connsiteY31" fmla="*/ 1543038 h 5549974"/>
              <a:gd name="connsiteX32" fmla="*/ 4481306 w 4536644"/>
              <a:gd name="connsiteY32" fmla="*/ 1553997 h 5549974"/>
              <a:gd name="connsiteX33" fmla="*/ 4466878 w 4536644"/>
              <a:gd name="connsiteY33" fmla="*/ 1626071 h 5549974"/>
              <a:gd name="connsiteX34" fmla="*/ 4463163 w 4536644"/>
              <a:gd name="connsiteY34" fmla="*/ 1664103 h 5549974"/>
              <a:gd name="connsiteX35" fmla="*/ 4466823 w 4536644"/>
              <a:gd name="connsiteY35" fmla="*/ 1668558 h 5549974"/>
              <a:gd name="connsiteX36" fmla="*/ 4465173 w 4536644"/>
              <a:gd name="connsiteY36" fmla="*/ 1679756 h 5549974"/>
              <a:gd name="connsiteX37" fmla="*/ 4465585 w 4536644"/>
              <a:gd name="connsiteY37" fmla="*/ 1682815 h 5549974"/>
              <a:gd name="connsiteX38" fmla="*/ 4467096 w 4536644"/>
              <a:gd name="connsiteY38" fmla="*/ 1700268 h 5549974"/>
              <a:gd name="connsiteX39" fmla="*/ 4455626 w 4536644"/>
              <a:gd name="connsiteY39" fmla="*/ 1735163 h 5549974"/>
              <a:gd name="connsiteX40" fmla="*/ 4453566 w 4536644"/>
              <a:gd name="connsiteY40" fmla="*/ 1735289 h 5549974"/>
              <a:gd name="connsiteX41" fmla="*/ 4445068 w 4536644"/>
              <a:gd name="connsiteY41" fmla="*/ 1887374 h 5549974"/>
              <a:gd name="connsiteX42" fmla="*/ 4453759 w 4536644"/>
              <a:gd name="connsiteY42" fmla="*/ 1911536 h 5549974"/>
              <a:gd name="connsiteX43" fmla="*/ 4456037 w 4536644"/>
              <a:gd name="connsiteY43" fmla="*/ 1961755 h 5549974"/>
              <a:gd name="connsiteX44" fmla="*/ 4455156 w 4536644"/>
              <a:gd name="connsiteY44" fmla="*/ 1995384 h 5549974"/>
              <a:gd name="connsiteX45" fmla="*/ 4454694 w 4536644"/>
              <a:gd name="connsiteY45" fmla="*/ 2000244 h 5549974"/>
              <a:gd name="connsiteX46" fmla="*/ 4445574 w 4536644"/>
              <a:gd name="connsiteY46" fmla="*/ 2040142 h 5549974"/>
              <a:gd name="connsiteX47" fmla="*/ 4448839 w 4536644"/>
              <a:gd name="connsiteY47" fmla="*/ 2044087 h 5549974"/>
              <a:gd name="connsiteX48" fmla="*/ 4451680 w 4536644"/>
              <a:gd name="connsiteY48" fmla="*/ 2056904 h 5549974"/>
              <a:gd name="connsiteX49" fmla="*/ 4446939 w 4536644"/>
              <a:gd name="connsiteY49" fmla="*/ 2067489 h 5549974"/>
              <a:gd name="connsiteX50" fmla="*/ 4436755 w 4536644"/>
              <a:gd name="connsiteY50" fmla="*/ 2117719 h 5549974"/>
              <a:gd name="connsiteX51" fmla="*/ 4429424 w 4536644"/>
              <a:gd name="connsiteY51" fmla="*/ 2167300 h 5549974"/>
              <a:gd name="connsiteX52" fmla="*/ 4373341 w 4536644"/>
              <a:gd name="connsiteY52" fmla="*/ 3223633 h 5549974"/>
              <a:gd name="connsiteX53" fmla="*/ 4360555 w 4536644"/>
              <a:gd name="connsiteY53" fmla="*/ 3477281 h 5549974"/>
              <a:gd name="connsiteX54" fmla="*/ 4349470 w 4536644"/>
              <a:gd name="connsiteY54" fmla="*/ 3639984 h 5549974"/>
              <a:gd name="connsiteX55" fmla="*/ 4258709 w 4536644"/>
              <a:gd name="connsiteY55" fmla="*/ 5278921 h 5549974"/>
              <a:gd name="connsiteX56" fmla="*/ 4264007 w 4536644"/>
              <a:gd name="connsiteY56" fmla="*/ 5315626 h 5549974"/>
              <a:gd name="connsiteX57" fmla="*/ 4267541 w 4536644"/>
              <a:gd name="connsiteY57" fmla="*/ 5350090 h 5549974"/>
              <a:gd name="connsiteX58" fmla="*/ 4270373 w 4536644"/>
              <a:gd name="connsiteY58" fmla="*/ 5450399 h 5549974"/>
              <a:gd name="connsiteX59" fmla="*/ 4251816 w 4536644"/>
              <a:gd name="connsiteY59" fmla="*/ 5484804 h 5549974"/>
              <a:gd name="connsiteX60" fmla="*/ 4247164 w 4536644"/>
              <a:gd name="connsiteY60" fmla="*/ 5487504 h 5549974"/>
              <a:gd name="connsiteX61" fmla="*/ 4243707 w 4536644"/>
              <a:gd name="connsiteY61" fmla="*/ 5549951 h 5549974"/>
              <a:gd name="connsiteX62" fmla="*/ 310344 w 4536644"/>
              <a:gd name="connsiteY62" fmla="*/ 5297261 h 5549974"/>
              <a:gd name="connsiteX63" fmla="*/ 0 w 4536644"/>
              <a:gd name="connsiteY63" fmla="*/ 5280167 h 5549974"/>
              <a:gd name="connsiteX64" fmla="*/ 78736 w 4536644"/>
              <a:gd name="connsiteY64" fmla="*/ 3839310 h 5549974"/>
              <a:gd name="connsiteX65" fmla="*/ 303426 w 4536644"/>
              <a:gd name="connsiteY65"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05903 w 4536644"/>
              <a:gd name="connsiteY27" fmla="*/ 1391762 h 5549974"/>
              <a:gd name="connsiteX28" fmla="*/ 4509167 w 4536644"/>
              <a:gd name="connsiteY28" fmla="*/ 1395707 h 5549974"/>
              <a:gd name="connsiteX29" fmla="*/ 4512009 w 4536644"/>
              <a:gd name="connsiteY29" fmla="*/ 1408524 h 5549974"/>
              <a:gd name="connsiteX30" fmla="*/ 4497084 w 4536644"/>
              <a:gd name="connsiteY30" fmla="*/ 1469337 h 5549974"/>
              <a:gd name="connsiteX31" fmla="*/ 4486187 w 4536644"/>
              <a:gd name="connsiteY31" fmla="*/ 1543038 h 5549974"/>
              <a:gd name="connsiteX32" fmla="*/ 4481306 w 4536644"/>
              <a:gd name="connsiteY32" fmla="*/ 1553997 h 5549974"/>
              <a:gd name="connsiteX33" fmla="*/ 4466878 w 4536644"/>
              <a:gd name="connsiteY33" fmla="*/ 1626071 h 5549974"/>
              <a:gd name="connsiteX34" fmla="*/ 4463163 w 4536644"/>
              <a:gd name="connsiteY34" fmla="*/ 1664103 h 5549974"/>
              <a:gd name="connsiteX35" fmla="*/ 4466823 w 4536644"/>
              <a:gd name="connsiteY35" fmla="*/ 1668558 h 5549974"/>
              <a:gd name="connsiteX36" fmla="*/ 4465173 w 4536644"/>
              <a:gd name="connsiteY36" fmla="*/ 1679756 h 5549974"/>
              <a:gd name="connsiteX37" fmla="*/ 4465585 w 4536644"/>
              <a:gd name="connsiteY37" fmla="*/ 1682815 h 5549974"/>
              <a:gd name="connsiteX38" fmla="*/ 4467096 w 4536644"/>
              <a:gd name="connsiteY38" fmla="*/ 1700268 h 5549974"/>
              <a:gd name="connsiteX39" fmla="*/ 4455626 w 4536644"/>
              <a:gd name="connsiteY39" fmla="*/ 1735163 h 5549974"/>
              <a:gd name="connsiteX40" fmla="*/ 4453566 w 4536644"/>
              <a:gd name="connsiteY40" fmla="*/ 1735289 h 5549974"/>
              <a:gd name="connsiteX41" fmla="*/ 4445068 w 4536644"/>
              <a:gd name="connsiteY41" fmla="*/ 1887374 h 5549974"/>
              <a:gd name="connsiteX42" fmla="*/ 4453759 w 4536644"/>
              <a:gd name="connsiteY42" fmla="*/ 1911536 h 5549974"/>
              <a:gd name="connsiteX43" fmla="*/ 4456037 w 4536644"/>
              <a:gd name="connsiteY43" fmla="*/ 1961755 h 5549974"/>
              <a:gd name="connsiteX44" fmla="*/ 4455156 w 4536644"/>
              <a:gd name="connsiteY44" fmla="*/ 1995384 h 5549974"/>
              <a:gd name="connsiteX45" fmla="*/ 4454694 w 4536644"/>
              <a:gd name="connsiteY45" fmla="*/ 2000244 h 5549974"/>
              <a:gd name="connsiteX46" fmla="*/ 4445574 w 4536644"/>
              <a:gd name="connsiteY46" fmla="*/ 2040142 h 5549974"/>
              <a:gd name="connsiteX47" fmla="*/ 4448839 w 4536644"/>
              <a:gd name="connsiteY47" fmla="*/ 2044087 h 5549974"/>
              <a:gd name="connsiteX48" fmla="*/ 4451680 w 4536644"/>
              <a:gd name="connsiteY48" fmla="*/ 2056904 h 5549974"/>
              <a:gd name="connsiteX49" fmla="*/ 4436755 w 4536644"/>
              <a:gd name="connsiteY49" fmla="*/ 2117719 h 5549974"/>
              <a:gd name="connsiteX50" fmla="*/ 4429424 w 4536644"/>
              <a:gd name="connsiteY50" fmla="*/ 2167300 h 5549974"/>
              <a:gd name="connsiteX51" fmla="*/ 4373341 w 4536644"/>
              <a:gd name="connsiteY51" fmla="*/ 3223633 h 5549974"/>
              <a:gd name="connsiteX52" fmla="*/ 4360555 w 4536644"/>
              <a:gd name="connsiteY52" fmla="*/ 3477281 h 5549974"/>
              <a:gd name="connsiteX53" fmla="*/ 4349470 w 4536644"/>
              <a:gd name="connsiteY53" fmla="*/ 3639984 h 5549974"/>
              <a:gd name="connsiteX54" fmla="*/ 4258709 w 4536644"/>
              <a:gd name="connsiteY54" fmla="*/ 5278921 h 5549974"/>
              <a:gd name="connsiteX55" fmla="*/ 4264007 w 4536644"/>
              <a:gd name="connsiteY55" fmla="*/ 5315626 h 5549974"/>
              <a:gd name="connsiteX56" fmla="*/ 4267541 w 4536644"/>
              <a:gd name="connsiteY56" fmla="*/ 5350090 h 5549974"/>
              <a:gd name="connsiteX57" fmla="*/ 4270373 w 4536644"/>
              <a:gd name="connsiteY57" fmla="*/ 5450399 h 5549974"/>
              <a:gd name="connsiteX58" fmla="*/ 4251816 w 4536644"/>
              <a:gd name="connsiteY58" fmla="*/ 5484804 h 5549974"/>
              <a:gd name="connsiteX59" fmla="*/ 4247164 w 4536644"/>
              <a:gd name="connsiteY59" fmla="*/ 5487504 h 5549974"/>
              <a:gd name="connsiteX60" fmla="*/ 4243707 w 4536644"/>
              <a:gd name="connsiteY60" fmla="*/ 5549951 h 5549974"/>
              <a:gd name="connsiteX61" fmla="*/ 310344 w 4536644"/>
              <a:gd name="connsiteY61" fmla="*/ 5297261 h 5549974"/>
              <a:gd name="connsiteX62" fmla="*/ 0 w 4536644"/>
              <a:gd name="connsiteY62" fmla="*/ 5280167 h 5549974"/>
              <a:gd name="connsiteX63" fmla="*/ 78736 w 4536644"/>
              <a:gd name="connsiteY63" fmla="*/ 3839310 h 5549974"/>
              <a:gd name="connsiteX64" fmla="*/ 303426 w 4536644"/>
              <a:gd name="connsiteY64"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05903 w 4536644"/>
              <a:gd name="connsiteY27" fmla="*/ 1391762 h 5549974"/>
              <a:gd name="connsiteX28" fmla="*/ 4509167 w 4536644"/>
              <a:gd name="connsiteY28" fmla="*/ 1395707 h 5549974"/>
              <a:gd name="connsiteX29" fmla="*/ 4512009 w 4536644"/>
              <a:gd name="connsiteY29" fmla="*/ 1408524 h 5549974"/>
              <a:gd name="connsiteX30" fmla="*/ 4497084 w 4536644"/>
              <a:gd name="connsiteY30" fmla="*/ 1469337 h 5549974"/>
              <a:gd name="connsiteX31" fmla="*/ 4486187 w 4536644"/>
              <a:gd name="connsiteY31" fmla="*/ 1543038 h 5549974"/>
              <a:gd name="connsiteX32" fmla="*/ 4481306 w 4536644"/>
              <a:gd name="connsiteY32" fmla="*/ 1553997 h 5549974"/>
              <a:gd name="connsiteX33" fmla="*/ 4466878 w 4536644"/>
              <a:gd name="connsiteY33" fmla="*/ 1626071 h 5549974"/>
              <a:gd name="connsiteX34" fmla="*/ 4463163 w 4536644"/>
              <a:gd name="connsiteY34" fmla="*/ 1664103 h 5549974"/>
              <a:gd name="connsiteX35" fmla="*/ 4466823 w 4536644"/>
              <a:gd name="connsiteY35" fmla="*/ 1668558 h 5549974"/>
              <a:gd name="connsiteX36" fmla="*/ 4465173 w 4536644"/>
              <a:gd name="connsiteY36" fmla="*/ 1679756 h 5549974"/>
              <a:gd name="connsiteX37" fmla="*/ 4465585 w 4536644"/>
              <a:gd name="connsiteY37" fmla="*/ 1682815 h 5549974"/>
              <a:gd name="connsiteX38" fmla="*/ 4467096 w 4536644"/>
              <a:gd name="connsiteY38" fmla="*/ 1700268 h 5549974"/>
              <a:gd name="connsiteX39" fmla="*/ 4455626 w 4536644"/>
              <a:gd name="connsiteY39" fmla="*/ 1735163 h 5549974"/>
              <a:gd name="connsiteX40" fmla="*/ 4453566 w 4536644"/>
              <a:gd name="connsiteY40" fmla="*/ 1735289 h 5549974"/>
              <a:gd name="connsiteX41" fmla="*/ 4445068 w 4536644"/>
              <a:gd name="connsiteY41" fmla="*/ 1887374 h 5549974"/>
              <a:gd name="connsiteX42" fmla="*/ 4453759 w 4536644"/>
              <a:gd name="connsiteY42" fmla="*/ 1911536 h 5549974"/>
              <a:gd name="connsiteX43" fmla="*/ 4456037 w 4536644"/>
              <a:gd name="connsiteY43" fmla="*/ 1961755 h 5549974"/>
              <a:gd name="connsiteX44" fmla="*/ 4455156 w 4536644"/>
              <a:gd name="connsiteY44" fmla="*/ 1995384 h 5549974"/>
              <a:gd name="connsiteX45" fmla="*/ 4445574 w 4536644"/>
              <a:gd name="connsiteY45" fmla="*/ 2040142 h 5549974"/>
              <a:gd name="connsiteX46" fmla="*/ 4448839 w 4536644"/>
              <a:gd name="connsiteY46" fmla="*/ 2044087 h 5549974"/>
              <a:gd name="connsiteX47" fmla="*/ 4451680 w 4536644"/>
              <a:gd name="connsiteY47" fmla="*/ 2056904 h 5549974"/>
              <a:gd name="connsiteX48" fmla="*/ 4436755 w 4536644"/>
              <a:gd name="connsiteY48" fmla="*/ 2117719 h 5549974"/>
              <a:gd name="connsiteX49" fmla="*/ 4429424 w 4536644"/>
              <a:gd name="connsiteY49" fmla="*/ 2167300 h 5549974"/>
              <a:gd name="connsiteX50" fmla="*/ 4373341 w 4536644"/>
              <a:gd name="connsiteY50" fmla="*/ 3223633 h 5549974"/>
              <a:gd name="connsiteX51" fmla="*/ 4360555 w 4536644"/>
              <a:gd name="connsiteY51" fmla="*/ 3477281 h 5549974"/>
              <a:gd name="connsiteX52" fmla="*/ 4349470 w 4536644"/>
              <a:gd name="connsiteY52" fmla="*/ 3639984 h 5549974"/>
              <a:gd name="connsiteX53" fmla="*/ 4258709 w 4536644"/>
              <a:gd name="connsiteY53" fmla="*/ 5278921 h 5549974"/>
              <a:gd name="connsiteX54" fmla="*/ 4264007 w 4536644"/>
              <a:gd name="connsiteY54" fmla="*/ 5315626 h 5549974"/>
              <a:gd name="connsiteX55" fmla="*/ 4267541 w 4536644"/>
              <a:gd name="connsiteY55" fmla="*/ 5350090 h 5549974"/>
              <a:gd name="connsiteX56" fmla="*/ 4270373 w 4536644"/>
              <a:gd name="connsiteY56" fmla="*/ 5450399 h 5549974"/>
              <a:gd name="connsiteX57" fmla="*/ 4251816 w 4536644"/>
              <a:gd name="connsiteY57" fmla="*/ 5484804 h 5549974"/>
              <a:gd name="connsiteX58" fmla="*/ 4247164 w 4536644"/>
              <a:gd name="connsiteY58" fmla="*/ 5487504 h 5549974"/>
              <a:gd name="connsiteX59" fmla="*/ 4243707 w 4536644"/>
              <a:gd name="connsiteY59" fmla="*/ 5549951 h 5549974"/>
              <a:gd name="connsiteX60" fmla="*/ 310344 w 4536644"/>
              <a:gd name="connsiteY60" fmla="*/ 5297261 h 5549974"/>
              <a:gd name="connsiteX61" fmla="*/ 0 w 4536644"/>
              <a:gd name="connsiteY61" fmla="*/ 5280167 h 5549974"/>
              <a:gd name="connsiteX62" fmla="*/ 78736 w 4536644"/>
              <a:gd name="connsiteY62" fmla="*/ 3839310 h 5549974"/>
              <a:gd name="connsiteX63" fmla="*/ 303426 w 4536644"/>
              <a:gd name="connsiteY63"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4423 w 4536644"/>
              <a:gd name="connsiteY15" fmla="*/ 846069 h 5549974"/>
              <a:gd name="connsiteX16" fmla="*/ 4502823 w 4536644"/>
              <a:gd name="connsiteY16" fmla="*/ 853854 h 5549974"/>
              <a:gd name="connsiteX17" fmla="*/ 4496585 w 4536644"/>
              <a:gd name="connsiteY17" fmla="*/ 965485 h 5549974"/>
              <a:gd name="connsiteX18" fmla="*/ 4498662 w 4536644"/>
              <a:gd name="connsiteY18" fmla="*/ 966385 h 5549974"/>
              <a:gd name="connsiteX19" fmla="*/ 4502781 w 4536644"/>
              <a:gd name="connsiteY19" fmla="*/ 1002567 h 5549974"/>
              <a:gd name="connsiteX20" fmla="*/ 4497983 w 4536644"/>
              <a:gd name="connsiteY20" fmla="*/ 1101094 h 5549974"/>
              <a:gd name="connsiteX21" fmla="*/ 4497878 w 4536644"/>
              <a:gd name="connsiteY21" fmla="*/ 1159389 h 5549974"/>
              <a:gd name="connsiteX22" fmla="*/ 4502181 w 4536644"/>
              <a:gd name="connsiteY22" fmla="*/ 1180505 h 5549974"/>
              <a:gd name="connsiteX23" fmla="*/ 4505271 w 4536644"/>
              <a:gd name="connsiteY23" fmla="*/ 1210687 h 5549974"/>
              <a:gd name="connsiteX24" fmla="*/ 4514088 w 4536644"/>
              <a:gd name="connsiteY24" fmla="*/ 1263157 h 5549974"/>
              <a:gd name="connsiteX25" fmla="*/ 4516365 w 4536644"/>
              <a:gd name="connsiteY25" fmla="*/ 1313374 h 5549974"/>
              <a:gd name="connsiteX26" fmla="*/ 4515485 w 4536644"/>
              <a:gd name="connsiteY26" fmla="*/ 1347004 h 5549974"/>
              <a:gd name="connsiteX27" fmla="*/ 4505903 w 4536644"/>
              <a:gd name="connsiteY27" fmla="*/ 1391762 h 5549974"/>
              <a:gd name="connsiteX28" fmla="*/ 4509167 w 4536644"/>
              <a:gd name="connsiteY28" fmla="*/ 1395707 h 5549974"/>
              <a:gd name="connsiteX29" fmla="*/ 4512009 w 4536644"/>
              <a:gd name="connsiteY29" fmla="*/ 1408524 h 5549974"/>
              <a:gd name="connsiteX30" fmla="*/ 4497084 w 4536644"/>
              <a:gd name="connsiteY30" fmla="*/ 1469337 h 5549974"/>
              <a:gd name="connsiteX31" fmla="*/ 4486187 w 4536644"/>
              <a:gd name="connsiteY31" fmla="*/ 1543038 h 5549974"/>
              <a:gd name="connsiteX32" fmla="*/ 4481306 w 4536644"/>
              <a:gd name="connsiteY32" fmla="*/ 1553997 h 5549974"/>
              <a:gd name="connsiteX33" fmla="*/ 4466878 w 4536644"/>
              <a:gd name="connsiteY33" fmla="*/ 1626071 h 5549974"/>
              <a:gd name="connsiteX34" fmla="*/ 4463163 w 4536644"/>
              <a:gd name="connsiteY34" fmla="*/ 1664103 h 5549974"/>
              <a:gd name="connsiteX35" fmla="*/ 4466823 w 4536644"/>
              <a:gd name="connsiteY35" fmla="*/ 1668558 h 5549974"/>
              <a:gd name="connsiteX36" fmla="*/ 4465173 w 4536644"/>
              <a:gd name="connsiteY36" fmla="*/ 1679756 h 5549974"/>
              <a:gd name="connsiteX37" fmla="*/ 4465585 w 4536644"/>
              <a:gd name="connsiteY37" fmla="*/ 1682815 h 5549974"/>
              <a:gd name="connsiteX38" fmla="*/ 4467096 w 4536644"/>
              <a:gd name="connsiteY38" fmla="*/ 1700268 h 5549974"/>
              <a:gd name="connsiteX39" fmla="*/ 4455626 w 4536644"/>
              <a:gd name="connsiteY39" fmla="*/ 1735163 h 5549974"/>
              <a:gd name="connsiteX40" fmla="*/ 4453566 w 4536644"/>
              <a:gd name="connsiteY40" fmla="*/ 1735289 h 5549974"/>
              <a:gd name="connsiteX41" fmla="*/ 4445068 w 4536644"/>
              <a:gd name="connsiteY41" fmla="*/ 1887374 h 5549974"/>
              <a:gd name="connsiteX42" fmla="*/ 4453759 w 4536644"/>
              <a:gd name="connsiteY42" fmla="*/ 1911536 h 5549974"/>
              <a:gd name="connsiteX43" fmla="*/ 4456037 w 4536644"/>
              <a:gd name="connsiteY43" fmla="*/ 1961755 h 5549974"/>
              <a:gd name="connsiteX44" fmla="*/ 4445574 w 4536644"/>
              <a:gd name="connsiteY44" fmla="*/ 2040142 h 5549974"/>
              <a:gd name="connsiteX45" fmla="*/ 4448839 w 4536644"/>
              <a:gd name="connsiteY45" fmla="*/ 2044087 h 5549974"/>
              <a:gd name="connsiteX46" fmla="*/ 4451680 w 4536644"/>
              <a:gd name="connsiteY46" fmla="*/ 2056904 h 5549974"/>
              <a:gd name="connsiteX47" fmla="*/ 4436755 w 4536644"/>
              <a:gd name="connsiteY47" fmla="*/ 2117719 h 5549974"/>
              <a:gd name="connsiteX48" fmla="*/ 4429424 w 4536644"/>
              <a:gd name="connsiteY48" fmla="*/ 2167300 h 5549974"/>
              <a:gd name="connsiteX49" fmla="*/ 4373341 w 4536644"/>
              <a:gd name="connsiteY49" fmla="*/ 3223633 h 5549974"/>
              <a:gd name="connsiteX50" fmla="*/ 4360555 w 4536644"/>
              <a:gd name="connsiteY50" fmla="*/ 3477281 h 5549974"/>
              <a:gd name="connsiteX51" fmla="*/ 4349470 w 4536644"/>
              <a:gd name="connsiteY51" fmla="*/ 3639984 h 5549974"/>
              <a:gd name="connsiteX52" fmla="*/ 4258709 w 4536644"/>
              <a:gd name="connsiteY52" fmla="*/ 5278921 h 5549974"/>
              <a:gd name="connsiteX53" fmla="*/ 4264007 w 4536644"/>
              <a:gd name="connsiteY53" fmla="*/ 5315626 h 5549974"/>
              <a:gd name="connsiteX54" fmla="*/ 4267541 w 4536644"/>
              <a:gd name="connsiteY54" fmla="*/ 5350090 h 5549974"/>
              <a:gd name="connsiteX55" fmla="*/ 4270373 w 4536644"/>
              <a:gd name="connsiteY55" fmla="*/ 5450399 h 5549974"/>
              <a:gd name="connsiteX56" fmla="*/ 4251816 w 4536644"/>
              <a:gd name="connsiteY56" fmla="*/ 5484804 h 5549974"/>
              <a:gd name="connsiteX57" fmla="*/ 4247164 w 4536644"/>
              <a:gd name="connsiteY57" fmla="*/ 5487504 h 5549974"/>
              <a:gd name="connsiteX58" fmla="*/ 4243707 w 4536644"/>
              <a:gd name="connsiteY58" fmla="*/ 5549951 h 5549974"/>
              <a:gd name="connsiteX59" fmla="*/ 310344 w 4536644"/>
              <a:gd name="connsiteY59" fmla="*/ 5297261 h 5549974"/>
              <a:gd name="connsiteX60" fmla="*/ 0 w 4536644"/>
              <a:gd name="connsiteY60" fmla="*/ 5280167 h 5549974"/>
              <a:gd name="connsiteX61" fmla="*/ 78736 w 4536644"/>
              <a:gd name="connsiteY61" fmla="*/ 3839310 h 5549974"/>
              <a:gd name="connsiteX62" fmla="*/ 303426 w 4536644"/>
              <a:gd name="connsiteY62"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502823 w 4536644"/>
              <a:gd name="connsiteY15" fmla="*/ 853854 h 5549974"/>
              <a:gd name="connsiteX16" fmla="*/ 4496585 w 4536644"/>
              <a:gd name="connsiteY16" fmla="*/ 965485 h 5549974"/>
              <a:gd name="connsiteX17" fmla="*/ 4498662 w 4536644"/>
              <a:gd name="connsiteY17" fmla="*/ 966385 h 5549974"/>
              <a:gd name="connsiteX18" fmla="*/ 4502781 w 4536644"/>
              <a:gd name="connsiteY18" fmla="*/ 1002567 h 5549974"/>
              <a:gd name="connsiteX19" fmla="*/ 4497983 w 4536644"/>
              <a:gd name="connsiteY19" fmla="*/ 1101094 h 5549974"/>
              <a:gd name="connsiteX20" fmla="*/ 4497878 w 4536644"/>
              <a:gd name="connsiteY20" fmla="*/ 1159389 h 5549974"/>
              <a:gd name="connsiteX21" fmla="*/ 4502181 w 4536644"/>
              <a:gd name="connsiteY21" fmla="*/ 1180505 h 5549974"/>
              <a:gd name="connsiteX22" fmla="*/ 4505271 w 4536644"/>
              <a:gd name="connsiteY22" fmla="*/ 1210687 h 5549974"/>
              <a:gd name="connsiteX23" fmla="*/ 4514088 w 4536644"/>
              <a:gd name="connsiteY23" fmla="*/ 1263157 h 5549974"/>
              <a:gd name="connsiteX24" fmla="*/ 4516365 w 4536644"/>
              <a:gd name="connsiteY24" fmla="*/ 1313374 h 5549974"/>
              <a:gd name="connsiteX25" fmla="*/ 4515485 w 4536644"/>
              <a:gd name="connsiteY25" fmla="*/ 1347004 h 5549974"/>
              <a:gd name="connsiteX26" fmla="*/ 4505903 w 4536644"/>
              <a:gd name="connsiteY26" fmla="*/ 1391762 h 5549974"/>
              <a:gd name="connsiteX27" fmla="*/ 4509167 w 4536644"/>
              <a:gd name="connsiteY27" fmla="*/ 1395707 h 5549974"/>
              <a:gd name="connsiteX28" fmla="*/ 4512009 w 4536644"/>
              <a:gd name="connsiteY28" fmla="*/ 1408524 h 5549974"/>
              <a:gd name="connsiteX29" fmla="*/ 4497084 w 4536644"/>
              <a:gd name="connsiteY29" fmla="*/ 1469337 h 5549974"/>
              <a:gd name="connsiteX30" fmla="*/ 4486187 w 4536644"/>
              <a:gd name="connsiteY30" fmla="*/ 1543038 h 5549974"/>
              <a:gd name="connsiteX31" fmla="*/ 4481306 w 4536644"/>
              <a:gd name="connsiteY31" fmla="*/ 1553997 h 5549974"/>
              <a:gd name="connsiteX32" fmla="*/ 4466878 w 4536644"/>
              <a:gd name="connsiteY32" fmla="*/ 1626071 h 5549974"/>
              <a:gd name="connsiteX33" fmla="*/ 4463163 w 4536644"/>
              <a:gd name="connsiteY33" fmla="*/ 1664103 h 5549974"/>
              <a:gd name="connsiteX34" fmla="*/ 4466823 w 4536644"/>
              <a:gd name="connsiteY34" fmla="*/ 1668558 h 5549974"/>
              <a:gd name="connsiteX35" fmla="*/ 4465173 w 4536644"/>
              <a:gd name="connsiteY35" fmla="*/ 1679756 h 5549974"/>
              <a:gd name="connsiteX36" fmla="*/ 4465585 w 4536644"/>
              <a:gd name="connsiteY36" fmla="*/ 1682815 h 5549974"/>
              <a:gd name="connsiteX37" fmla="*/ 4467096 w 4536644"/>
              <a:gd name="connsiteY37" fmla="*/ 1700268 h 5549974"/>
              <a:gd name="connsiteX38" fmla="*/ 4455626 w 4536644"/>
              <a:gd name="connsiteY38" fmla="*/ 1735163 h 5549974"/>
              <a:gd name="connsiteX39" fmla="*/ 4453566 w 4536644"/>
              <a:gd name="connsiteY39" fmla="*/ 1735289 h 5549974"/>
              <a:gd name="connsiteX40" fmla="*/ 4445068 w 4536644"/>
              <a:gd name="connsiteY40" fmla="*/ 1887374 h 5549974"/>
              <a:gd name="connsiteX41" fmla="*/ 4453759 w 4536644"/>
              <a:gd name="connsiteY41" fmla="*/ 1911536 h 5549974"/>
              <a:gd name="connsiteX42" fmla="*/ 4456037 w 4536644"/>
              <a:gd name="connsiteY42" fmla="*/ 1961755 h 5549974"/>
              <a:gd name="connsiteX43" fmla="*/ 4445574 w 4536644"/>
              <a:gd name="connsiteY43" fmla="*/ 2040142 h 5549974"/>
              <a:gd name="connsiteX44" fmla="*/ 4448839 w 4536644"/>
              <a:gd name="connsiteY44" fmla="*/ 2044087 h 5549974"/>
              <a:gd name="connsiteX45" fmla="*/ 4451680 w 4536644"/>
              <a:gd name="connsiteY45" fmla="*/ 2056904 h 5549974"/>
              <a:gd name="connsiteX46" fmla="*/ 4436755 w 4536644"/>
              <a:gd name="connsiteY46" fmla="*/ 2117719 h 5549974"/>
              <a:gd name="connsiteX47" fmla="*/ 4429424 w 4536644"/>
              <a:gd name="connsiteY47" fmla="*/ 2167300 h 5549974"/>
              <a:gd name="connsiteX48" fmla="*/ 4373341 w 4536644"/>
              <a:gd name="connsiteY48" fmla="*/ 3223633 h 5549974"/>
              <a:gd name="connsiteX49" fmla="*/ 4360555 w 4536644"/>
              <a:gd name="connsiteY49" fmla="*/ 3477281 h 5549974"/>
              <a:gd name="connsiteX50" fmla="*/ 4349470 w 4536644"/>
              <a:gd name="connsiteY50" fmla="*/ 3639984 h 5549974"/>
              <a:gd name="connsiteX51" fmla="*/ 4258709 w 4536644"/>
              <a:gd name="connsiteY51" fmla="*/ 5278921 h 5549974"/>
              <a:gd name="connsiteX52" fmla="*/ 4264007 w 4536644"/>
              <a:gd name="connsiteY52" fmla="*/ 5315626 h 5549974"/>
              <a:gd name="connsiteX53" fmla="*/ 4267541 w 4536644"/>
              <a:gd name="connsiteY53" fmla="*/ 5350090 h 5549974"/>
              <a:gd name="connsiteX54" fmla="*/ 4270373 w 4536644"/>
              <a:gd name="connsiteY54" fmla="*/ 5450399 h 5549974"/>
              <a:gd name="connsiteX55" fmla="*/ 4251816 w 4536644"/>
              <a:gd name="connsiteY55" fmla="*/ 5484804 h 5549974"/>
              <a:gd name="connsiteX56" fmla="*/ 4247164 w 4536644"/>
              <a:gd name="connsiteY56" fmla="*/ 5487504 h 5549974"/>
              <a:gd name="connsiteX57" fmla="*/ 4243707 w 4536644"/>
              <a:gd name="connsiteY57" fmla="*/ 5549951 h 5549974"/>
              <a:gd name="connsiteX58" fmla="*/ 310344 w 4536644"/>
              <a:gd name="connsiteY58" fmla="*/ 5297261 h 5549974"/>
              <a:gd name="connsiteX59" fmla="*/ 0 w 4536644"/>
              <a:gd name="connsiteY59" fmla="*/ 5280167 h 5549974"/>
              <a:gd name="connsiteX60" fmla="*/ 78736 w 4536644"/>
              <a:gd name="connsiteY60" fmla="*/ 3839310 h 5549974"/>
              <a:gd name="connsiteX61" fmla="*/ 303426 w 4536644"/>
              <a:gd name="connsiteY61" fmla="*/ 0 h 5549974"/>
              <a:gd name="connsiteX0" fmla="*/ 303426 w 4536644"/>
              <a:gd name="connsiteY0" fmla="*/ 0 h 5549974"/>
              <a:gd name="connsiteX1" fmla="*/ 3305612 w 4536644"/>
              <a:gd name="connsiteY1" fmla="*/ 171842 h 5549974"/>
              <a:gd name="connsiteX2" fmla="*/ 4134423 w 4536644"/>
              <a:gd name="connsiteY2" fmla="*/ 226950 h 5549974"/>
              <a:gd name="connsiteX3" fmla="*/ 4507617 w 4536644"/>
              <a:gd name="connsiteY3" fmla="*/ 247374 h 5549974"/>
              <a:gd name="connsiteX4" fmla="*/ 4535496 w 4536644"/>
              <a:gd name="connsiteY4" fmla="*/ 269179 h 5549974"/>
              <a:gd name="connsiteX5" fmla="*/ 4533722 w 4536644"/>
              <a:gd name="connsiteY5" fmla="*/ 300930 h 5549974"/>
              <a:gd name="connsiteX6" fmla="*/ 4536644 w 4536644"/>
              <a:gd name="connsiteY6" fmla="*/ 302647 h 5549974"/>
              <a:gd name="connsiteX7" fmla="*/ 4530809 w 4536644"/>
              <a:gd name="connsiteY7" fmla="*/ 391868 h 5549974"/>
              <a:gd name="connsiteX8" fmla="*/ 4527321 w 4536644"/>
              <a:gd name="connsiteY8" fmla="*/ 415489 h 5549974"/>
              <a:gd name="connsiteX9" fmla="*/ 4522216 w 4536644"/>
              <a:gd name="connsiteY9" fmla="*/ 506828 h 5549974"/>
              <a:gd name="connsiteX10" fmla="*/ 4521566 w 4536644"/>
              <a:gd name="connsiteY10" fmla="*/ 553245 h 5549974"/>
              <a:gd name="connsiteX11" fmla="*/ 4518467 w 4536644"/>
              <a:gd name="connsiteY11" fmla="*/ 581709 h 5549974"/>
              <a:gd name="connsiteX12" fmla="*/ 4517798 w 4536644"/>
              <a:gd name="connsiteY12" fmla="*/ 585890 h 5549974"/>
              <a:gd name="connsiteX13" fmla="*/ 4504861 w 4536644"/>
              <a:gd name="connsiteY13" fmla="*/ 817404 h 5549974"/>
              <a:gd name="connsiteX14" fmla="*/ 4506574 w 4536644"/>
              <a:gd name="connsiteY14" fmla="*/ 822238 h 5549974"/>
              <a:gd name="connsiteX15" fmla="*/ 4496585 w 4536644"/>
              <a:gd name="connsiteY15" fmla="*/ 965485 h 5549974"/>
              <a:gd name="connsiteX16" fmla="*/ 4498662 w 4536644"/>
              <a:gd name="connsiteY16" fmla="*/ 966385 h 5549974"/>
              <a:gd name="connsiteX17" fmla="*/ 4502781 w 4536644"/>
              <a:gd name="connsiteY17" fmla="*/ 1002567 h 5549974"/>
              <a:gd name="connsiteX18" fmla="*/ 4497983 w 4536644"/>
              <a:gd name="connsiteY18" fmla="*/ 1101094 h 5549974"/>
              <a:gd name="connsiteX19" fmla="*/ 4497878 w 4536644"/>
              <a:gd name="connsiteY19" fmla="*/ 1159389 h 5549974"/>
              <a:gd name="connsiteX20" fmla="*/ 4502181 w 4536644"/>
              <a:gd name="connsiteY20" fmla="*/ 1180505 h 5549974"/>
              <a:gd name="connsiteX21" fmla="*/ 4505271 w 4536644"/>
              <a:gd name="connsiteY21" fmla="*/ 1210687 h 5549974"/>
              <a:gd name="connsiteX22" fmla="*/ 4514088 w 4536644"/>
              <a:gd name="connsiteY22" fmla="*/ 1263157 h 5549974"/>
              <a:gd name="connsiteX23" fmla="*/ 4516365 w 4536644"/>
              <a:gd name="connsiteY23" fmla="*/ 1313374 h 5549974"/>
              <a:gd name="connsiteX24" fmla="*/ 4515485 w 4536644"/>
              <a:gd name="connsiteY24" fmla="*/ 1347004 h 5549974"/>
              <a:gd name="connsiteX25" fmla="*/ 4505903 w 4536644"/>
              <a:gd name="connsiteY25" fmla="*/ 1391762 h 5549974"/>
              <a:gd name="connsiteX26" fmla="*/ 4509167 w 4536644"/>
              <a:gd name="connsiteY26" fmla="*/ 1395707 h 5549974"/>
              <a:gd name="connsiteX27" fmla="*/ 4512009 w 4536644"/>
              <a:gd name="connsiteY27" fmla="*/ 1408524 h 5549974"/>
              <a:gd name="connsiteX28" fmla="*/ 4497084 w 4536644"/>
              <a:gd name="connsiteY28" fmla="*/ 1469337 h 5549974"/>
              <a:gd name="connsiteX29" fmla="*/ 4486187 w 4536644"/>
              <a:gd name="connsiteY29" fmla="*/ 1543038 h 5549974"/>
              <a:gd name="connsiteX30" fmla="*/ 4481306 w 4536644"/>
              <a:gd name="connsiteY30" fmla="*/ 1553997 h 5549974"/>
              <a:gd name="connsiteX31" fmla="*/ 4466878 w 4536644"/>
              <a:gd name="connsiteY31" fmla="*/ 1626071 h 5549974"/>
              <a:gd name="connsiteX32" fmla="*/ 4463163 w 4536644"/>
              <a:gd name="connsiteY32" fmla="*/ 1664103 h 5549974"/>
              <a:gd name="connsiteX33" fmla="*/ 4466823 w 4536644"/>
              <a:gd name="connsiteY33" fmla="*/ 1668558 h 5549974"/>
              <a:gd name="connsiteX34" fmla="*/ 4465173 w 4536644"/>
              <a:gd name="connsiteY34" fmla="*/ 1679756 h 5549974"/>
              <a:gd name="connsiteX35" fmla="*/ 4465585 w 4536644"/>
              <a:gd name="connsiteY35" fmla="*/ 1682815 h 5549974"/>
              <a:gd name="connsiteX36" fmla="*/ 4467096 w 4536644"/>
              <a:gd name="connsiteY36" fmla="*/ 1700268 h 5549974"/>
              <a:gd name="connsiteX37" fmla="*/ 4455626 w 4536644"/>
              <a:gd name="connsiteY37" fmla="*/ 1735163 h 5549974"/>
              <a:gd name="connsiteX38" fmla="*/ 4453566 w 4536644"/>
              <a:gd name="connsiteY38" fmla="*/ 1735289 h 5549974"/>
              <a:gd name="connsiteX39" fmla="*/ 4445068 w 4536644"/>
              <a:gd name="connsiteY39" fmla="*/ 1887374 h 5549974"/>
              <a:gd name="connsiteX40" fmla="*/ 4453759 w 4536644"/>
              <a:gd name="connsiteY40" fmla="*/ 1911536 h 5549974"/>
              <a:gd name="connsiteX41" fmla="*/ 4456037 w 4536644"/>
              <a:gd name="connsiteY41" fmla="*/ 1961755 h 5549974"/>
              <a:gd name="connsiteX42" fmla="*/ 4445574 w 4536644"/>
              <a:gd name="connsiteY42" fmla="*/ 2040142 h 5549974"/>
              <a:gd name="connsiteX43" fmla="*/ 4448839 w 4536644"/>
              <a:gd name="connsiteY43" fmla="*/ 2044087 h 5549974"/>
              <a:gd name="connsiteX44" fmla="*/ 4451680 w 4536644"/>
              <a:gd name="connsiteY44" fmla="*/ 2056904 h 5549974"/>
              <a:gd name="connsiteX45" fmla="*/ 4436755 w 4536644"/>
              <a:gd name="connsiteY45" fmla="*/ 2117719 h 5549974"/>
              <a:gd name="connsiteX46" fmla="*/ 4429424 w 4536644"/>
              <a:gd name="connsiteY46" fmla="*/ 2167300 h 5549974"/>
              <a:gd name="connsiteX47" fmla="*/ 4373341 w 4536644"/>
              <a:gd name="connsiteY47" fmla="*/ 3223633 h 5549974"/>
              <a:gd name="connsiteX48" fmla="*/ 4360555 w 4536644"/>
              <a:gd name="connsiteY48" fmla="*/ 3477281 h 5549974"/>
              <a:gd name="connsiteX49" fmla="*/ 4349470 w 4536644"/>
              <a:gd name="connsiteY49" fmla="*/ 3639984 h 5549974"/>
              <a:gd name="connsiteX50" fmla="*/ 4258709 w 4536644"/>
              <a:gd name="connsiteY50" fmla="*/ 5278921 h 5549974"/>
              <a:gd name="connsiteX51" fmla="*/ 4264007 w 4536644"/>
              <a:gd name="connsiteY51" fmla="*/ 5315626 h 5549974"/>
              <a:gd name="connsiteX52" fmla="*/ 4267541 w 4536644"/>
              <a:gd name="connsiteY52" fmla="*/ 5350090 h 5549974"/>
              <a:gd name="connsiteX53" fmla="*/ 4270373 w 4536644"/>
              <a:gd name="connsiteY53" fmla="*/ 5450399 h 5549974"/>
              <a:gd name="connsiteX54" fmla="*/ 4251816 w 4536644"/>
              <a:gd name="connsiteY54" fmla="*/ 5484804 h 5549974"/>
              <a:gd name="connsiteX55" fmla="*/ 4247164 w 4536644"/>
              <a:gd name="connsiteY55" fmla="*/ 5487504 h 5549974"/>
              <a:gd name="connsiteX56" fmla="*/ 4243707 w 4536644"/>
              <a:gd name="connsiteY56" fmla="*/ 5549951 h 5549974"/>
              <a:gd name="connsiteX57" fmla="*/ 310344 w 4536644"/>
              <a:gd name="connsiteY57" fmla="*/ 5297261 h 5549974"/>
              <a:gd name="connsiteX58" fmla="*/ 0 w 4536644"/>
              <a:gd name="connsiteY58" fmla="*/ 5280167 h 5549974"/>
              <a:gd name="connsiteX59" fmla="*/ 78736 w 4536644"/>
              <a:gd name="connsiteY59" fmla="*/ 3839310 h 5549974"/>
              <a:gd name="connsiteX60" fmla="*/ 303426 w 4536644"/>
              <a:gd name="connsiteY60"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30809 w 4536644"/>
              <a:gd name="connsiteY6" fmla="*/ 391868 h 5549974"/>
              <a:gd name="connsiteX7" fmla="*/ 4527321 w 4536644"/>
              <a:gd name="connsiteY7" fmla="*/ 415489 h 5549974"/>
              <a:gd name="connsiteX8" fmla="*/ 4522216 w 4536644"/>
              <a:gd name="connsiteY8" fmla="*/ 506828 h 5549974"/>
              <a:gd name="connsiteX9" fmla="*/ 4521566 w 4536644"/>
              <a:gd name="connsiteY9" fmla="*/ 553245 h 5549974"/>
              <a:gd name="connsiteX10" fmla="*/ 4518467 w 4536644"/>
              <a:gd name="connsiteY10" fmla="*/ 581709 h 5549974"/>
              <a:gd name="connsiteX11" fmla="*/ 4517798 w 4536644"/>
              <a:gd name="connsiteY11" fmla="*/ 585890 h 5549974"/>
              <a:gd name="connsiteX12" fmla="*/ 4504861 w 4536644"/>
              <a:gd name="connsiteY12" fmla="*/ 817404 h 5549974"/>
              <a:gd name="connsiteX13" fmla="*/ 4506574 w 4536644"/>
              <a:gd name="connsiteY13" fmla="*/ 822238 h 5549974"/>
              <a:gd name="connsiteX14" fmla="*/ 4496585 w 4536644"/>
              <a:gd name="connsiteY14" fmla="*/ 965485 h 5549974"/>
              <a:gd name="connsiteX15" fmla="*/ 4498662 w 4536644"/>
              <a:gd name="connsiteY15" fmla="*/ 966385 h 5549974"/>
              <a:gd name="connsiteX16" fmla="*/ 4502781 w 4536644"/>
              <a:gd name="connsiteY16" fmla="*/ 1002567 h 5549974"/>
              <a:gd name="connsiteX17" fmla="*/ 4497983 w 4536644"/>
              <a:gd name="connsiteY17" fmla="*/ 1101094 h 5549974"/>
              <a:gd name="connsiteX18" fmla="*/ 4497878 w 4536644"/>
              <a:gd name="connsiteY18" fmla="*/ 1159389 h 5549974"/>
              <a:gd name="connsiteX19" fmla="*/ 4502181 w 4536644"/>
              <a:gd name="connsiteY19" fmla="*/ 1180505 h 5549974"/>
              <a:gd name="connsiteX20" fmla="*/ 4505271 w 4536644"/>
              <a:gd name="connsiteY20" fmla="*/ 1210687 h 5549974"/>
              <a:gd name="connsiteX21" fmla="*/ 4514088 w 4536644"/>
              <a:gd name="connsiteY21" fmla="*/ 1263157 h 5549974"/>
              <a:gd name="connsiteX22" fmla="*/ 4516365 w 4536644"/>
              <a:gd name="connsiteY22" fmla="*/ 1313374 h 5549974"/>
              <a:gd name="connsiteX23" fmla="*/ 4515485 w 4536644"/>
              <a:gd name="connsiteY23" fmla="*/ 1347004 h 5549974"/>
              <a:gd name="connsiteX24" fmla="*/ 4505903 w 4536644"/>
              <a:gd name="connsiteY24" fmla="*/ 1391762 h 5549974"/>
              <a:gd name="connsiteX25" fmla="*/ 4509167 w 4536644"/>
              <a:gd name="connsiteY25" fmla="*/ 1395707 h 5549974"/>
              <a:gd name="connsiteX26" fmla="*/ 4512009 w 4536644"/>
              <a:gd name="connsiteY26" fmla="*/ 1408524 h 5549974"/>
              <a:gd name="connsiteX27" fmla="*/ 4497084 w 4536644"/>
              <a:gd name="connsiteY27" fmla="*/ 1469337 h 5549974"/>
              <a:gd name="connsiteX28" fmla="*/ 4486187 w 4536644"/>
              <a:gd name="connsiteY28" fmla="*/ 1543038 h 5549974"/>
              <a:gd name="connsiteX29" fmla="*/ 4481306 w 4536644"/>
              <a:gd name="connsiteY29" fmla="*/ 1553997 h 5549974"/>
              <a:gd name="connsiteX30" fmla="*/ 4466878 w 4536644"/>
              <a:gd name="connsiteY30" fmla="*/ 1626071 h 5549974"/>
              <a:gd name="connsiteX31" fmla="*/ 4463163 w 4536644"/>
              <a:gd name="connsiteY31" fmla="*/ 1664103 h 5549974"/>
              <a:gd name="connsiteX32" fmla="*/ 4466823 w 4536644"/>
              <a:gd name="connsiteY32" fmla="*/ 1668558 h 5549974"/>
              <a:gd name="connsiteX33" fmla="*/ 4465173 w 4536644"/>
              <a:gd name="connsiteY33" fmla="*/ 1679756 h 5549974"/>
              <a:gd name="connsiteX34" fmla="*/ 4465585 w 4536644"/>
              <a:gd name="connsiteY34" fmla="*/ 1682815 h 5549974"/>
              <a:gd name="connsiteX35" fmla="*/ 4467096 w 4536644"/>
              <a:gd name="connsiteY35" fmla="*/ 1700268 h 5549974"/>
              <a:gd name="connsiteX36" fmla="*/ 4455626 w 4536644"/>
              <a:gd name="connsiteY36" fmla="*/ 1735163 h 5549974"/>
              <a:gd name="connsiteX37" fmla="*/ 4453566 w 4536644"/>
              <a:gd name="connsiteY37" fmla="*/ 1735289 h 5549974"/>
              <a:gd name="connsiteX38" fmla="*/ 4445068 w 4536644"/>
              <a:gd name="connsiteY38" fmla="*/ 1887374 h 5549974"/>
              <a:gd name="connsiteX39" fmla="*/ 4453759 w 4536644"/>
              <a:gd name="connsiteY39" fmla="*/ 1911536 h 5549974"/>
              <a:gd name="connsiteX40" fmla="*/ 4456037 w 4536644"/>
              <a:gd name="connsiteY40" fmla="*/ 1961755 h 5549974"/>
              <a:gd name="connsiteX41" fmla="*/ 4445574 w 4536644"/>
              <a:gd name="connsiteY41" fmla="*/ 2040142 h 5549974"/>
              <a:gd name="connsiteX42" fmla="*/ 4448839 w 4536644"/>
              <a:gd name="connsiteY42" fmla="*/ 2044087 h 5549974"/>
              <a:gd name="connsiteX43" fmla="*/ 4451680 w 4536644"/>
              <a:gd name="connsiteY43" fmla="*/ 2056904 h 5549974"/>
              <a:gd name="connsiteX44" fmla="*/ 4436755 w 4536644"/>
              <a:gd name="connsiteY44" fmla="*/ 2117719 h 5549974"/>
              <a:gd name="connsiteX45" fmla="*/ 4429424 w 4536644"/>
              <a:gd name="connsiteY45" fmla="*/ 2167300 h 5549974"/>
              <a:gd name="connsiteX46" fmla="*/ 4373341 w 4536644"/>
              <a:gd name="connsiteY46" fmla="*/ 3223633 h 5549974"/>
              <a:gd name="connsiteX47" fmla="*/ 4360555 w 4536644"/>
              <a:gd name="connsiteY47" fmla="*/ 3477281 h 5549974"/>
              <a:gd name="connsiteX48" fmla="*/ 4349470 w 4536644"/>
              <a:gd name="connsiteY48" fmla="*/ 3639984 h 5549974"/>
              <a:gd name="connsiteX49" fmla="*/ 4258709 w 4536644"/>
              <a:gd name="connsiteY49" fmla="*/ 5278921 h 5549974"/>
              <a:gd name="connsiteX50" fmla="*/ 4264007 w 4536644"/>
              <a:gd name="connsiteY50" fmla="*/ 5315626 h 5549974"/>
              <a:gd name="connsiteX51" fmla="*/ 4267541 w 4536644"/>
              <a:gd name="connsiteY51" fmla="*/ 5350090 h 5549974"/>
              <a:gd name="connsiteX52" fmla="*/ 4270373 w 4536644"/>
              <a:gd name="connsiteY52" fmla="*/ 5450399 h 5549974"/>
              <a:gd name="connsiteX53" fmla="*/ 4251816 w 4536644"/>
              <a:gd name="connsiteY53" fmla="*/ 5484804 h 5549974"/>
              <a:gd name="connsiteX54" fmla="*/ 4247164 w 4536644"/>
              <a:gd name="connsiteY54" fmla="*/ 5487504 h 5549974"/>
              <a:gd name="connsiteX55" fmla="*/ 4243707 w 4536644"/>
              <a:gd name="connsiteY55" fmla="*/ 5549951 h 5549974"/>
              <a:gd name="connsiteX56" fmla="*/ 310344 w 4536644"/>
              <a:gd name="connsiteY56" fmla="*/ 5297261 h 5549974"/>
              <a:gd name="connsiteX57" fmla="*/ 0 w 4536644"/>
              <a:gd name="connsiteY57" fmla="*/ 5280167 h 5549974"/>
              <a:gd name="connsiteX58" fmla="*/ 78736 w 4536644"/>
              <a:gd name="connsiteY58" fmla="*/ 3839310 h 5549974"/>
              <a:gd name="connsiteX59" fmla="*/ 303426 w 4536644"/>
              <a:gd name="connsiteY59"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30809 w 4536644"/>
              <a:gd name="connsiteY6" fmla="*/ 391868 h 5549974"/>
              <a:gd name="connsiteX7" fmla="*/ 4522216 w 4536644"/>
              <a:gd name="connsiteY7" fmla="*/ 506828 h 5549974"/>
              <a:gd name="connsiteX8" fmla="*/ 4521566 w 4536644"/>
              <a:gd name="connsiteY8" fmla="*/ 553245 h 5549974"/>
              <a:gd name="connsiteX9" fmla="*/ 4518467 w 4536644"/>
              <a:gd name="connsiteY9" fmla="*/ 581709 h 5549974"/>
              <a:gd name="connsiteX10" fmla="*/ 4517798 w 4536644"/>
              <a:gd name="connsiteY10" fmla="*/ 585890 h 5549974"/>
              <a:gd name="connsiteX11" fmla="*/ 4504861 w 4536644"/>
              <a:gd name="connsiteY11" fmla="*/ 817404 h 5549974"/>
              <a:gd name="connsiteX12" fmla="*/ 4506574 w 4536644"/>
              <a:gd name="connsiteY12" fmla="*/ 822238 h 5549974"/>
              <a:gd name="connsiteX13" fmla="*/ 4496585 w 4536644"/>
              <a:gd name="connsiteY13" fmla="*/ 965485 h 5549974"/>
              <a:gd name="connsiteX14" fmla="*/ 4498662 w 4536644"/>
              <a:gd name="connsiteY14" fmla="*/ 966385 h 5549974"/>
              <a:gd name="connsiteX15" fmla="*/ 4502781 w 4536644"/>
              <a:gd name="connsiteY15" fmla="*/ 1002567 h 5549974"/>
              <a:gd name="connsiteX16" fmla="*/ 4497983 w 4536644"/>
              <a:gd name="connsiteY16" fmla="*/ 1101094 h 5549974"/>
              <a:gd name="connsiteX17" fmla="*/ 4497878 w 4536644"/>
              <a:gd name="connsiteY17" fmla="*/ 1159389 h 5549974"/>
              <a:gd name="connsiteX18" fmla="*/ 4502181 w 4536644"/>
              <a:gd name="connsiteY18" fmla="*/ 1180505 h 5549974"/>
              <a:gd name="connsiteX19" fmla="*/ 4505271 w 4536644"/>
              <a:gd name="connsiteY19" fmla="*/ 1210687 h 5549974"/>
              <a:gd name="connsiteX20" fmla="*/ 4514088 w 4536644"/>
              <a:gd name="connsiteY20" fmla="*/ 1263157 h 5549974"/>
              <a:gd name="connsiteX21" fmla="*/ 4516365 w 4536644"/>
              <a:gd name="connsiteY21" fmla="*/ 1313374 h 5549974"/>
              <a:gd name="connsiteX22" fmla="*/ 4515485 w 4536644"/>
              <a:gd name="connsiteY22" fmla="*/ 1347004 h 5549974"/>
              <a:gd name="connsiteX23" fmla="*/ 4505903 w 4536644"/>
              <a:gd name="connsiteY23" fmla="*/ 1391762 h 5549974"/>
              <a:gd name="connsiteX24" fmla="*/ 4509167 w 4536644"/>
              <a:gd name="connsiteY24" fmla="*/ 1395707 h 5549974"/>
              <a:gd name="connsiteX25" fmla="*/ 4512009 w 4536644"/>
              <a:gd name="connsiteY25" fmla="*/ 1408524 h 5549974"/>
              <a:gd name="connsiteX26" fmla="*/ 4497084 w 4536644"/>
              <a:gd name="connsiteY26" fmla="*/ 1469337 h 5549974"/>
              <a:gd name="connsiteX27" fmla="*/ 4486187 w 4536644"/>
              <a:gd name="connsiteY27" fmla="*/ 1543038 h 5549974"/>
              <a:gd name="connsiteX28" fmla="*/ 4481306 w 4536644"/>
              <a:gd name="connsiteY28" fmla="*/ 1553997 h 5549974"/>
              <a:gd name="connsiteX29" fmla="*/ 4466878 w 4536644"/>
              <a:gd name="connsiteY29" fmla="*/ 1626071 h 5549974"/>
              <a:gd name="connsiteX30" fmla="*/ 4463163 w 4536644"/>
              <a:gd name="connsiteY30" fmla="*/ 1664103 h 5549974"/>
              <a:gd name="connsiteX31" fmla="*/ 4466823 w 4536644"/>
              <a:gd name="connsiteY31" fmla="*/ 1668558 h 5549974"/>
              <a:gd name="connsiteX32" fmla="*/ 4465173 w 4536644"/>
              <a:gd name="connsiteY32" fmla="*/ 1679756 h 5549974"/>
              <a:gd name="connsiteX33" fmla="*/ 4465585 w 4536644"/>
              <a:gd name="connsiteY33" fmla="*/ 1682815 h 5549974"/>
              <a:gd name="connsiteX34" fmla="*/ 4467096 w 4536644"/>
              <a:gd name="connsiteY34" fmla="*/ 1700268 h 5549974"/>
              <a:gd name="connsiteX35" fmla="*/ 4455626 w 4536644"/>
              <a:gd name="connsiteY35" fmla="*/ 1735163 h 5549974"/>
              <a:gd name="connsiteX36" fmla="*/ 4453566 w 4536644"/>
              <a:gd name="connsiteY36" fmla="*/ 1735289 h 5549974"/>
              <a:gd name="connsiteX37" fmla="*/ 4445068 w 4536644"/>
              <a:gd name="connsiteY37" fmla="*/ 1887374 h 5549974"/>
              <a:gd name="connsiteX38" fmla="*/ 4453759 w 4536644"/>
              <a:gd name="connsiteY38" fmla="*/ 1911536 h 5549974"/>
              <a:gd name="connsiteX39" fmla="*/ 4456037 w 4536644"/>
              <a:gd name="connsiteY39" fmla="*/ 1961755 h 5549974"/>
              <a:gd name="connsiteX40" fmla="*/ 4445574 w 4536644"/>
              <a:gd name="connsiteY40" fmla="*/ 2040142 h 5549974"/>
              <a:gd name="connsiteX41" fmla="*/ 4448839 w 4536644"/>
              <a:gd name="connsiteY41" fmla="*/ 2044087 h 5549974"/>
              <a:gd name="connsiteX42" fmla="*/ 4451680 w 4536644"/>
              <a:gd name="connsiteY42" fmla="*/ 2056904 h 5549974"/>
              <a:gd name="connsiteX43" fmla="*/ 4436755 w 4536644"/>
              <a:gd name="connsiteY43" fmla="*/ 2117719 h 5549974"/>
              <a:gd name="connsiteX44" fmla="*/ 4429424 w 4536644"/>
              <a:gd name="connsiteY44" fmla="*/ 2167300 h 5549974"/>
              <a:gd name="connsiteX45" fmla="*/ 4373341 w 4536644"/>
              <a:gd name="connsiteY45" fmla="*/ 3223633 h 5549974"/>
              <a:gd name="connsiteX46" fmla="*/ 4360555 w 4536644"/>
              <a:gd name="connsiteY46" fmla="*/ 3477281 h 5549974"/>
              <a:gd name="connsiteX47" fmla="*/ 4349470 w 4536644"/>
              <a:gd name="connsiteY47" fmla="*/ 3639984 h 5549974"/>
              <a:gd name="connsiteX48" fmla="*/ 4258709 w 4536644"/>
              <a:gd name="connsiteY48" fmla="*/ 5278921 h 5549974"/>
              <a:gd name="connsiteX49" fmla="*/ 4264007 w 4536644"/>
              <a:gd name="connsiteY49" fmla="*/ 5315626 h 5549974"/>
              <a:gd name="connsiteX50" fmla="*/ 4267541 w 4536644"/>
              <a:gd name="connsiteY50" fmla="*/ 5350090 h 5549974"/>
              <a:gd name="connsiteX51" fmla="*/ 4270373 w 4536644"/>
              <a:gd name="connsiteY51" fmla="*/ 5450399 h 5549974"/>
              <a:gd name="connsiteX52" fmla="*/ 4251816 w 4536644"/>
              <a:gd name="connsiteY52" fmla="*/ 5484804 h 5549974"/>
              <a:gd name="connsiteX53" fmla="*/ 4247164 w 4536644"/>
              <a:gd name="connsiteY53" fmla="*/ 5487504 h 5549974"/>
              <a:gd name="connsiteX54" fmla="*/ 4243707 w 4536644"/>
              <a:gd name="connsiteY54" fmla="*/ 5549951 h 5549974"/>
              <a:gd name="connsiteX55" fmla="*/ 310344 w 4536644"/>
              <a:gd name="connsiteY55" fmla="*/ 5297261 h 5549974"/>
              <a:gd name="connsiteX56" fmla="*/ 0 w 4536644"/>
              <a:gd name="connsiteY56" fmla="*/ 5280167 h 5549974"/>
              <a:gd name="connsiteX57" fmla="*/ 78736 w 4536644"/>
              <a:gd name="connsiteY57" fmla="*/ 3839310 h 5549974"/>
              <a:gd name="connsiteX58" fmla="*/ 303426 w 4536644"/>
              <a:gd name="connsiteY58"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05271 w 4536644"/>
              <a:gd name="connsiteY18" fmla="*/ 1210687 h 5549974"/>
              <a:gd name="connsiteX19" fmla="*/ 4514088 w 4536644"/>
              <a:gd name="connsiteY19" fmla="*/ 1263157 h 5549974"/>
              <a:gd name="connsiteX20" fmla="*/ 4516365 w 4536644"/>
              <a:gd name="connsiteY20" fmla="*/ 1313374 h 5549974"/>
              <a:gd name="connsiteX21" fmla="*/ 4515485 w 4536644"/>
              <a:gd name="connsiteY21" fmla="*/ 1347004 h 5549974"/>
              <a:gd name="connsiteX22" fmla="*/ 4505903 w 4536644"/>
              <a:gd name="connsiteY22" fmla="*/ 1391762 h 5549974"/>
              <a:gd name="connsiteX23" fmla="*/ 4509167 w 4536644"/>
              <a:gd name="connsiteY23" fmla="*/ 1395707 h 5549974"/>
              <a:gd name="connsiteX24" fmla="*/ 4512009 w 4536644"/>
              <a:gd name="connsiteY24" fmla="*/ 1408524 h 5549974"/>
              <a:gd name="connsiteX25" fmla="*/ 4497084 w 4536644"/>
              <a:gd name="connsiteY25" fmla="*/ 1469337 h 5549974"/>
              <a:gd name="connsiteX26" fmla="*/ 4486187 w 4536644"/>
              <a:gd name="connsiteY26" fmla="*/ 1543038 h 5549974"/>
              <a:gd name="connsiteX27" fmla="*/ 4481306 w 4536644"/>
              <a:gd name="connsiteY27" fmla="*/ 1553997 h 5549974"/>
              <a:gd name="connsiteX28" fmla="*/ 4466878 w 4536644"/>
              <a:gd name="connsiteY28" fmla="*/ 1626071 h 5549974"/>
              <a:gd name="connsiteX29" fmla="*/ 4463163 w 4536644"/>
              <a:gd name="connsiteY29" fmla="*/ 1664103 h 5549974"/>
              <a:gd name="connsiteX30" fmla="*/ 4466823 w 4536644"/>
              <a:gd name="connsiteY30" fmla="*/ 1668558 h 5549974"/>
              <a:gd name="connsiteX31" fmla="*/ 4465173 w 4536644"/>
              <a:gd name="connsiteY31" fmla="*/ 1679756 h 5549974"/>
              <a:gd name="connsiteX32" fmla="*/ 4465585 w 4536644"/>
              <a:gd name="connsiteY32" fmla="*/ 1682815 h 5549974"/>
              <a:gd name="connsiteX33" fmla="*/ 4467096 w 4536644"/>
              <a:gd name="connsiteY33" fmla="*/ 1700268 h 5549974"/>
              <a:gd name="connsiteX34" fmla="*/ 4455626 w 4536644"/>
              <a:gd name="connsiteY34" fmla="*/ 1735163 h 5549974"/>
              <a:gd name="connsiteX35" fmla="*/ 4453566 w 4536644"/>
              <a:gd name="connsiteY35" fmla="*/ 1735289 h 5549974"/>
              <a:gd name="connsiteX36" fmla="*/ 4445068 w 4536644"/>
              <a:gd name="connsiteY36" fmla="*/ 1887374 h 5549974"/>
              <a:gd name="connsiteX37" fmla="*/ 4453759 w 4536644"/>
              <a:gd name="connsiteY37" fmla="*/ 1911536 h 5549974"/>
              <a:gd name="connsiteX38" fmla="*/ 4456037 w 4536644"/>
              <a:gd name="connsiteY38" fmla="*/ 1961755 h 5549974"/>
              <a:gd name="connsiteX39" fmla="*/ 4445574 w 4536644"/>
              <a:gd name="connsiteY39" fmla="*/ 2040142 h 5549974"/>
              <a:gd name="connsiteX40" fmla="*/ 4448839 w 4536644"/>
              <a:gd name="connsiteY40" fmla="*/ 2044087 h 5549974"/>
              <a:gd name="connsiteX41" fmla="*/ 4451680 w 4536644"/>
              <a:gd name="connsiteY41" fmla="*/ 2056904 h 5549974"/>
              <a:gd name="connsiteX42" fmla="*/ 4436755 w 4536644"/>
              <a:gd name="connsiteY42" fmla="*/ 2117719 h 5549974"/>
              <a:gd name="connsiteX43" fmla="*/ 4429424 w 4536644"/>
              <a:gd name="connsiteY43" fmla="*/ 2167300 h 5549974"/>
              <a:gd name="connsiteX44" fmla="*/ 4373341 w 4536644"/>
              <a:gd name="connsiteY44" fmla="*/ 3223633 h 5549974"/>
              <a:gd name="connsiteX45" fmla="*/ 4360555 w 4536644"/>
              <a:gd name="connsiteY45" fmla="*/ 3477281 h 5549974"/>
              <a:gd name="connsiteX46" fmla="*/ 4349470 w 4536644"/>
              <a:gd name="connsiteY46" fmla="*/ 3639984 h 5549974"/>
              <a:gd name="connsiteX47" fmla="*/ 4258709 w 4536644"/>
              <a:gd name="connsiteY47" fmla="*/ 5278921 h 5549974"/>
              <a:gd name="connsiteX48" fmla="*/ 4264007 w 4536644"/>
              <a:gd name="connsiteY48" fmla="*/ 5315626 h 5549974"/>
              <a:gd name="connsiteX49" fmla="*/ 4267541 w 4536644"/>
              <a:gd name="connsiteY49" fmla="*/ 5350090 h 5549974"/>
              <a:gd name="connsiteX50" fmla="*/ 4270373 w 4536644"/>
              <a:gd name="connsiteY50" fmla="*/ 5450399 h 5549974"/>
              <a:gd name="connsiteX51" fmla="*/ 4251816 w 4536644"/>
              <a:gd name="connsiteY51" fmla="*/ 5484804 h 5549974"/>
              <a:gd name="connsiteX52" fmla="*/ 4247164 w 4536644"/>
              <a:gd name="connsiteY52" fmla="*/ 5487504 h 5549974"/>
              <a:gd name="connsiteX53" fmla="*/ 4243707 w 4536644"/>
              <a:gd name="connsiteY53" fmla="*/ 5549951 h 5549974"/>
              <a:gd name="connsiteX54" fmla="*/ 310344 w 4536644"/>
              <a:gd name="connsiteY54" fmla="*/ 5297261 h 5549974"/>
              <a:gd name="connsiteX55" fmla="*/ 0 w 4536644"/>
              <a:gd name="connsiteY55" fmla="*/ 5280167 h 5549974"/>
              <a:gd name="connsiteX56" fmla="*/ 78736 w 4536644"/>
              <a:gd name="connsiteY56" fmla="*/ 3839310 h 5549974"/>
              <a:gd name="connsiteX57" fmla="*/ 303426 w 4536644"/>
              <a:gd name="connsiteY57"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3163 w 4536644"/>
              <a:gd name="connsiteY28" fmla="*/ 1664103 h 5549974"/>
              <a:gd name="connsiteX29" fmla="*/ 4466823 w 4536644"/>
              <a:gd name="connsiteY29" fmla="*/ 1668558 h 5549974"/>
              <a:gd name="connsiteX30" fmla="*/ 4465173 w 4536644"/>
              <a:gd name="connsiteY30" fmla="*/ 1679756 h 5549974"/>
              <a:gd name="connsiteX31" fmla="*/ 4465585 w 4536644"/>
              <a:gd name="connsiteY31" fmla="*/ 1682815 h 5549974"/>
              <a:gd name="connsiteX32" fmla="*/ 4467096 w 4536644"/>
              <a:gd name="connsiteY32" fmla="*/ 1700268 h 5549974"/>
              <a:gd name="connsiteX33" fmla="*/ 4455626 w 4536644"/>
              <a:gd name="connsiteY33" fmla="*/ 1735163 h 5549974"/>
              <a:gd name="connsiteX34" fmla="*/ 4453566 w 4536644"/>
              <a:gd name="connsiteY34" fmla="*/ 1735289 h 5549974"/>
              <a:gd name="connsiteX35" fmla="*/ 4445068 w 4536644"/>
              <a:gd name="connsiteY35" fmla="*/ 1887374 h 5549974"/>
              <a:gd name="connsiteX36" fmla="*/ 4453759 w 4536644"/>
              <a:gd name="connsiteY36" fmla="*/ 1911536 h 5549974"/>
              <a:gd name="connsiteX37" fmla="*/ 4456037 w 4536644"/>
              <a:gd name="connsiteY37" fmla="*/ 1961755 h 5549974"/>
              <a:gd name="connsiteX38" fmla="*/ 4445574 w 4536644"/>
              <a:gd name="connsiteY38" fmla="*/ 2040142 h 5549974"/>
              <a:gd name="connsiteX39" fmla="*/ 4448839 w 4536644"/>
              <a:gd name="connsiteY39" fmla="*/ 2044087 h 5549974"/>
              <a:gd name="connsiteX40" fmla="*/ 4451680 w 4536644"/>
              <a:gd name="connsiteY40" fmla="*/ 2056904 h 5549974"/>
              <a:gd name="connsiteX41" fmla="*/ 4436755 w 4536644"/>
              <a:gd name="connsiteY41" fmla="*/ 2117719 h 5549974"/>
              <a:gd name="connsiteX42" fmla="*/ 4429424 w 4536644"/>
              <a:gd name="connsiteY42" fmla="*/ 2167300 h 5549974"/>
              <a:gd name="connsiteX43" fmla="*/ 4373341 w 4536644"/>
              <a:gd name="connsiteY43" fmla="*/ 3223633 h 5549974"/>
              <a:gd name="connsiteX44" fmla="*/ 4360555 w 4536644"/>
              <a:gd name="connsiteY44" fmla="*/ 3477281 h 5549974"/>
              <a:gd name="connsiteX45" fmla="*/ 4349470 w 4536644"/>
              <a:gd name="connsiteY45" fmla="*/ 3639984 h 5549974"/>
              <a:gd name="connsiteX46" fmla="*/ 4258709 w 4536644"/>
              <a:gd name="connsiteY46" fmla="*/ 5278921 h 5549974"/>
              <a:gd name="connsiteX47" fmla="*/ 4264007 w 4536644"/>
              <a:gd name="connsiteY47" fmla="*/ 5315626 h 5549974"/>
              <a:gd name="connsiteX48" fmla="*/ 4267541 w 4536644"/>
              <a:gd name="connsiteY48" fmla="*/ 5350090 h 5549974"/>
              <a:gd name="connsiteX49" fmla="*/ 4270373 w 4536644"/>
              <a:gd name="connsiteY49" fmla="*/ 5450399 h 5549974"/>
              <a:gd name="connsiteX50" fmla="*/ 4251816 w 4536644"/>
              <a:gd name="connsiteY50" fmla="*/ 5484804 h 5549974"/>
              <a:gd name="connsiteX51" fmla="*/ 4247164 w 4536644"/>
              <a:gd name="connsiteY51" fmla="*/ 5487504 h 5549974"/>
              <a:gd name="connsiteX52" fmla="*/ 4243707 w 4536644"/>
              <a:gd name="connsiteY52" fmla="*/ 5549951 h 5549974"/>
              <a:gd name="connsiteX53" fmla="*/ 310344 w 4536644"/>
              <a:gd name="connsiteY53" fmla="*/ 5297261 h 5549974"/>
              <a:gd name="connsiteX54" fmla="*/ 0 w 4536644"/>
              <a:gd name="connsiteY54" fmla="*/ 5280167 h 5549974"/>
              <a:gd name="connsiteX55" fmla="*/ 78736 w 4536644"/>
              <a:gd name="connsiteY55" fmla="*/ 3839310 h 5549974"/>
              <a:gd name="connsiteX56" fmla="*/ 303426 w 4536644"/>
              <a:gd name="connsiteY56"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3163 w 4536644"/>
              <a:gd name="connsiteY28" fmla="*/ 1664103 h 5549974"/>
              <a:gd name="connsiteX29" fmla="*/ 4466823 w 4536644"/>
              <a:gd name="connsiteY29" fmla="*/ 1668558 h 5549974"/>
              <a:gd name="connsiteX30" fmla="*/ 4465173 w 4536644"/>
              <a:gd name="connsiteY30" fmla="*/ 1679756 h 5549974"/>
              <a:gd name="connsiteX31" fmla="*/ 4467096 w 4536644"/>
              <a:gd name="connsiteY31" fmla="*/ 1700268 h 5549974"/>
              <a:gd name="connsiteX32" fmla="*/ 4455626 w 4536644"/>
              <a:gd name="connsiteY32" fmla="*/ 1735163 h 5549974"/>
              <a:gd name="connsiteX33" fmla="*/ 4453566 w 4536644"/>
              <a:gd name="connsiteY33" fmla="*/ 1735289 h 5549974"/>
              <a:gd name="connsiteX34" fmla="*/ 4445068 w 4536644"/>
              <a:gd name="connsiteY34" fmla="*/ 1887374 h 5549974"/>
              <a:gd name="connsiteX35" fmla="*/ 4453759 w 4536644"/>
              <a:gd name="connsiteY35" fmla="*/ 1911536 h 5549974"/>
              <a:gd name="connsiteX36" fmla="*/ 4456037 w 4536644"/>
              <a:gd name="connsiteY36" fmla="*/ 1961755 h 5549974"/>
              <a:gd name="connsiteX37" fmla="*/ 4445574 w 4536644"/>
              <a:gd name="connsiteY37" fmla="*/ 2040142 h 5549974"/>
              <a:gd name="connsiteX38" fmla="*/ 4448839 w 4536644"/>
              <a:gd name="connsiteY38" fmla="*/ 2044087 h 5549974"/>
              <a:gd name="connsiteX39" fmla="*/ 4451680 w 4536644"/>
              <a:gd name="connsiteY39" fmla="*/ 2056904 h 5549974"/>
              <a:gd name="connsiteX40" fmla="*/ 4436755 w 4536644"/>
              <a:gd name="connsiteY40" fmla="*/ 2117719 h 5549974"/>
              <a:gd name="connsiteX41" fmla="*/ 4429424 w 4536644"/>
              <a:gd name="connsiteY41" fmla="*/ 2167300 h 5549974"/>
              <a:gd name="connsiteX42" fmla="*/ 4373341 w 4536644"/>
              <a:gd name="connsiteY42" fmla="*/ 3223633 h 5549974"/>
              <a:gd name="connsiteX43" fmla="*/ 4360555 w 4536644"/>
              <a:gd name="connsiteY43" fmla="*/ 3477281 h 5549974"/>
              <a:gd name="connsiteX44" fmla="*/ 4349470 w 4536644"/>
              <a:gd name="connsiteY44" fmla="*/ 3639984 h 5549974"/>
              <a:gd name="connsiteX45" fmla="*/ 4258709 w 4536644"/>
              <a:gd name="connsiteY45" fmla="*/ 5278921 h 5549974"/>
              <a:gd name="connsiteX46" fmla="*/ 4264007 w 4536644"/>
              <a:gd name="connsiteY46" fmla="*/ 5315626 h 5549974"/>
              <a:gd name="connsiteX47" fmla="*/ 4267541 w 4536644"/>
              <a:gd name="connsiteY47" fmla="*/ 5350090 h 5549974"/>
              <a:gd name="connsiteX48" fmla="*/ 4270373 w 4536644"/>
              <a:gd name="connsiteY48" fmla="*/ 5450399 h 5549974"/>
              <a:gd name="connsiteX49" fmla="*/ 4251816 w 4536644"/>
              <a:gd name="connsiteY49" fmla="*/ 5484804 h 5549974"/>
              <a:gd name="connsiteX50" fmla="*/ 4247164 w 4536644"/>
              <a:gd name="connsiteY50" fmla="*/ 5487504 h 5549974"/>
              <a:gd name="connsiteX51" fmla="*/ 4243707 w 4536644"/>
              <a:gd name="connsiteY51" fmla="*/ 5549951 h 5549974"/>
              <a:gd name="connsiteX52" fmla="*/ 310344 w 4536644"/>
              <a:gd name="connsiteY52" fmla="*/ 5297261 h 5549974"/>
              <a:gd name="connsiteX53" fmla="*/ 0 w 4536644"/>
              <a:gd name="connsiteY53" fmla="*/ 5280167 h 5549974"/>
              <a:gd name="connsiteX54" fmla="*/ 78736 w 4536644"/>
              <a:gd name="connsiteY54" fmla="*/ 3839310 h 5549974"/>
              <a:gd name="connsiteX55" fmla="*/ 303426 w 4536644"/>
              <a:gd name="connsiteY55"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3163 w 4536644"/>
              <a:gd name="connsiteY28" fmla="*/ 1664103 h 5549974"/>
              <a:gd name="connsiteX29" fmla="*/ 4466823 w 4536644"/>
              <a:gd name="connsiteY29" fmla="*/ 1668558 h 5549974"/>
              <a:gd name="connsiteX30" fmla="*/ 4467096 w 4536644"/>
              <a:gd name="connsiteY30" fmla="*/ 1700268 h 5549974"/>
              <a:gd name="connsiteX31" fmla="*/ 4455626 w 4536644"/>
              <a:gd name="connsiteY31" fmla="*/ 1735163 h 5549974"/>
              <a:gd name="connsiteX32" fmla="*/ 4453566 w 4536644"/>
              <a:gd name="connsiteY32" fmla="*/ 1735289 h 5549974"/>
              <a:gd name="connsiteX33" fmla="*/ 4445068 w 4536644"/>
              <a:gd name="connsiteY33" fmla="*/ 1887374 h 5549974"/>
              <a:gd name="connsiteX34" fmla="*/ 4453759 w 4536644"/>
              <a:gd name="connsiteY34" fmla="*/ 1911536 h 5549974"/>
              <a:gd name="connsiteX35" fmla="*/ 4456037 w 4536644"/>
              <a:gd name="connsiteY35" fmla="*/ 1961755 h 5549974"/>
              <a:gd name="connsiteX36" fmla="*/ 4445574 w 4536644"/>
              <a:gd name="connsiteY36" fmla="*/ 2040142 h 5549974"/>
              <a:gd name="connsiteX37" fmla="*/ 4448839 w 4536644"/>
              <a:gd name="connsiteY37" fmla="*/ 2044087 h 5549974"/>
              <a:gd name="connsiteX38" fmla="*/ 4451680 w 4536644"/>
              <a:gd name="connsiteY38" fmla="*/ 2056904 h 5549974"/>
              <a:gd name="connsiteX39" fmla="*/ 4436755 w 4536644"/>
              <a:gd name="connsiteY39" fmla="*/ 2117719 h 5549974"/>
              <a:gd name="connsiteX40" fmla="*/ 4429424 w 4536644"/>
              <a:gd name="connsiteY40" fmla="*/ 2167300 h 5549974"/>
              <a:gd name="connsiteX41" fmla="*/ 4373341 w 4536644"/>
              <a:gd name="connsiteY41" fmla="*/ 3223633 h 5549974"/>
              <a:gd name="connsiteX42" fmla="*/ 4360555 w 4536644"/>
              <a:gd name="connsiteY42" fmla="*/ 3477281 h 5549974"/>
              <a:gd name="connsiteX43" fmla="*/ 4349470 w 4536644"/>
              <a:gd name="connsiteY43" fmla="*/ 3639984 h 5549974"/>
              <a:gd name="connsiteX44" fmla="*/ 4258709 w 4536644"/>
              <a:gd name="connsiteY44" fmla="*/ 5278921 h 5549974"/>
              <a:gd name="connsiteX45" fmla="*/ 4264007 w 4536644"/>
              <a:gd name="connsiteY45" fmla="*/ 5315626 h 5549974"/>
              <a:gd name="connsiteX46" fmla="*/ 4267541 w 4536644"/>
              <a:gd name="connsiteY46" fmla="*/ 5350090 h 5549974"/>
              <a:gd name="connsiteX47" fmla="*/ 4270373 w 4536644"/>
              <a:gd name="connsiteY47" fmla="*/ 5450399 h 5549974"/>
              <a:gd name="connsiteX48" fmla="*/ 4251816 w 4536644"/>
              <a:gd name="connsiteY48" fmla="*/ 5484804 h 5549974"/>
              <a:gd name="connsiteX49" fmla="*/ 4247164 w 4536644"/>
              <a:gd name="connsiteY49" fmla="*/ 5487504 h 5549974"/>
              <a:gd name="connsiteX50" fmla="*/ 4243707 w 4536644"/>
              <a:gd name="connsiteY50" fmla="*/ 5549951 h 5549974"/>
              <a:gd name="connsiteX51" fmla="*/ 310344 w 4536644"/>
              <a:gd name="connsiteY51" fmla="*/ 5297261 h 5549974"/>
              <a:gd name="connsiteX52" fmla="*/ 0 w 4536644"/>
              <a:gd name="connsiteY52" fmla="*/ 5280167 h 5549974"/>
              <a:gd name="connsiteX53" fmla="*/ 78736 w 4536644"/>
              <a:gd name="connsiteY53" fmla="*/ 3839310 h 5549974"/>
              <a:gd name="connsiteX54" fmla="*/ 303426 w 4536644"/>
              <a:gd name="connsiteY54"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3163 w 4536644"/>
              <a:gd name="connsiteY28" fmla="*/ 1664103 h 5549974"/>
              <a:gd name="connsiteX29" fmla="*/ 4467096 w 4536644"/>
              <a:gd name="connsiteY29" fmla="*/ 1700268 h 5549974"/>
              <a:gd name="connsiteX30" fmla="*/ 4455626 w 4536644"/>
              <a:gd name="connsiteY30" fmla="*/ 1735163 h 5549974"/>
              <a:gd name="connsiteX31" fmla="*/ 4453566 w 4536644"/>
              <a:gd name="connsiteY31" fmla="*/ 1735289 h 5549974"/>
              <a:gd name="connsiteX32" fmla="*/ 4445068 w 4536644"/>
              <a:gd name="connsiteY32" fmla="*/ 1887374 h 5549974"/>
              <a:gd name="connsiteX33" fmla="*/ 4453759 w 4536644"/>
              <a:gd name="connsiteY33" fmla="*/ 1911536 h 5549974"/>
              <a:gd name="connsiteX34" fmla="*/ 4456037 w 4536644"/>
              <a:gd name="connsiteY34" fmla="*/ 1961755 h 5549974"/>
              <a:gd name="connsiteX35" fmla="*/ 4445574 w 4536644"/>
              <a:gd name="connsiteY35" fmla="*/ 2040142 h 5549974"/>
              <a:gd name="connsiteX36" fmla="*/ 4448839 w 4536644"/>
              <a:gd name="connsiteY36" fmla="*/ 2044087 h 5549974"/>
              <a:gd name="connsiteX37" fmla="*/ 4451680 w 4536644"/>
              <a:gd name="connsiteY37" fmla="*/ 2056904 h 5549974"/>
              <a:gd name="connsiteX38" fmla="*/ 4436755 w 4536644"/>
              <a:gd name="connsiteY38" fmla="*/ 2117719 h 5549974"/>
              <a:gd name="connsiteX39" fmla="*/ 4429424 w 4536644"/>
              <a:gd name="connsiteY39" fmla="*/ 2167300 h 5549974"/>
              <a:gd name="connsiteX40" fmla="*/ 4373341 w 4536644"/>
              <a:gd name="connsiteY40" fmla="*/ 3223633 h 5549974"/>
              <a:gd name="connsiteX41" fmla="*/ 4360555 w 4536644"/>
              <a:gd name="connsiteY41" fmla="*/ 3477281 h 5549974"/>
              <a:gd name="connsiteX42" fmla="*/ 4349470 w 4536644"/>
              <a:gd name="connsiteY42" fmla="*/ 3639984 h 5549974"/>
              <a:gd name="connsiteX43" fmla="*/ 4258709 w 4536644"/>
              <a:gd name="connsiteY43" fmla="*/ 5278921 h 5549974"/>
              <a:gd name="connsiteX44" fmla="*/ 4264007 w 4536644"/>
              <a:gd name="connsiteY44" fmla="*/ 5315626 h 5549974"/>
              <a:gd name="connsiteX45" fmla="*/ 4267541 w 4536644"/>
              <a:gd name="connsiteY45" fmla="*/ 5350090 h 5549974"/>
              <a:gd name="connsiteX46" fmla="*/ 4270373 w 4536644"/>
              <a:gd name="connsiteY46" fmla="*/ 5450399 h 5549974"/>
              <a:gd name="connsiteX47" fmla="*/ 4251816 w 4536644"/>
              <a:gd name="connsiteY47" fmla="*/ 5484804 h 5549974"/>
              <a:gd name="connsiteX48" fmla="*/ 4247164 w 4536644"/>
              <a:gd name="connsiteY48" fmla="*/ 5487504 h 5549974"/>
              <a:gd name="connsiteX49" fmla="*/ 4243707 w 4536644"/>
              <a:gd name="connsiteY49" fmla="*/ 5549951 h 5549974"/>
              <a:gd name="connsiteX50" fmla="*/ 310344 w 4536644"/>
              <a:gd name="connsiteY50" fmla="*/ 5297261 h 5549974"/>
              <a:gd name="connsiteX51" fmla="*/ 0 w 4536644"/>
              <a:gd name="connsiteY51" fmla="*/ 5280167 h 5549974"/>
              <a:gd name="connsiteX52" fmla="*/ 78736 w 4536644"/>
              <a:gd name="connsiteY52" fmla="*/ 3839310 h 5549974"/>
              <a:gd name="connsiteX53" fmla="*/ 303426 w 4536644"/>
              <a:gd name="connsiteY53"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7096 w 4536644"/>
              <a:gd name="connsiteY28" fmla="*/ 1700268 h 5549974"/>
              <a:gd name="connsiteX29" fmla="*/ 4455626 w 4536644"/>
              <a:gd name="connsiteY29" fmla="*/ 1735163 h 5549974"/>
              <a:gd name="connsiteX30" fmla="*/ 4453566 w 4536644"/>
              <a:gd name="connsiteY30" fmla="*/ 1735289 h 5549974"/>
              <a:gd name="connsiteX31" fmla="*/ 4445068 w 4536644"/>
              <a:gd name="connsiteY31" fmla="*/ 1887374 h 5549974"/>
              <a:gd name="connsiteX32" fmla="*/ 4453759 w 4536644"/>
              <a:gd name="connsiteY32" fmla="*/ 1911536 h 5549974"/>
              <a:gd name="connsiteX33" fmla="*/ 4456037 w 4536644"/>
              <a:gd name="connsiteY33" fmla="*/ 1961755 h 5549974"/>
              <a:gd name="connsiteX34" fmla="*/ 4445574 w 4536644"/>
              <a:gd name="connsiteY34" fmla="*/ 2040142 h 5549974"/>
              <a:gd name="connsiteX35" fmla="*/ 4448839 w 4536644"/>
              <a:gd name="connsiteY35" fmla="*/ 2044087 h 5549974"/>
              <a:gd name="connsiteX36" fmla="*/ 4451680 w 4536644"/>
              <a:gd name="connsiteY36" fmla="*/ 2056904 h 5549974"/>
              <a:gd name="connsiteX37" fmla="*/ 4436755 w 4536644"/>
              <a:gd name="connsiteY37" fmla="*/ 2117719 h 5549974"/>
              <a:gd name="connsiteX38" fmla="*/ 4429424 w 4536644"/>
              <a:gd name="connsiteY38" fmla="*/ 2167300 h 5549974"/>
              <a:gd name="connsiteX39" fmla="*/ 4373341 w 4536644"/>
              <a:gd name="connsiteY39" fmla="*/ 3223633 h 5549974"/>
              <a:gd name="connsiteX40" fmla="*/ 4360555 w 4536644"/>
              <a:gd name="connsiteY40" fmla="*/ 3477281 h 5549974"/>
              <a:gd name="connsiteX41" fmla="*/ 4349470 w 4536644"/>
              <a:gd name="connsiteY41" fmla="*/ 3639984 h 5549974"/>
              <a:gd name="connsiteX42" fmla="*/ 4258709 w 4536644"/>
              <a:gd name="connsiteY42" fmla="*/ 5278921 h 5549974"/>
              <a:gd name="connsiteX43" fmla="*/ 4264007 w 4536644"/>
              <a:gd name="connsiteY43" fmla="*/ 5315626 h 5549974"/>
              <a:gd name="connsiteX44" fmla="*/ 4267541 w 4536644"/>
              <a:gd name="connsiteY44" fmla="*/ 5350090 h 5549974"/>
              <a:gd name="connsiteX45" fmla="*/ 4270373 w 4536644"/>
              <a:gd name="connsiteY45" fmla="*/ 5450399 h 5549974"/>
              <a:gd name="connsiteX46" fmla="*/ 4251816 w 4536644"/>
              <a:gd name="connsiteY46" fmla="*/ 5484804 h 5549974"/>
              <a:gd name="connsiteX47" fmla="*/ 4247164 w 4536644"/>
              <a:gd name="connsiteY47" fmla="*/ 5487504 h 5549974"/>
              <a:gd name="connsiteX48" fmla="*/ 4243707 w 4536644"/>
              <a:gd name="connsiteY48" fmla="*/ 5549951 h 5549974"/>
              <a:gd name="connsiteX49" fmla="*/ 310344 w 4536644"/>
              <a:gd name="connsiteY49" fmla="*/ 5297261 h 5549974"/>
              <a:gd name="connsiteX50" fmla="*/ 0 w 4536644"/>
              <a:gd name="connsiteY50" fmla="*/ 5280167 h 5549974"/>
              <a:gd name="connsiteX51" fmla="*/ 78736 w 4536644"/>
              <a:gd name="connsiteY51" fmla="*/ 3839310 h 5549974"/>
              <a:gd name="connsiteX52" fmla="*/ 303426 w 4536644"/>
              <a:gd name="connsiteY52"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7096 w 4536644"/>
              <a:gd name="connsiteY28" fmla="*/ 1700268 h 5549974"/>
              <a:gd name="connsiteX29" fmla="*/ 4455626 w 4536644"/>
              <a:gd name="connsiteY29" fmla="*/ 1735163 h 5549974"/>
              <a:gd name="connsiteX30" fmla="*/ 4453566 w 4536644"/>
              <a:gd name="connsiteY30" fmla="*/ 1735289 h 5549974"/>
              <a:gd name="connsiteX31" fmla="*/ 4445068 w 4536644"/>
              <a:gd name="connsiteY31" fmla="*/ 1887374 h 5549974"/>
              <a:gd name="connsiteX32" fmla="*/ 4453759 w 4536644"/>
              <a:gd name="connsiteY32" fmla="*/ 1911536 h 5549974"/>
              <a:gd name="connsiteX33" fmla="*/ 4456037 w 4536644"/>
              <a:gd name="connsiteY33" fmla="*/ 1961755 h 5549974"/>
              <a:gd name="connsiteX34" fmla="*/ 4445574 w 4536644"/>
              <a:gd name="connsiteY34" fmla="*/ 2040142 h 5549974"/>
              <a:gd name="connsiteX35" fmla="*/ 4448839 w 4536644"/>
              <a:gd name="connsiteY35" fmla="*/ 2044087 h 5549974"/>
              <a:gd name="connsiteX36" fmla="*/ 4451680 w 4536644"/>
              <a:gd name="connsiteY36" fmla="*/ 2056904 h 5549974"/>
              <a:gd name="connsiteX37" fmla="*/ 4436755 w 4536644"/>
              <a:gd name="connsiteY37" fmla="*/ 2117719 h 5549974"/>
              <a:gd name="connsiteX38" fmla="*/ 4429424 w 4536644"/>
              <a:gd name="connsiteY38" fmla="*/ 2167300 h 5549974"/>
              <a:gd name="connsiteX39" fmla="*/ 4373341 w 4536644"/>
              <a:gd name="connsiteY39" fmla="*/ 3223633 h 5549974"/>
              <a:gd name="connsiteX40" fmla="*/ 4360555 w 4536644"/>
              <a:gd name="connsiteY40" fmla="*/ 3477281 h 5549974"/>
              <a:gd name="connsiteX41" fmla="*/ 4349470 w 4536644"/>
              <a:gd name="connsiteY41" fmla="*/ 3639984 h 5549974"/>
              <a:gd name="connsiteX42" fmla="*/ 4258709 w 4536644"/>
              <a:gd name="connsiteY42" fmla="*/ 5278921 h 5549974"/>
              <a:gd name="connsiteX43" fmla="*/ 4264007 w 4536644"/>
              <a:gd name="connsiteY43" fmla="*/ 5315626 h 5549974"/>
              <a:gd name="connsiteX44" fmla="*/ 4267541 w 4536644"/>
              <a:gd name="connsiteY44" fmla="*/ 5350090 h 5549974"/>
              <a:gd name="connsiteX45" fmla="*/ 4251816 w 4536644"/>
              <a:gd name="connsiteY45" fmla="*/ 5484804 h 5549974"/>
              <a:gd name="connsiteX46" fmla="*/ 4247164 w 4536644"/>
              <a:gd name="connsiteY46" fmla="*/ 5487504 h 5549974"/>
              <a:gd name="connsiteX47" fmla="*/ 4243707 w 4536644"/>
              <a:gd name="connsiteY47" fmla="*/ 5549951 h 5549974"/>
              <a:gd name="connsiteX48" fmla="*/ 310344 w 4536644"/>
              <a:gd name="connsiteY48" fmla="*/ 5297261 h 5549974"/>
              <a:gd name="connsiteX49" fmla="*/ 0 w 4536644"/>
              <a:gd name="connsiteY49" fmla="*/ 5280167 h 5549974"/>
              <a:gd name="connsiteX50" fmla="*/ 78736 w 4536644"/>
              <a:gd name="connsiteY50" fmla="*/ 3839310 h 5549974"/>
              <a:gd name="connsiteX51" fmla="*/ 303426 w 4536644"/>
              <a:gd name="connsiteY51"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7096 w 4536644"/>
              <a:gd name="connsiteY28" fmla="*/ 1700268 h 5549974"/>
              <a:gd name="connsiteX29" fmla="*/ 4455626 w 4536644"/>
              <a:gd name="connsiteY29" fmla="*/ 1735163 h 5549974"/>
              <a:gd name="connsiteX30" fmla="*/ 4453566 w 4536644"/>
              <a:gd name="connsiteY30" fmla="*/ 1735289 h 5549974"/>
              <a:gd name="connsiteX31" fmla="*/ 4445068 w 4536644"/>
              <a:gd name="connsiteY31" fmla="*/ 1887374 h 5549974"/>
              <a:gd name="connsiteX32" fmla="*/ 4453759 w 4536644"/>
              <a:gd name="connsiteY32" fmla="*/ 1911536 h 5549974"/>
              <a:gd name="connsiteX33" fmla="*/ 4456037 w 4536644"/>
              <a:gd name="connsiteY33" fmla="*/ 1961755 h 5549974"/>
              <a:gd name="connsiteX34" fmla="*/ 4445574 w 4536644"/>
              <a:gd name="connsiteY34" fmla="*/ 2040142 h 5549974"/>
              <a:gd name="connsiteX35" fmla="*/ 4448839 w 4536644"/>
              <a:gd name="connsiteY35" fmla="*/ 2044087 h 5549974"/>
              <a:gd name="connsiteX36" fmla="*/ 4451680 w 4536644"/>
              <a:gd name="connsiteY36" fmla="*/ 2056904 h 5549974"/>
              <a:gd name="connsiteX37" fmla="*/ 4436755 w 4536644"/>
              <a:gd name="connsiteY37" fmla="*/ 2117719 h 5549974"/>
              <a:gd name="connsiteX38" fmla="*/ 4429424 w 4536644"/>
              <a:gd name="connsiteY38" fmla="*/ 2167300 h 5549974"/>
              <a:gd name="connsiteX39" fmla="*/ 4373341 w 4536644"/>
              <a:gd name="connsiteY39" fmla="*/ 3223633 h 5549974"/>
              <a:gd name="connsiteX40" fmla="*/ 4360555 w 4536644"/>
              <a:gd name="connsiteY40" fmla="*/ 3477281 h 5549974"/>
              <a:gd name="connsiteX41" fmla="*/ 4349470 w 4536644"/>
              <a:gd name="connsiteY41" fmla="*/ 3639984 h 5549974"/>
              <a:gd name="connsiteX42" fmla="*/ 4258709 w 4536644"/>
              <a:gd name="connsiteY42" fmla="*/ 5278921 h 5549974"/>
              <a:gd name="connsiteX43" fmla="*/ 4264007 w 4536644"/>
              <a:gd name="connsiteY43" fmla="*/ 5315626 h 5549974"/>
              <a:gd name="connsiteX44" fmla="*/ 4267541 w 4536644"/>
              <a:gd name="connsiteY44" fmla="*/ 5350090 h 5549974"/>
              <a:gd name="connsiteX45" fmla="*/ 4251816 w 4536644"/>
              <a:gd name="connsiteY45" fmla="*/ 5484804 h 5549974"/>
              <a:gd name="connsiteX46" fmla="*/ 4254764 w 4536644"/>
              <a:gd name="connsiteY46" fmla="*/ 5504211 h 5549974"/>
              <a:gd name="connsiteX47" fmla="*/ 4243707 w 4536644"/>
              <a:gd name="connsiteY47" fmla="*/ 5549951 h 5549974"/>
              <a:gd name="connsiteX48" fmla="*/ 310344 w 4536644"/>
              <a:gd name="connsiteY48" fmla="*/ 5297261 h 5549974"/>
              <a:gd name="connsiteX49" fmla="*/ 0 w 4536644"/>
              <a:gd name="connsiteY49" fmla="*/ 5280167 h 5549974"/>
              <a:gd name="connsiteX50" fmla="*/ 78736 w 4536644"/>
              <a:gd name="connsiteY50" fmla="*/ 3839310 h 5549974"/>
              <a:gd name="connsiteX51" fmla="*/ 303426 w 4536644"/>
              <a:gd name="connsiteY51" fmla="*/ 0 h 5549974"/>
              <a:gd name="connsiteX0" fmla="*/ 303426 w 4536644"/>
              <a:gd name="connsiteY0" fmla="*/ 0 h 5549974"/>
              <a:gd name="connsiteX1" fmla="*/ 3305612 w 4536644"/>
              <a:gd name="connsiteY1" fmla="*/ 171842 h 5549974"/>
              <a:gd name="connsiteX2" fmla="*/ 4507617 w 4536644"/>
              <a:gd name="connsiteY2" fmla="*/ 247374 h 5549974"/>
              <a:gd name="connsiteX3" fmla="*/ 4535496 w 4536644"/>
              <a:gd name="connsiteY3" fmla="*/ 269179 h 5549974"/>
              <a:gd name="connsiteX4" fmla="*/ 4533722 w 4536644"/>
              <a:gd name="connsiteY4" fmla="*/ 300930 h 5549974"/>
              <a:gd name="connsiteX5" fmla="*/ 4536644 w 4536644"/>
              <a:gd name="connsiteY5" fmla="*/ 302647 h 5549974"/>
              <a:gd name="connsiteX6" fmla="*/ 4522216 w 4536644"/>
              <a:gd name="connsiteY6" fmla="*/ 506828 h 5549974"/>
              <a:gd name="connsiteX7" fmla="*/ 4521566 w 4536644"/>
              <a:gd name="connsiteY7" fmla="*/ 553245 h 5549974"/>
              <a:gd name="connsiteX8" fmla="*/ 4518467 w 4536644"/>
              <a:gd name="connsiteY8" fmla="*/ 581709 h 5549974"/>
              <a:gd name="connsiteX9" fmla="*/ 4517798 w 4536644"/>
              <a:gd name="connsiteY9" fmla="*/ 585890 h 5549974"/>
              <a:gd name="connsiteX10" fmla="*/ 4504861 w 4536644"/>
              <a:gd name="connsiteY10" fmla="*/ 817404 h 5549974"/>
              <a:gd name="connsiteX11" fmla="*/ 4506574 w 4536644"/>
              <a:gd name="connsiteY11" fmla="*/ 822238 h 5549974"/>
              <a:gd name="connsiteX12" fmla="*/ 4496585 w 4536644"/>
              <a:gd name="connsiteY12" fmla="*/ 965485 h 5549974"/>
              <a:gd name="connsiteX13" fmla="*/ 4498662 w 4536644"/>
              <a:gd name="connsiteY13" fmla="*/ 966385 h 5549974"/>
              <a:gd name="connsiteX14" fmla="*/ 4502781 w 4536644"/>
              <a:gd name="connsiteY14" fmla="*/ 1002567 h 5549974"/>
              <a:gd name="connsiteX15" fmla="*/ 4497983 w 4536644"/>
              <a:gd name="connsiteY15" fmla="*/ 1101094 h 5549974"/>
              <a:gd name="connsiteX16" fmla="*/ 4497878 w 4536644"/>
              <a:gd name="connsiteY16" fmla="*/ 1159389 h 5549974"/>
              <a:gd name="connsiteX17" fmla="*/ 4502181 w 4536644"/>
              <a:gd name="connsiteY17" fmla="*/ 1180505 h 5549974"/>
              <a:gd name="connsiteX18" fmla="*/ 4514088 w 4536644"/>
              <a:gd name="connsiteY18" fmla="*/ 1263157 h 5549974"/>
              <a:gd name="connsiteX19" fmla="*/ 4516365 w 4536644"/>
              <a:gd name="connsiteY19" fmla="*/ 1313374 h 5549974"/>
              <a:gd name="connsiteX20" fmla="*/ 4515485 w 4536644"/>
              <a:gd name="connsiteY20" fmla="*/ 1347004 h 5549974"/>
              <a:gd name="connsiteX21" fmla="*/ 4505903 w 4536644"/>
              <a:gd name="connsiteY21" fmla="*/ 1391762 h 5549974"/>
              <a:gd name="connsiteX22" fmla="*/ 4509167 w 4536644"/>
              <a:gd name="connsiteY22" fmla="*/ 1395707 h 5549974"/>
              <a:gd name="connsiteX23" fmla="*/ 4512009 w 4536644"/>
              <a:gd name="connsiteY23" fmla="*/ 1408524 h 5549974"/>
              <a:gd name="connsiteX24" fmla="*/ 4497084 w 4536644"/>
              <a:gd name="connsiteY24" fmla="*/ 1469337 h 5549974"/>
              <a:gd name="connsiteX25" fmla="*/ 4486187 w 4536644"/>
              <a:gd name="connsiteY25" fmla="*/ 1543038 h 5549974"/>
              <a:gd name="connsiteX26" fmla="*/ 4481306 w 4536644"/>
              <a:gd name="connsiteY26" fmla="*/ 1553997 h 5549974"/>
              <a:gd name="connsiteX27" fmla="*/ 4466878 w 4536644"/>
              <a:gd name="connsiteY27" fmla="*/ 1626071 h 5549974"/>
              <a:gd name="connsiteX28" fmla="*/ 4467096 w 4536644"/>
              <a:gd name="connsiteY28" fmla="*/ 1700268 h 5549974"/>
              <a:gd name="connsiteX29" fmla="*/ 4455626 w 4536644"/>
              <a:gd name="connsiteY29" fmla="*/ 1735163 h 5549974"/>
              <a:gd name="connsiteX30" fmla="*/ 4453566 w 4536644"/>
              <a:gd name="connsiteY30" fmla="*/ 1735289 h 5549974"/>
              <a:gd name="connsiteX31" fmla="*/ 4445068 w 4536644"/>
              <a:gd name="connsiteY31" fmla="*/ 1887374 h 5549974"/>
              <a:gd name="connsiteX32" fmla="*/ 4453759 w 4536644"/>
              <a:gd name="connsiteY32" fmla="*/ 1911536 h 5549974"/>
              <a:gd name="connsiteX33" fmla="*/ 4456037 w 4536644"/>
              <a:gd name="connsiteY33" fmla="*/ 1961755 h 5549974"/>
              <a:gd name="connsiteX34" fmla="*/ 4445574 w 4536644"/>
              <a:gd name="connsiteY34" fmla="*/ 2040142 h 5549974"/>
              <a:gd name="connsiteX35" fmla="*/ 4448839 w 4536644"/>
              <a:gd name="connsiteY35" fmla="*/ 2044087 h 5549974"/>
              <a:gd name="connsiteX36" fmla="*/ 4451680 w 4536644"/>
              <a:gd name="connsiteY36" fmla="*/ 2056904 h 5549974"/>
              <a:gd name="connsiteX37" fmla="*/ 4436755 w 4536644"/>
              <a:gd name="connsiteY37" fmla="*/ 2117719 h 5549974"/>
              <a:gd name="connsiteX38" fmla="*/ 4429424 w 4536644"/>
              <a:gd name="connsiteY38" fmla="*/ 2167300 h 5549974"/>
              <a:gd name="connsiteX39" fmla="*/ 4373341 w 4536644"/>
              <a:gd name="connsiteY39" fmla="*/ 3223633 h 5549974"/>
              <a:gd name="connsiteX40" fmla="*/ 4360555 w 4536644"/>
              <a:gd name="connsiteY40" fmla="*/ 3477281 h 5549974"/>
              <a:gd name="connsiteX41" fmla="*/ 4349470 w 4536644"/>
              <a:gd name="connsiteY41" fmla="*/ 3639984 h 5549974"/>
              <a:gd name="connsiteX42" fmla="*/ 4258709 w 4536644"/>
              <a:gd name="connsiteY42" fmla="*/ 5278921 h 5549974"/>
              <a:gd name="connsiteX43" fmla="*/ 4264007 w 4536644"/>
              <a:gd name="connsiteY43" fmla="*/ 5315626 h 5549974"/>
              <a:gd name="connsiteX44" fmla="*/ 4262770 w 4536644"/>
              <a:gd name="connsiteY44" fmla="*/ 5383001 h 5549974"/>
              <a:gd name="connsiteX45" fmla="*/ 4251816 w 4536644"/>
              <a:gd name="connsiteY45" fmla="*/ 5484804 h 5549974"/>
              <a:gd name="connsiteX46" fmla="*/ 4254764 w 4536644"/>
              <a:gd name="connsiteY46" fmla="*/ 5504211 h 5549974"/>
              <a:gd name="connsiteX47" fmla="*/ 4243707 w 4536644"/>
              <a:gd name="connsiteY47" fmla="*/ 5549951 h 5549974"/>
              <a:gd name="connsiteX48" fmla="*/ 310344 w 4536644"/>
              <a:gd name="connsiteY48" fmla="*/ 5297261 h 5549974"/>
              <a:gd name="connsiteX49" fmla="*/ 0 w 4536644"/>
              <a:gd name="connsiteY49" fmla="*/ 5280167 h 5549974"/>
              <a:gd name="connsiteX50" fmla="*/ 78736 w 4536644"/>
              <a:gd name="connsiteY50" fmla="*/ 3839310 h 5549974"/>
              <a:gd name="connsiteX51" fmla="*/ 303426 w 4536644"/>
              <a:gd name="connsiteY51" fmla="*/ 0 h 5549974"/>
              <a:gd name="connsiteX0" fmla="*/ 303426 w 4536644"/>
              <a:gd name="connsiteY0" fmla="*/ 0 h 5549951"/>
              <a:gd name="connsiteX1" fmla="*/ 3305612 w 4536644"/>
              <a:gd name="connsiteY1" fmla="*/ 171842 h 5549951"/>
              <a:gd name="connsiteX2" fmla="*/ 4507617 w 4536644"/>
              <a:gd name="connsiteY2" fmla="*/ 247374 h 5549951"/>
              <a:gd name="connsiteX3" fmla="*/ 4535496 w 4536644"/>
              <a:gd name="connsiteY3" fmla="*/ 269179 h 5549951"/>
              <a:gd name="connsiteX4" fmla="*/ 4533722 w 4536644"/>
              <a:gd name="connsiteY4" fmla="*/ 300930 h 5549951"/>
              <a:gd name="connsiteX5" fmla="*/ 4536644 w 4536644"/>
              <a:gd name="connsiteY5" fmla="*/ 302647 h 5549951"/>
              <a:gd name="connsiteX6" fmla="*/ 4522216 w 4536644"/>
              <a:gd name="connsiteY6" fmla="*/ 506828 h 5549951"/>
              <a:gd name="connsiteX7" fmla="*/ 4521566 w 4536644"/>
              <a:gd name="connsiteY7" fmla="*/ 553245 h 5549951"/>
              <a:gd name="connsiteX8" fmla="*/ 4518467 w 4536644"/>
              <a:gd name="connsiteY8" fmla="*/ 581709 h 5549951"/>
              <a:gd name="connsiteX9" fmla="*/ 4517798 w 4536644"/>
              <a:gd name="connsiteY9" fmla="*/ 585890 h 5549951"/>
              <a:gd name="connsiteX10" fmla="*/ 4504861 w 4536644"/>
              <a:gd name="connsiteY10" fmla="*/ 817404 h 5549951"/>
              <a:gd name="connsiteX11" fmla="*/ 4506574 w 4536644"/>
              <a:gd name="connsiteY11" fmla="*/ 822238 h 5549951"/>
              <a:gd name="connsiteX12" fmla="*/ 4496585 w 4536644"/>
              <a:gd name="connsiteY12" fmla="*/ 965485 h 5549951"/>
              <a:gd name="connsiteX13" fmla="*/ 4498662 w 4536644"/>
              <a:gd name="connsiteY13" fmla="*/ 966385 h 5549951"/>
              <a:gd name="connsiteX14" fmla="*/ 4502781 w 4536644"/>
              <a:gd name="connsiteY14" fmla="*/ 1002567 h 5549951"/>
              <a:gd name="connsiteX15" fmla="*/ 4497983 w 4536644"/>
              <a:gd name="connsiteY15" fmla="*/ 1101094 h 5549951"/>
              <a:gd name="connsiteX16" fmla="*/ 4497878 w 4536644"/>
              <a:gd name="connsiteY16" fmla="*/ 1159389 h 5549951"/>
              <a:gd name="connsiteX17" fmla="*/ 4502181 w 4536644"/>
              <a:gd name="connsiteY17" fmla="*/ 1180505 h 5549951"/>
              <a:gd name="connsiteX18" fmla="*/ 4514088 w 4536644"/>
              <a:gd name="connsiteY18" fmla="*/ 1263157 h 5549951"/>
              <a:gd name="connsiteX19" fmla="*/ 4516365 w 4536644"/>
              <a:gd name="connsiteY19" fmla="*/ 1313374 h 5549951"/>
              <a:gd name="connsiteX20" fmla="*/ 4515485 w 4536644"/>
              <a:gd name="connsiteY20" fmla="*/ 1347004 h 5549951"/>
              <a:gd name="connsiteX21" fmla="*/ 4505903 w 4536644"/>
              <a:gd name="connsiteY21" fmla="*/ 1391762 h 5549951"/>
              <a:gd name="connsiteX22" fmla="*/ 4509167 w 4536644"/>
              <a:gd name="connsiteY22" fmla="*/ 1395707 h 5549951"/>
              <a:gd name="connsiteX23" fmla="*/ 4512009 w 4536644"/>
              <a:gd name="connsiteY23" fmla="*/ 1408524 h 5549951"/>
              <a:gd name="connsiteX24" fmla="*/ 4497084 w 4536644"/>
              <a:gd name="connsiteY24" fmla="*/ 1469337 h 5549951"/>
              <a:gd name="connsiteX25" fmla="*/ 4486187 w 4536644"/>
              <a:gd name="connsiteY25" fmla="*/ 1543038 h 5549951"/>
              <a:gd name="connsiteX26" fmla="*/ 4481306 w 4536644"/>
              <a:gd name="connsiteY26" fmla="*/ 1553997 h 5549951"/>
              <a:gd name="connsiteX27" fmla="*/ 4466878 w 4536644"/>
              <a:gd name="connsiteY27" fmla="*/ 1626071 h 5549951"/>
              <a:gd name="connsiteX28" fmla="*/ 4467096 w 4536644"/>
              <a:gd name="connsiteY28" fmla="*/ 1700268 h 5549951"/>
              <a:gd name="connsiteX29" fmla="*/ 4455626 w 4536644"/>
              <a:gd name="connsiteY29" fmla="*/ 1735163 h 5549951"/>
              <a:gd name="connsiteX30" fmla="*/ 4453566 w 4536644"/>
              <a:gd name="connsiteY30" fmla="*/ 1735289 h 5549951"/>
              <a:gd name="connsiteX31" fmla="*/ 4445068 w 4536644"/>
              <a:gd name="connsiteY31" fmla="*/ 1887374 h 5549951"/>
              <a:gd name="connsiteX32" fmla="*/ 4453759 w 4536644"/>
              <a:gd name="connsiteY32" fmla="*/ 1911536 h 5549951"/>
              <a:gd name="connsiteX33" fmla="*/ 4456037 w 4536644"/>
              <a:gd name="connsiteY33" fmla="*/ 1961755 h 5549951"/>
              <a:gd name="connsiteX34" fmla="*/ 4445574 w 4536644"/>
              <a:gd name="connsiteY34" fmla="*/ 2040142 h 5549951"/>
              <a:gd name="connsiteX35" fmla="*/ 4448839 w 4536644"/>
              <a:gd name="connsiteY35" fmla="*/ 2044087 h 5549951"/>
              <a:gd name="connsiteX36" fmla="*/ 4451680 w 4536644"/>
              <a:gd name="connsiteY36" fmla="*/ 2056904 h 5549951"/>
              <a:gd name="connsiteX37" fmla="*/ 4436755 w 4536644"/>
              <a:gd name="connsiteY37" fmla="*/ 2117719 h 5549951"/>
              <a:gd name="connsiteX38" fmla="*/ 4429424 w 4536644"/>
              <a:gd name="connsiteY38" fmla="*/ 2167300 h 5549951"/>
              <a:gd name="connsiteX39" fmla="*/ 4373341 w 4536644"/>
              <a:gd name="connsiteY39" fmla="*/ 3223633 h 5549951"/>
              <a:gd name="connsiteX40" fmla="*/ 4360555 w 4536644"/>
              <a:gd name="connsiteY40" fmla="*/ 3477281 h 5549951"/>
              <a:gd name="connsiteX41" fmla="*/ 4349470 w 4536644"/>
              <a:gd name="connsiteY41" fmla="*/ 3639984 h 5549951"/>
              <a:gd name="connsiteX42" fmla="*/ 4258709 w 4536644"/>
              <a:gd name="connsiteY42" fmla="*/ 5278921 h 5549951"/>
              <a:gd name="connsiteX43" fmla="*/ 4264007 w 4536644"/>
              <a:gd name="connsiteY43" fmla="*/ 5315626 h 5549951"/>
              <a:gd name="connsiteX44" fmla="*/ 4262770 w 4536644"/>
              <a:gd name="connsiteY44" fmla="*/ 5383001 h 5549951"/>
              <a:gd name="connsiteX45" fmla="*/ 4251816 w 4536644"/>
              <a:gd name="connsiteY45" fmla="*/ 5484804 h 5549951"/>
              <a:gd name="connsiteX46" fmla="*/ 4254764 w 4536644"/>
              <a:gd name="connsiteY46" fmla="*/ 5504211 h 5549951"/>
              <a:gd name="connsiteX47" fmla="*/ 4243707 w 4536644"/>
              <a:gd name="connsiteY47" fmla="*/ 5549951 h 5549951"/>
              <a:gd name="connsiteX48" fmla="*/ 0 w 4536644"/>
              <a:gd name="connsiteY48" fmla="*/ 5280167 h 5549951"/>
              <a:gd name="connsiteX49" fmla="*/ 78736 w 4536644"/>
              <a:gd name="connsiteY49" fmla="*/ 3839310 h 5549951"/>
              <a:gd name="connsiteX50" fmla="*/ 303426 w 4536644"/>
              <a:gd name="connsiteY50" fmla="*/ 0 h 5549951"/>
              <a:gd name="connsiteX0" fmla="*/ 303426 w 4536644"/>
              <a:gd name="connsiteY0" fmla="*/ 0 h 5549951"/>
              <a:gd name="connsiteX1" fmla="*/ 3305612 w 4536644"/>
              <a:gd name="connsiteY1" fmla="*/ 171842 h 5549951"/>
              <a:gd name="connsiteX2" fmla="*/ 4507617 w 4536644"/>
              <a:gd name="connsiteY2" fmla="*/ 247374 h 5549951"/>
              <a:gd name="connsiteX3" fmla="*/ 4535496 w 4536644"/>
              <a:gd name="connsiteY3" fmla="*/ 269179 h 5549951"/>
              <a:gd name="connsiteX4" fmla="*/ 4533722 w 4536644"/>
              <a:gd name="connsiteY4" fmla="*/ 300930 h 5549951"/>
              <a:gd name="connsiteX5" fmla="*/ 4536644 w 4536644"/>
              <a:gd name="connsiteY5" fmla="*/ 302647 h 5549951"/>
              <a:gd name="connsiteX6" fmla="*/ 4522216 w 4536644"/>
              <a:gd name="connsiteY6" fmla="*/ 506828 h 5549951"/>
              <a:gd name="connsiteX7" fmla="*/ 4521566 w 4536644"/>
              <a:gd name="connsiteY7" fmla="*/ 553245 h 5549951"/>
              <a:gd name="connsiteX8" fmla="*/ 4518467 w 4536644"/>
              <a:gd name="connsiteY8" fmla="*/ 581709 h 5549951"/>
              <a:gd name="connsiteX9" fmla="*/ 4517798 w 4536644"/>
              <a:gd name="connsiteY9" fmla="*/ 585890 h 5549951"/>
              <a:gd name="connsiteX10" fmla="*/ 4504861 w 4536644"/>
              <a:gd name="connsiteY10" fmla="*/ 817404 h 5549951"/>
              <a:gd name="connsiteX11" fmla="*/ 4506574 w 4536644"/>
              <a:gd name="connsiteY11" fmla="*/ 822238 h 5549951"/>
              <a:gd name="connsiteX12" fmla="*/ 4496585 w 4536644"/>
              <a:gd name="connsiteY12" fmla="*/ 965485 h 5549951"/>
              <a:gd name="connsiteX13" fmla="*/ 4498662 w 4536644"/>
              <a:gd name="connsiteY13" fmla="*/ 966385 h 5549951"/>
              <a:gd name="connsiteX14" fmla="*/ 4502781 w 4536644"/>
              <a:gd name="connsiteY14" fmla="*/ 1002567 h 5549951"/>
              <a:gd name="connsiteX15" fmla="*/ 4497983 w 4536644"/>
              <a:gd name="connsiteY15" fmla="*/ 1101094 h 5549951"/>
              <a:gd name="connsiteX16" fmla="*/ 4497878 w 4536644"/>
              <a:gd name="connsiteY16" fmla="*/ 1159389 h 5549951"/>
              <a:gd name="connsiteX17" fmla="*/ 4502181 w 4536644"/>
              <a:gd name="connsiteY17" fmla="*/ 1180505 h 5549951"/>
              <a:gd name="connsiteX18" fmla="*/ 4514088 w 4536644"/>
              <a:gd name="connsiteY18" fmla="*/ 1263157 h 5549951"/>
              <a:gd name="connsiteX19" fmla="*/ 4516365 w 4536644"/>
              <a:gd name="connsiteY19" fmla="*/ 1313374 h 5549951"/>
              <a:gd name="connsiteX20" fmla="*/ 4515485 w 4536644"/>
              <a:gd name="connsiteY20" fmla="*/ 1347004 h 5549951"/>
              <a:gd name="connsiteX21" fmla="*/ 4505903 w 4536644"/>
              <a:gd name="connsiteY21" fmla="*/ 1391762 h 5549951"/>
              <a:gd name="connsiteX22" fmla="*/ 4509167 w 4536644"/>
              <a:gd name="connsiteY22" fmla="*/ 1395707 h 5549951"/>
              <a:gd name="connsiteX23" fmla="*/ 4512009 w 4536644"/>
              <a:gd name="connsiteY23" fmla="*/ 1408524 h 5549951"/>
              <a:gd name="connsiteX24" fmla="*/ 4497084 w 4536644"/>
              <a:gd name="connsiteY24" fmla="*/ 1469337 h 5549951"/>
              <a:gd name="connsiteX25" fmla="*/ 4486187 w 4536644"/>
              <a:gd name="connsiteY25" fmla="*/ 1543038 h 5549951"/>
              <a:gd name="connsiteX26" fmla="*/ 4481306 w 4536644"/>
              <a:gd name="connsiteY26" fmla="*/ 1553997 h 5549951"/>
              <a:gd name="connsiteX27" fmla="*/ 4466878 w 4536644"/>
              <a:gd name="connsiteY27" fmla="*/ 1626071 h 5549951"/>
              <a:gd name="connsiteX28" fmla="*/ 4467096 w 4536644"/>
              <a:gd name="connsiteY28" fmla="*/ 1700268 h 5549951"/>
              <a:gd name="connsiteX29" fmla="*/ 4455626 w 4536644"/>
              <a:gd name="connsiteY29" fmla="*/ 1735163 h 5549951"/>
              <a:gd name="connsiteX30" fmla="*/ 4453566 w 4536644"/>
              <a:gd name="connsiteY30" fmla="*/ 1735289 h 5549951"/>
              <a:gd name="connsiteX31" fmla="*/ 4445068 w 4536644"/>
              <a:gd name="connsiteY31" fmla="*/ 1887374 h 5549951"/>
              <a:gd name="connsiteX32" fmla="*/ 4453759 w 4536644"/>
              <a:gd name="connsiteY32" fmla="*/ 1911536 h 5549951"/>
              <a:gd name="connsiteX33" fmla="*/ 4456037 w 4536644"/>
              <a:gd name="connsiteY33" fmla="*/ 1961755 h 5549951"/>
              <a:gd name="connsiteX34" fmla="*/ 4445574 w 4536644"/>
              <a:gd name="connsiteY34" fmla="*/ 2040142 h 5549951"/>
              <a:gd name="connsiteX35" fmla="*/ 4448839 w 4536644"/>
              <a:gd name="connsiteY35" fmla="*/ 2044087 h 5549951"/>
              <a:gd name="connsiteX36" fmla="*/ 4451680 w 4536644"/>
              <a:gd name="connsiteY36" fmla="*/ 2056904 h 5549951"/>
              <a:gd name="connsiteX37" fmla="*/ 4436755 w 4536644"/>
              <a:gd name="connsiteY37" fmla="*/ 2117719 h 5549951"/>
              <a:gd name="connsiteX38" fmla="*/ 4429424 w 4536644"/>
              <a:gd name="connsiteY38" fmla="*/ 2167300 h 5549951"/>
              <a:gd name="connsiteX39" fmla="*/ 4373341 w 4536644"/>
              <a:gd name="connsiteY39" fmla="*/ 3223633 h 5549951"/>
              <a:gd name="connsiteX40" fmla="*/ 4360555 w 4536644"/>
              <a:gd name="connsiteY40" fmla="*/ 3477281 h 5549951"/>
              <a:gd name="connsiteX41" fmla="*/ 4349470 w 4536644"/>
              <a:gd name="connsiteY41" fmla="*/ 3639984 h 5549951"/>
              <a:gd name="connsiteX42" fmla="*/ 4258709 w 4536644"/>
              <a:gd name="connsiteY42" fmla="*/ 5278921 h 5549951"/>
              <a:gd name="connsiteX43" fmla="*/ 4264007 w 4536644"/>
              <a:gd name="connsiteY43" fmla="*/ 5315626 h 5549951"/>
              <a:gd name="connsiteX44" fmla="*/ 4262770 w 4536644"/>
              <a:gd name="connsiteY44" fmla="*/ 5383001 h 5549951"/>
              <a:gd name="connsiteX45" fmla="*/ 4251816 w 4536644"/>
              <a:gd name="connsiteY45" fmla="*/ 5484804 h 5549951"/>
              <a:gd name="connsiteX46" fmla="*/ 4254764 w 4536644"/>
              <a:gd name="connsiteY46" fmla="*/ 5504211 h 5549951"/>
              <a:gd name="connsiteX47" fmla="*/ 4243707 w 4536644"/>
              <a:gd name="connsiteY47" fmla="*/ 5549951 h 5549951"/>
              <a:gd name="connsiteX48" fmla="*/ 0 w 4536644"/>
              <a:gd name="connsiteY48" fmla="*/ 5280167 h 5549951"/>
              <a:gd name="connsiteX49" fmla="*/ 78736 w 4536644"/>
              <a:gd name="connsiteY49" fmla="*/ 3839310 h 5549951"/>
              <a:gd name="connsiteX50" fmla="*/ 303426 w 4536644"/>
              <a:gd name="connsiteY50" fmla="*/ 0 h 5549951"/>
              <a:gd name="connsiteX0" fmla="*/ 305332 w 4538550"/>
              <a:gd name="connsiteY0" fmla="*/ 0 h 5549951"/>
              <a:gd name="connsiteX1" fmla="*/ 3307518 w 4538550"/>
              <a:gd name="connsiteY1" fmla="*/ 171842 h 5549951"/>
              <a:gd name="connsiteX2" fmla="*/ 4509523 w 4538550"/>
              <a:gd name="connsiteY2" fmla="*/ 247374 h 5549951"/>
              <a:gd name="connsiteX3" fmla="*/ 4537402 w 4538550"/>
              <a:gd name="connsiteY3" fmla="*/ 269179 h 5549951"/>
              <a:gd name="connsiteX4" fmla="*/ 4535628 w 4538550"/>
              <a:gd name="connsiteY4" fmla="*/ 300930 h 5549951"/>
              <a:gd name="connsiteX5" fmla="*/ 4538550 w 4538550"/>
              <a:gd name="connsiteY5" fmla="*/ 302647 h 5549951"/>
              <a:gd name="connsiteX6" fmla="*/ 4524122 w 4538550"/>
              <a:gd name="connsiteY6" fmla="*/ 506828 h 5549951"/>
              <a:gd name="connsiteX7" fmla="*/ 4523472 w 4538550"/>
              <a:gd name="connsiteY7" fmla="*/ 553245 h 5549951"/>
              <a:gd name="connsiteX8" fmla="*/ 4520373 w 4538550"/>
              <a:gd name="connsiteY8" fmla="*/ 581709 h 5549951"/>
              <a:gd name="connsiteX9" fmla="*/ 4519704 w 4538550"/>
              <a:gd name="connsiteY9" fmla="*/ 585890 h 5549951"/>
              <a:gd name="connsiteX10" fmla="*/ 4506767 w 4538550"/>
              <a:gd name="connsiteY10" fmla="*/ 817404 h 5549951"/>
              <a:gd name="connsiteX11" fmla="*/ 4508480 w 4538550"/>
              <a:gd name="connsiteY11" fmla="*/ 822238 h 5549951"/>
              <a:gd name="connsiteX12" fmla="*/ 4498491 w 4538550"/>
              <a:gd name="connsiteY12" fmla="*/ 965485 h 5549951"/>
              <a:gd name="connsiteX13" fmla="*/ 4500568 w 4538550"/>
              <a:gd name="connsiteY13" fmla="*/ 966385 h 5549951"/>
              <a:gd name="connsiteX14" fmla="*/ 4504687 w 4538550"/>
              <a:gd name="connsiteY14" fmla="*/ 1002567 h 5549951"/>
              <a:gd name="connsiteX15" fmla="*/ 4499889 w 4538550"/>
              <a:gd name="connsiteY15" fmla="*/ 1101094 h 5549951"/>
              <a:gd name="connsiteX16" fmla="*/ 4499784 w 4538550"/>
              <a:gd name="connsiteY16" fmla="*/ 1159389 h 5549951"/>
              <a:gd name="connsiteX17" fmla="*/ 4504087 w 4538550"/>
              <a:gd name="connsiteY17" fmla="*/ 1180505 h 5549951"/>
              <a:gd name="connsiteX18" fmla="*/ 4515994 w 4538550"/>
              <a:gd name="connsiteY18" fmla="*/ 1263157 h 5549951"/>
              <a:gd name="connsiteX19" fmla="*/ 4518271 w 4538550"/>
              <a:gd name="connsiteY19" fmla="*/ 1313374 h 5549951"/>
              <a:gd name="connsiteX20" fmla="*/ 4517391 w 4538550"/>
              <a:gd name="connsiteY20" fmla="*/ 1347004 h 5549951"/>
              <a:gd name="connsiteX21" fmla="*/ 4507809 w 4538550"/>
              <a:gd name="connsiteY21" fmla="*/ 1391762 h 5549951"/>
              <a:gd name="connsiteX22" fmla="*/ 4511073 w 4538550"/>
              <a:gd name="connsiteY22" fmla="*/ 1395707 h 5549951"/>
              <a:gd name="connsiteX23" fmla="*/ 4513915 w 4538550"/>
              <a:gd name="connsiteY23" fmla="*/ 1408524 h 5549951"/>
              <a:gd name="connsiteX24" fmla="*/ 4498990 w 4538550"/>
              <a:gd name="connsiteY24" fmla="*/ 1469337 h 5549951"/>
              <a:gd name="connsiteX25" fmla="*/ 4488093 w 4538550"/>
              <a:gd name="connsiteY25" fmla="*/ 1543038 h 5549951"/>
              <a:gd name="connsiteX26" fmla="*/ 4483212 w 4538550"/>
              <a:gd name="connsiteY26" fmla="*/ 1553997 h 5549951"/>
              <a:gd name="connsiteX27" fmla="*/ 4468784 w 4538550"/>
              <a:gd name="connsiteY27" fmla="*/ 1626071 h 5549951"/>
              <a:gd name="connsiteX28" fmla="*/ 4469002 w 4538550"/>
              <a:gd name="connsiteY28" fmla="*/ 1700268 h 5549951"/>
              <a:gd name="connsiteX29" fmla="*/ 4457532 w 4538550"/>
              <a:gd name="connsiteY29" fmla="*/ 1735163 h 5549951"/>
              <a:gd name="connsiteX30" fmla="*/ 4455472 w 4538550"/>
              <a:gd name="connsiteY30" fmla="*/ 1735289 h 5549951"/>
              <a:gd name="connsiteX31" fmla="*/ 4446974 w 4538550"/>
              <a:gd name="connsiteY31" fmla="*/ 1887374 h 5549951"/>
              <a:gd name="connsiteX32" fmla="*/ 4455665 w 4538550"/>
              <a:gd name="connsiteY32" fmla="*/ 1911536 h 5549951"/>
              <a:gd name="connsiteX33" fmla="*/ 4457943 w 4538550"/>
              <a:gd name="connsiteY33" fmla="*/ 1961755 h 5549951"/>
              <a:gd name="connsiteX34" fmla="*/ 4447480 w 4538550"/>
              <a:gd name="connsiteY34" fmla="*/ 2040142 h 5549951"/>
              <a:gd name="connsiteX35" fmla="*/ 4450745 w 4538550"/>
              <a:gd name="connsiteY35" fmla="*/ 2044087 h 5549951"/>
              <a:gd name="connsiteX36" fmla="*/ 4453586 w 4538550"/>
              <a:gd name="connsiteY36" fmla="*/ 2056904 h 5549951"/>
              <a:gd name="connsiteX37" fmla="*/ 4438661 w 4538550"/>
              <a:gd name="connsiteY37" fmla="*/ 2117719 h 5549951"/>
              <a:gd name="connsiteX38" fmla="*/ 4431330 w 4538550"/>
              <a:gd name="connsiteY38" fmla="*/ 2167300 h 5549951"/>
              <a:gd name="connsiteX39" fmla="*/ 4375247 w 4538550"/>
              <a:gd name="connsiteY39" fmla="*/ 3223633 h 5549951"/>
              <a:gd name="connsiteX40" fmla="*/ 4362461 w 4538550"/>
              <a:gd name="connsiteY40" fmla="*/ 3477281 h 5549951"/>
              <a:gd name="connsiteX41" fmla="*/ 4351376 w 4538550"/>
              <a:gd name="connsiteY41" fmla="*/ 3639984 h 5549951"/>
              <a:gd name="connsiteX42" fmla="*/ 4260615 w 4538550"/>
              <a:gd name="connsiteY42" fmla="*/ 5278921 h 5549951"/>
              <a:gd name="connsiteX43" fmla="*/ 4265913 w 4538550"/>
              <a:gd name="connsiteY43" fmla="*/ 5315626 h 5549951"/>
              <a:gd name="connsiteX44" fmla="*/ 4264676 w 4538550"/>
              <a:gd name="connsiteY44" fmla="*/ 5383001 h 5549951"/>
              <a:gd name="connsiteX45" fmla="*/ 4253722 w 4538550"/>
              <a:gd name="connsiteY45" fmla="*/ 5484804 h 5549951"/>
              <a:gd name="connsiteX46" fmla="*/ 4256670 w 4538550"/>
              <a:gd name="connsiteY46" fmla="*/ 5504211 h 5549951"/>
              <a:gd name="connsiteX47" fmla="*/ 4245613 w 4538550"/>
              <a:gd name="connsiteY47" fmla="*/ 5549951 h 5549951"/>
              <a:gd name="connsiteX48" fmla="*/ 0 w 4538550"/>
              <a:gd name="connsiteY48" fmla="*/ 5297070 h 5549951"/>
              <a:gd name="connsiteX49" fmla="*/ 80642 w 4538550"/>
              <a:gd name="connsiteY49" fmla="*/ 3839310 h 5549951"/>
              <a:gd name="connsiteX50" fmla="*/ 305332 w 4538550"/>
              <a:gd name="connsiteY50" fmla="*/ 0 h 5549951"/>
              <a:gd name="connsiteX0" fmla="*/ 305332 w 4538550"/>
              <a:gd name="connsiteY0" fmla="*/ 0 h 5549951"/>
              <a:gd name="connsiteX1" fmla="*/ 3307518 w 4538550"/>
              <a:gd name="connsiteY1" fmla="*/ 171842 h 5549951"/>
              <a:gd name="connsiteX2" fmla="*/ 4509523 w 4538550"/>
              <a:gd name="connsiteY2" fmla="*/ 247374 h 5549951"/>
              <a:gd name="connsiteX3" fmla="*/ 4537402 w 4538550"/>
              <a:gd name="connsiteY3" fmla="*/ 269179 h 5549951"/>
              <a:gd name="connsiteX4" fmla="*/ 4535628 w 4538550"/>
              <a:gd name="connsiteY4" fmla="*/ 300930 h 5549951"/>
              <a:gd name="connsiteX5" fmla="*/ 4538550 w 4538550"/>
              <a:gd name="connsiteY5" fmla="*/ 302647 h 5549951"/>
              <a:gd name="connsiteX6" fmla="*/ 4524122 w 4538550"/>
              <a:gd name="connsiteY6" fmla="*/ 506828 h 5549951"/>
              <a:gd name="connsiteX7" fmla="*/ 4523472 w 4538550"/>
              <a:gd name="connsiteY7" fmla="*/ 553245 h 5549951"/>
              <a:gd name="connsiteX8" fmla="*/ 4520373 w 4538550"/>
              <a:gd name="connsiteY8" fmla="*/ 581709 h 5549951"/>
              <a:gd name="connsiteX9" fmla="*/ 4519704 w 4538550"/>
              <a:gd name="connsiteY9" fmla="*/ 585890 h 5549951"/>
              <a:gd name="connsiteX10" fmla="*/ 4506767 w 4538550"/>
              <a:gd name="connsiteY10" fmla="*/ 817404 h 5549951"/>
              <a:gd name="connsiteX11" fmla="*/ 4508480 w 4538550"/>
              <a:gd name="connsiteY11" fmla="*/ 822238 h 5549951"/>
              <a:gd name="connsiteX12" fmla="*/ 4498491 w 4538550"/>
              <a:gd name="connsiteY12" fmla="*/ 965485 h 5549951"/>
              <a:gd name="connsiteX13" fmla="*/ 4500568 w 4538550"/>
              <a:gd name="connsiteY13" fmla="*/ 966385 h 5549951"/>
              <a:gd name="connsiteX14" fmla="*/ 4504687 w 4538550"/>
              <a:gd name="connsiteY14" fmla="*/ 1002567 h 5549951"/>
              <a:gd name="connsiteX15" fmla="*/ 4499889 w 4538550"/>
              <a:gd name="connsiteY15" fmla="*/ 1101094 h 5549951"/>
              <a:gd name="connsiteX16" fmla="*/ 4499784 w 4538550"/>
              <a:gd name="connsiteY16" fmla="*/ 1159389 h 5549951"/>
              <a:gd name="connsiteX17" fmla="*/ 4504087 w 4538550"/>
              <a:gd name="connsiteY17" fmla="*/ 1180505 h 5549951"/>
              <a:gd name="connsiteX18" fmla="*/ 4515994 w 4538550"/>
              <a:gd name="connsiteY18" fmla="*/ 1263157 h 5549951"/>
              <a:gd name="connsiteX19" fmla="*/ 4518271 w 4538550"/>
              <a:gd name="connsiteY19" fmla="*/ 1313374 h 5549951"/>
              <a:gd name="connsiteX20" fmla="*/ 4517391 w 4538550"/>
              <a:gd name="connsiteY20" fmla="*/ 1347004 h 5549951"/>
              <a:gd name="connsiteX21" fmla="*/ 4507809 w 4538550"/>
              <a:gd name="connsiteY21" fmla="*/ 1391762 h 5549951"/>
              <a:gd name="connsiteX22" fmla="*/ 4511073 w 4538550"/>
              <a:gd name="connsiteY22" fmla="*/ 1395707 h 5549951"/>
              <a:gd name="connsiteX23" fmla="*/ 4513915 w 4538550"/>
              <a:gd name="connsiteY23" fmla="*/ 1408524 h 5549951"/>
              <a:gd name="connsiteX24" fmla="*/ 4498990 w 4538550"/>
              <a:gd name="connsiteY24" fmla="*/ 1469337 h 5549951"/>
              <a:gd name="connsiteX25" fmla="*/ 4488093 w 4538550"/>
              <a:gd name="connsiteY25" fmla="*/ 1543038 h 5549951"/>
              <a:gd name="connsiteX26" fmla="*/ 4483212 w 4538550"/>
              <a:gd name="connsiteY26" fmla="*/ 1553997 h 5549951"/>
              <a:gd name="connsiteX27" fmla="*/ 4468784 w 4538550"/>
              <a:gd name="connsiteY27" fmla="*/ 1626071 h 5549951"/>
              <a:gd name="connsiteX28" fmla="*/ 4469002 w 4538550"/>
              <a:gd name="connsiteY28" fmla="*/ 1700268 h 5549951"/>
              <a:gd name="connsiteX29" fmla="*/ 4457532 w 4538550"/>
              <a:gd name="connsiteY29" fmla="*/ 1735163 h 5549951"/>
              <a:gd name="connsiteX30" fmla="*/ 4455472 w 4538550"/>
              <a:gd name="connsiteY30" fmla="*/ 1735289 h 5549951"/>
              <a:gd name="connsiteX31" fmla="*/ 4446974 w 4538550"/>
              <a:gd name="connsiteY31" fmla="*/ 1887374 h 5549951"/>
              <a:gd name="connsiteX32" fmla="*/ 4455665 w 4538550"/>
              <a:gd name="connsiteY32" fmla="*/ 1911536 h 5549951"/>
              <a:gd name="connsiteX33" fmla="*/ 4457943 w 4538550"/>
              <a:gd name="connsiteY33" fmla="*/ 1961755 h 5549951"/>
              <a:gd name="connsiteX34" fmla="*/ 4447480 w 4538550"/>
              <a:gd name="connsiteY34" fmla="*/ 2040142 h 5549951"/>
              <a:gd name="connsiteX35" fmla="*/ 4450745 w 4538550"/>
              <a:gd name="connsiteY35" fmla="*/ 2044087 h 5549951"/>
              <a:gd name="connsiteX36" fmla="*/ 4453586 w 4538550"/>
              <a:gd name="connsiteY36" fmla="*/ 2056904 h 5549951"/>
              <a:gd name="connsiteX37" fmla="*/ 4438661 w 4538550"/>
              <a:gd name="connsiteY37" fmla="*/ 2117719 h 5549951"/>
              <a:gd name="connsiteX38" fmla="*/ 4431330 w 4538550"/>
              <a:gd name="connsiteY38" fmla="*/ 2167300 h 5549951"/>
              <a:gd name="connsiteX39" fmla="*/ 4375247 w 4538550"/>
              <a:gd name="connsiteY39" fmla="*/ 3223633 h 5549951"/>
              <a:gd name="connsiteX40" fmla="*/ 4362461 w 4538550"/>
              <a:gd name="connsiteY40" fmla="*/ 3477281 h 5549951"/>
              <a:gd name="connsiteX41" fmla="*/ 4260615 w 4538550"/>
              <a:gd name="connsiteY41" fmla="*/ 5278921 h 5549951"/>
              <a:gd name="connsiteX42" fmla="*/ 4265913 w 4538550"/>
              <a:gd name="connsiteY42" fmla="*/ 5315626 h 5549951"/>
              <a:gd name="connsiteX43" fmla="*/ 4264676 w 4538550"/>
              <a:gd name="connsiteY43" fmla="*/ 5383001 h 5549951"/>
              <a:gd name="connsiteX44" fmla="*/ 4253722 w 4538550"/>
              <a:gd name="connsiteY44" fmla="*/ 5484804 h 5549951"/>
              <a:gd name="connsiteX45" fmla="*/ 4256670 w 4538550"/>
              <a:gd name="connsiteY45" fmla="*/ 5504211 h 5549951"/>
              <a:gd name="connsiteX46" fmla="*/ 4245613 w 4538550"/>
              <a:gd name="connsiteY46" fmla="*/ 5549951 h 5549951"/>
              <a:gd name="connsiteX47" fmla="*/ 0 w 4538550"/>
              <a:gd name="connsiteY47" fmla="*/ 5297070 h 5549951"/>
              <a:gd name="connsiteX48" fmla="*/ 80642 w 4538550"/>
              <a:gd name="connsiteY48" fmla="*/ 3839310 h 5549951"/>
              <a:gd name="connsiteX49" fmla="*/ 305332 w 4538550"/>
              <a:gd name="connsiteY49" fmla="*/ 0 h 5549951"/>
              <a:gd name="connsiteX0" fmla="*/ 305332 w 4538550"/>
              <a:gd name="connsiteY0" fmla="*/ 0 h 5549951"/>
              <a:gd name="connsiteX1" fmla="*/ 3307518 w 4538550"/>
              <a:gd name="connsiteY1" fmla="*/ 171842 h 5549951"/>
              <a:gd name="connsiteX2" fmla="*/ 4509523 w 4538550"/>
              <a:gd name="connsiteY2" fmla="*/ 247374 h 5549951"/>
              <a:gd name="connsiteX3" fmla="*/ 4537402 w 4538550"/>
              <a:gd name="connsiteY3" fmla="*/ 269179 h 5549951"/>
              <a:gd name="connsiteX4" fmla="*/ 4535628 w 4538550"/>
              <a:gd name="connsiteY4" fmla="*/ 300930 h 5549951"/>
              <a:gd name="connsiteX5" fmla="*/ 4538550 w 4538550"/>
              <a:gd name="connsiteY5" fmla="*/ 302647 h 5549951"/>
              <a:gd name="connsiteX6" fmla="*/ 4524122 w 4538550"/>
              <a:gd name="connsiteY6" fmla="*/ 506828 h 5549951"/>
              <a:gd name="connsiteX7" fmla="*/ 4523472 w 4538550"/>
              <a:gd name="connsiteY7" fmla="*/ 553245 h 5549951"/>
              <a:gd name="connsiteX8" fmla="*/ 4520373 w 4538550"/>
              <a:gd name="connsiteY8" fmla="*/ 581709 h 5549951"/>
              <a:gd name="connsiteX9" fmla="*/ 4519704 w 4538550"/>
              <a:gd name="connsiteY9" fmla="*/ 585890 h 5549951"/>
              <a:gd name="connsiteX10" fmla="*/ 4506767 w 4538550"/>
              <a:gd name="connsiteY10" fmla="*/ 817404 h 5549951"/>
              <a:gd name="connsiteX11" fmla="*/ 4508480 w 4538550"/>
              <a:gd name="connsiteY11" fmla="*/ 822238 h 5549951"/>
              <a:gd name="connsiteX12" fmla="*/ 4498491 w 4538550"/>
              <a:gd name="connsiteY12" fmla="*/ 965485 h 5549951"/>
              <a:gd name="connsiteX13" fmla="*/ 4500568 w 4538550"/>
              <a:gd name="connsiteY13" fmla="*/ 966385 h 5549951"/>
              <a:gd name="connsiteX14" fmla="*/ 4504687 w 4538550"/>
              <a:gd name="connsiteY14" fmla="*/ 1002567 h 5549951"/>
              <a:gd name="connsiteX15" fmla="*/ 4499889 w 4538550"/>
              <a:gd name="connsiteY15" fmla="*/ 1101094 h 5549951"/>
              <a:gd name="connsiteX16" fmla="*/ 4499784 w 4538550"/>
              <a:gd name="connsiteY16" fmla="*/ 1159389 h 5549951"/>
              <a:gd name="connsiteX17" fmla="*/ 4504087 w 4538550"/>
              <a:gd name="connsiteY17" fmla="*/ 1180505 h 5549951"/>
              <a:gd name="connsiteX18" fmla="*/ 4515994 w 4538550"/>
              <a:gd name="connsiteY18" fmla="*/ 1263157 h 5549951"/>
              <a:gd name="connsiteX19" fmla="*/ 4518271 w 4538550"/>
              <a:gd name="connsiteY19" fmla="*/ 1313374 h 5549951"/>
              <a:gd name="connsiteX20" fmla="*/ 4517391 w 4538550"/>
              <a:gd name="connsiteY20" fmla="*/ 1347004 h 5549951"/>
              <a:gd name="connsiteX21" fmla="*/ 4507809 w 4538550"/>
              <a:gd name="connsiteY21" fmla="*/ 1391762 h 5549951"/>
              <a:gd name="connsiteX22" fmla="*/ 4511073 w 4538550"/>
              <a:gd name="connsiteY22" fmla="*/ 1395707 h 5549951"/>
              <a:gd name="connsiteX23" fmla="*/ 4513915 w 4538550"/>
              <a:gd name="connsiteY23" fmla="*/ 1408524 h 5549951"/>
              <a:gd name="connsiteX24" fmla="*/ 4498990 w 4538550"/>
              <a:gd name="connsiteY24" fmla="*/ 1469337 h 5549951"/>
              <a:gd name="connsiteX25" fmla="*/ 4488093 w 4538550"/>
              <a:gd name="connsiteY25" fmla="*/ 1543038 h 5549951"/>
              <a:gd name="connsiteX26" fmla="*/ 4483212 w 4538550"/>
              <a:gd name="connsiteY26" fmla="*/ 1553997 h 5549951"/>
              <a:gd name="connsiteX27" fmla="*/ 4468784 w 4538550"/>
              <a:gd name="connsiteY27" fmla="*/ 1626071 h 5549951"/>
              <a:gd name="connsiteX28" fmla="*/ 4469002 w 4538550"/>
              <a:gd name="connsiteY28" fmla="*/ 1700268 h 5549951"/>
              <a:gd name="connsiteX29" fmla="*/ 4457532 w 4538550"/>
              <a:gd name="connsiteY29" fmla="*/ 1735163 h 5549951"/>
              <a:gd name="connsiteX30" fmla="*/ 4455472 w 4538550"/>
              <a:gd name="connsiteY30" fmla="*/ 1735289 h 5549951"/>
              <a:gd name="connsiteX31" fmla="*/ 4446974 w 4538550"/>
              <a:gd name="connsiteY31" fmla="*/ 1887374 h 5549951"/>
              <a:gd name="connsiteX32" fmla="*/ 4455665 w 4538550"/>
              <a:gd name="connsiteY32" fmla="*/ 1911536 h 5549951"/>
              <a:gd name="connsiteX33" fmla="*/ 4457943 w 4538550"/>
              <a:gd name="connsiteY33" fmla="*/ 1961755 h 5549951"/>
              <a:gd name="connsiteX34" fmla="*/ 4447480 w 4538550"/>
              <a:gd name="connsiteY34" fmla="*/ 2040142 h 5549951"/>
              <a:gd name="connsiteX35" fmla="*/ 4450745 w 4538550"/>
              <a:gd name="connsiteY35" fmla="*/ 2044087 h 5549951"/>
              <a:gd name="connsiteX36" fmla="*/ 4453586 w 4538550"/>
              <a:gd name="connsiteY36" fmla="*/ 2056904 h 5549951"/>
              <a:gd name="connsiteX37" fmla="*/ 4438661 w 4538550"/>
              <a:gd name="connsiteY37" fmla="*/ 2117719 h 5549951"/>
              <a:gd name="connsiteX38" fmla="*/ 4431330 w 4538550"/>
              <a:gd name="connsiteY38" fmla="*/ 2167300 h 5549951"/>
              <a:gd name="connsiteX39" fmla="*/ 4375247 w 4538550"/>
              <a:gd name="connsiteY39" fmla="*/ 3223633 h 5549951"/>
              <a:gd name="connsiteX40" fmla="*/ 4260615 w 4538550"/>
              <a:gd name="connsiteY40" fmla="*/ 5278921 h 5549951"/>
              <a:gd name="connsiteX41" fmla="*/ 4265913 w 4538550"/>
              <a:gd name="connsiteY41" fmla="*/ 5315626 h 5549951"/>
              <a:gd name="connsiteX42" fmla="*/ 4264676 w 4538550"/>
              <a:gd name="connsiteY42" fmla="*/ 5383001 h 5549951"/>
              <a:gd name="connsiteX43" fmla="*/ 4253722 w 4538550"/>
              <a:gd name="connsiteY43" fmla="*/ 5484804 h 5549951"/>
              <a:gd name="connsiteX44" fmla="*/ 4256670 w 4538550"/>
              <a:gd name="connsiteY44" fmla="*/ 5504211 h 5549951"/>
              <a:gd name="connsiteX45" fmla="*/ 4245613 w 4538550"/>
              <a:gd name="connsiteY45" fmla="*/ 5549951 h 5549951"/>
              <a:gd name="connsiteX46" fmla="*/ 0 w 4538550"/>
              <a:gd name="connsiteY46" fmla="*/ 5297070 h 5549951"/>
              <a:gd name="connsiteX47" fmla="*/ 80642 w 4538550"/>
              <a:gd name="connsiteY47" fmla="*/ 3839310 h 5549951"/>
              <a:gd name="connsiteX48" fmla="*/ 305332 w 4538550"/>
              <a:gd name="connsiteY48" fmla="*/ 0 h 5549951"/>
              <a:gd name="connsiteX0" fmla="*/ 305332 w 4538550"/>
              <a:gd name="connsiteY0" fmla="*/ 0 h 5549951"/>
              <a:gd name="connsiteX1" fmla="*/ 3307518 w 4538550"/>
              <a:gd name="connsiteY1" fmla="*/ 171842 h 5549951"/>
              <a:gd name="connsiteX2" fmla="*/ 4509523 w 4538550"/>
              <a:gd name="connsiteY2" fmla="*/ 247374 h 5549951"/>
              <a:gd name="connsiteX3" fmla="*/ 4537402 w 4538550"/>
              <a:gd name="connsiteY3" fmla="*/ 269179 h 5549951"/>
              <a:gd name="connsiteX4" fmla="*/ 4535628 w 4538550"/>
              <a:gd name="connsiteY4" fmla="*/ 300930 h 5549951"/>
              <a:gd name="connsiteX5" fmla="*/ 4538550 w 4538550"/>
              <a:gd name="connsiteY5" fmla="*/ 302647 h 5549951"/>
              <a:gd name="connsiteX6" fmla="*/ 4524122 w 4538550"/>
              <a:gd name="connsiteY6" fmla="*/ 506828 h 5549951"/>
              <a:gd name="connsiteX7" fmla="*/ 4523472 w 4538550"/>
              <a:gd name="connsiteY7" fmla="*/ 553245 h 5549951"/>
              <a:gd name="connsiteX8" fmla="*/ 4520373 w 4538550"/>
              <a:gd name="connsiteY8" fmla="*/ 581709 h 5549951"/>
              <a:gd name="connsiteX9" fmla="*/ 4519704 w 4538550"/>
              <a:gd name="connsiteY9" fmla="*/ 585890 h 5549951"/>
              <a:gd name="connsiteX10" fmla="*/ 4506767 w 4538550"/>
              <a:gd name="connsiteY10" fmla="*/ 817404 h 5549951"/>
              <a:gd name="connsiteX11" fmla="*/ 4508480 w 4538550"/>
              <a:gd name="connsiteY11" fmla="*/ 822238 h 5549951"/>
              <a:gd name="connsiteX12" fmla="*/ 4498491 w 4538550"/>
              <a:gd name="connsiteY12" fmla="*/ 965485 h 5549951"/>
              <a:gd name="connsiteX13" fmla="*/ 4500568 w 4538550"/>
              <a:gd name="connsiteY13" fmla="*/ 966385 h 5549951"/>
              <a:gd name="connsiteX14" fmla="*/ 4504687 w 4538550"/>
              <a:gd name="connsiteY14" fmla="*/ 1002567 h 5549951"/>
              <a:gd name="connsiteX15" fmla="*/ 4499889 w 4538550"/>
              <a:gd name="connsiteY15" fmla="*/ 1101094 h 5549951"/>
              <a:gd name="connsiteX16" fmla="*/ 4499784 w 4538550"/>
              <a:gd name="connsiteY16" fmla="*/ 1159389 h 5549951"/>
              <a:gd name="connsiteX17" fmla="*/ 4504087 w 4538550"/>
              <a:gd name="connsiteY17" fmla="*/ 1180505 h 5549951"/>
              <a:gd name="connsiteX18" fmla="*/ 4515994 w 4538550"/>
              <a:gd name="connsiteY18" fmla="*/ 1263157 h 5549951"/>
              <a:gd name="connsiteX19" fmla="*/ 4518271 w 4538550"/>
              <a:gd name="connsiteY19" fmla="*/ 1313374 h 5549951"/>
              <a:gd name="connsiteX20" fmla="*/ 4517391 w 4538550"/>
              <a:gd name="connsiteY20" fmla="*/ 1347004 h 5549951"/>
              <a:gd name="connsiteX21" fmla="*/ 4507809 w 4538550"/>
              <a:gd name="connsiteY21" fmla="*/ 1391762 h 5549951"/>
              <a:gd name="connsiteX22" fmla="*/ 4511073 w 4538550"/>
              <a:gd name="connsiteY22" fmla="*/ 1395707 h 5549951"/>
              <a:gd name="connsiteX23" fmla="*/ 4513915 w 4538550"/>
              <a:gd name="connsiteY23" fmla="*/ 1408524 h 5549951"/>
              <a:gd name="connsiteX24" fmla="*/ 4498990 w 4538550"/>
              <a:gd name="connsiteY24" fmla="*/ 1469337 h 5549951"/>
              <a:gd name="connsiteX25" fmla="*/ 4488093 w 4538550"/>
              <a:gd name="connsiteY25" fmla="*/ 1543038 h 5549951"/>
              <a:gd name="connsiteX26" fmla="*/ 4483212 w 4538550"/>
              <a:gd name="connsiteY26" fmla="*/ 1553997 h 5549951"/>
              <a:gd name="connsiteX27" fmla="*/ 4468784 w 4538550"/>
              <a:gd name="connsiteY27" fmla="*/ 1626071 h 5549951"/>
              <a:gd name="connsiteX28" fmla="*/ 4469002 w 4538550"/>
              <a:gd name="connsiteY28" fmla="*/ 1700268 h 5549951"/>
              <a:gd name="connsiteX29" fmla="*/ 4457532 w 4538550"/>
              <a:gd name="connsiteY29" fmla="*/ 1735163 h 5549951"/>
              <a:gd name="connsiteX30" fmla="*/ 4455472 w 4538550"/>
              <a:gd name="connsiteY30" fmla="*/ 1735289 h 5549951"/>
              <a:gd name="connsiteX31" fmla="*/ 4446974 w 4538550"/>
              <a:gd name="connsiteY31" fmla="*/ 1887374 h 5549951"/>
              <a:gd name="connsiteX32" fmla="*/ 4455665 w 4538550"/>
              <a:gd name="connsiteY32" fmla="*/ 1911536 h 5549951"/>
              <a:gd name="connsiteX33" fmla="*/ 4457943 w 4538550"/>
              <a:gd name="connsiteY33" fmla="*/ 1961755 h 5549951"/>
              <a:gd name="connsiteX34" fmla="*/ 4447480 w 4538550"/>
              <a:gd name="connsiteY34" fmla="*/ 2040142 h 5549951"/>
              <a:gd name="connsiteX35" fmla="*/ 4450745 w 4538550"/>
              <a:gd name="connsiteY35" fmla="*/ 2044087 h 5549951"/>
              <a:gd name="connsiteX36" fmla="*/ 4453586 w 4538550"/>
              <a:gd name="connsiteY36" fmla="*/ 2056904 h 5549951"/>
              <a:gd name="connsiteX37" fmla="*/ 4438661 w 4538550"/>
              <a:gd name="connsiteY37" fmla="*/ 2117719 h 5549951"/>
              <a:gd name="connsiteX38" fmla="*/ 4431330 w 4538550"/>
              <a:gd name="connsiteY38" fmla="*/ 2167300 h 5549951"/>
              <a:gd name="connsiteX39" fmla="*/ 4260615 w 4538550"/>
              <a:gd name="connsiteY39" fmla="*/ 5278921 h 5549951"/>
              <a:gd name="connsiteX40" fmla="*/ 4265913 w 4538550"/>
              <a:gd name="connsiteY40" fmla="*/ 5315626 h 5549951"/>
              <a:gd name="connsiteX41" fmla="*/ 4264676 w 4538550"/>
              <a:gd name="connsiteY41" fmla="*/ 5383001 h 5549951"/>
              <a:gd name="connsiteX42" fmla="*/ 4253722 w 4538550"/>
              <a:gd name="connsiteY42" fmla="*/ 5484804 h 5549951"/>
              <a:gd name="connsiteX43" fmla="*/ 4256670 w 4538550"/>
              <a:gd name="connsiteY43" fmla="*/ 5504211 h 5549951"/>
              <a:gd name="connsiteX44" fmla="*/ 4245613 w 4538550"/>
              <a:gd name="connsiteY44" fmla="*/ 5549951 h 5549951"/>
              <a:gd name="connsiteX45" fmla="*/ 0 w 4538550"/>
              <a:gd name="connsiteY45" fmla="*/ 5297070 h 5549951"/>
              <a:gd name="connsiteX46" fmla="*/ 80642 w 4538550"/>
              <a:gd name="connsiteY46" fmla="*/ 3839310 h 5549951"/>
              <a:gd name="connsiteX47" fmla="*/ 305332 w 4538550"/>
              <a:gd name="connsiteY47"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538550" h="5549951">
                <a:moveTo>
                  <a:pt x="305332" y="0"/>
                </a:moveTo>
                <a:cubicBezTo>
                  <a:pt x="630079" y="31218"/>
                  <a:pt x="2669019" y="134017"/>
                  <a:pt x="3307518" y="171842"/>
                </a:cubicBezTo>
                <a:lnTo>
                  <a:pt x="4509523" y="247374"/>
                </a:lnTo>
                <a:lnTo>
                  <a:pt x="4537402" y="269179"/>
                </a:lnTo>
                <a:cubicBezTo>
                  <a:pt x="4536811" y="279763"/>
                  <a:pt x="4536219" y="290346"/>
                  <a:pt x="4535628" y="300930"/>
                </a:cubicBezTo>
                <a:lnTo>
                  <a:pt x="4538550" y="302647"/>
                </a:lnTo>
                <a:cubicBezTo>
                  <a:pt x="4536632" y="336963"/>
                  <a:pt x="4526635" y="465062"/>
                  <a:pt x="4524122" y="506828"/>
                </a:cubicBezTo>
                <a:cubicBezTo>
                  <a:pt x="4523905" y="522300"/>
                  <a:pt x="4523689" y="537773"/>
                  <a:pt x="4523472" y="553245"/>
                </a:cubicBezTo>
                <a:cubicBezTo>
                  <a:pt x="4523201" y="558170"/>
                  <a:pt x="4522107" y="568699"/>
                  <a:pt x="4520373" y="581709"/>
                </a:cubicBezTo>
                <a:lnTo>
                  <a:pt x="4519704" y="585890"/>
                </a:lnTo>
                <a:lnTo>
                  <a:pt x="4506767" y="817404"/>
                </a:lnTo>
                <a:lnTo>
                  <a:pt x="4508480" y="822238"/>
                </a:lnTo>
                <a:cubicBezTo>
                  <a:pt x="4507101" y="846918"/>
                  <a:pt x="4499810" y="941461"/>
                  <a:pt x="4498491" y="965485"/>
                </a:cubicBezTo>
                <a:lnTo>
                  <a:pt x="4500568" y="966385"/>
                </a:lnTo>
                <a:cubicBezTo>
                  <a:pt x="4502009" y="972743"/>
                  <a:pt x="4504800" y="980116"/>
                  <a:pt x="4504687" y="1002567"/>
                </a:cubicBezTo>
                <a:cubicBezTo>
                  <a:pt x="4493849" y="1029868"/>
                  <a:pt x="4514305" y="1067217"/>
                  <a:pt x="4499889" y="1101094"/>
                </a:cubicBezTo>
                <a:cubicBezTo>
                  <a:pt x="4496162" y="1113552"/>
                  <a:pt x="4494270" y="1152106"/>
                  <a:pt x="4499784" y="1159389"/>
                </a:cubicBezTo>
                <a:cubicBezTo>
                  <a:pt x="4500599" y="1167426"/>
                  <a:pt x="4497942" y="1176807"/>
                  <a:pt x="4504087" y="1180505"/>
                </a:cubicBezTo>
                <a:cubicBezTo>
                  <a:pt x="4506789" y="1197800"/>
                  <a:pt x="4513630" y="1241012"/>
                  <a:pt x="4515994" y="1263157"/>
                </a:cubicBezTo>
                <a:lnTo>
                  <a:pt x="4518271" y="1313374"/>
                </a:lnTo>
                <a:cubicBezTo>
                  <a:pt x="4517978" y="1324584"/>
                  <a:pt x="4517684" y="1335794"/>
                  <a:pt x="4517391" y="1347004"/>
                </a:cubicBezTo>
                <a:cubicBezTo>
                  <a:pt x="4515647" y="1360069"/>
                  <a:pt x="4508862" y="1383645"/>
                  <a:pt x="4507809" y="1391762"/>
                </a:cubicBezTo>
                <a:cubicBezTo>
                  <a:pt x="4509015" y="1392770"/>
                  <a:pt x="4510117" y="1394098"/>
                  <a:pt x="4511073" y="1395707"/>
                </a:cubicBezTo>
                <a:lnTo>
                  <a:pt x="4513915" y="1408524"/>
                </a:lnTo>
                <a:lnTo>
                  <a:pt x="4498990" y="1469337"/>
                </a:lnTo>
                <a:lnTo>
                  <a:pt x="4488093" y="1543038"/>
                </a:lnTo>
                <a:lnTo>
                  <a:pt x="4483212" y="1553997"/>
                </a:lnTo>
                <a:cubicBezTo>
                  <a:pt x="4477121" y="1579288"/>
                  <a:pt x="4480269" y="1610368"/>
                  <a:pt x="4468784" y="1626071"/>
                </a:cubicBezTo>
                <a:cubicBezTo>
                  <a:pt x="4468857" y="1650803"/>
                  <a:pt x="4468929" y="1675536"/>
                  <a:pt x="4469002" y="1700268"/>
                </a:cubicBezTo>
                <a:cubicBezTo>
                  <a:pt x="4454430" y="1697000"/>
                  <a:pt x="4460139" y="1726126"/>
                  <a:pt x="4457532" y="1735163"/>
                </a:cubicBezTo>
                <a:lnTo>
                  <a:pt x="4455472" y="1735289"/>
                </a:lnTo>
                <a:lnTo>
                  <a:pt x="4446974" y="1887374"/>
                </a:lnTo>
                <a:lnTo>
                  <a:pt x="4455665" y="1911536"/>
                </a:lnTo>
                <a:cubicBezTo>
                  <a:pt x="4456424" y="1928276"/>
                  <a:pt x="4457184" y="1945015"/>
                  <a:pt x="4457943" y="1961755"/>
                </a:cubicBezTo>
                <a:cubicBezTo>
                  <a:pt x="4456579" y="1983189"/>
                  <a:pt x="4448680" y="2026420"/>
                  <a:pt x="4447480" y="2040142"/>
                </a:cubicBezTo>
                <a:cubicBezTo>
                  <a:pt x="4448687" y="2041150"/>
                  <a:pt x="4449788" y="2042479"/>
                  <a:pt x="4450745" y="2044087"/>
                </a:cubicBezTo>
                <a:lnTo>
                  <a:pt x="4453586" y="2056904"/>
                </a:lnTo>
                <a:lnTo>
                  <a:pt x="4438661" y="2117719"/>
                </a:lnTo>
                <a:lnTo>
                  <a:pt x="4431330" y="2167300"/>
                </a:lnTo>
                <a:cubicBezTo>
                  <a:pt x="4401656" y="2694167"/>
                  <a:pt x="4288184" y="4754200"/>
                  <a:pt x="4260615" y="5278921"/>
                </a:cubicBezTo>
                <a:lnTo>
                  <a:pt x="4265913" y="5315626"/>
                </a:lnTo>
                <a:cubicBezTo>
                  <a:pt x="4271701" y="5323538"/>
                  <a:pt x="4266708" y="5354805"/>
                  <a:pt x="4264676" y="5383001"/>
                </a:cubicBezTo>
                <a:cubicBezTo>
                  <a:pt x="4262644" y="5411197"/>
                  <a:pt x="4257118" y="5461902"/>
                  <a:pt x="4253722" y="5484804"/>
                </a:cubicBezTo>
                <a:lnTo>
                  <a:pt x="4256670" y="5504211"/>
                </a:lnTo>
                <a:cubicBezTo>
                  <a:pt x="4255518" y="5525026"/>
                  <a:pt x="4249878" y="5526348"/>
                  <a:pt x="4245613" y="5549951"/>
                </a:cubicBezTo>
                <a:lnTo>
                  <a:pt x="0" y="5297070"/>
                </a:lnTo>
                <a:lnTo>
                  <a:pt x="80642" y="3839310"/>
                </a:lnTo>
                <a:lnTo>
                  <a:pt x="305332" y="0"/>
                </a:lnTo>
                <a:close/>
              </a:path>
            </a:pathLst>
          </a:cu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 on document with pen">
            <a:extLst>
              <a:ext uri="{FF2B5EF4-FFF2-40B4-BE49-F238E27FC236}">
                <a16:creationId xmlns:a16="http://schemas.microsoft.com/office/drawing/2014/main" id="{67469904-3207-2278-8335-46AAB0A480E2}"/>
              </a:ext>
            </a:extLst>
          </p:cNvPr>
          <p:cNvPicPr>
            <a:picLocks noChangeAspect="1"/>
          </p:cNvPicPr>
          <p:nvPr/>
        </p:nvPicPr>
        <p:blipFill rotWithShape="1">
          <a:blip r:embed="rId3">
            <a:alphaModFix amt="84000"/>
          </a:blip>
          <a:srcRect l="28572" r="15018" b="-1"/>
          <a:stretch/>
        </p:blipFill>
        <p:spPr>
          <a:xfrm>
            <a:off x="846700" y="568506"/>
            <a:ext cx="4658079" cy="5511980"/>
          </a:xfrm>
          <a:custGeom>
            <a:avLst/>
            <a:gdLst/>
            <a:ahLst/>
            <a:cxnLst/>
            <a:rect l="l" t="t" r="r" b="b"/>
            <a:pathLst>
              <a:path w="4658079" h="5511980">
                <a:moveTo>
                  <a:pt x="4351992" y="0"/>
                </a:moveTo>
                <a:lnTo>
                  <a:pt x="4439670" y="1444388"/>
                </a:lnTo>
                <a:lnTo>
                  <a:pt x="4658079" y="5249958"/>
                </a:lnTo>
                <a:cubicBezTo>
                  <a:pt x="4324280" y="5258279"/>
                  <a:pt x="2239352" y="5402254"/>
                  <a:pt x="1585796" y="5441796"/>
                </a:cubicBezTo>
                <a:lnTo>
                  <a:pt x="354942" y="5511980"/>
                </a:lnTo>
                <a:lnTo>
                  <a:pt x="324060" y="5493872"/>
                </a:lnTo>
                <a:cubicBezTo>
                  <a:pt x="323429" y="5483384"/>
                  <a:pt x="322799" y="5472898"/>
                  <a:pt x="322168" y="5462410"/>
                </a:cubicBezTo>
                <a:lnTo>
                  <a:pt x="318997" y="5461072"/>
                </a:lnTo>
                <a:cubicBezTo>
                  <a:pt x="316953" y="5427068"/>
                  <a:pt x="312208" y="5299794"/>
                  <a:pt x="309902" y="5258387"/>
                </a:cubicBezTo>
                <a:cubicBezTo>
                  <a:pt x="308322" y="5243134"/>
                  <a:pt x="306741" y="5227879"/>
                  <a:pt x="305160" y="5212626"/>
                </a:cubicBezTo>
                <a:cubicBezTo>
                  <a:pt x="304863" y="5207747"/>
                  <a:pt x="304750" y="5197253"/>
                  <a:pt x="304998" y="5184240"/>
                </a:cubicBezTo>
                <a:lnTo>
                  <a:pt x="305192" y="5180045"/>
                </a:lnTo>
                <a:lnTo>
                  <a:pt x="291399" y="4950639"/>
                </a:lnTo>
                <a:lnTo>
                  <a:pt x="289095" y="4946087"/>
                </a:lnTo>
                <a:cubicBezTo>
                  <a:pt x="287624" y="4921632"/>
                  <a:pt x="284034" y="4827709"/>
                  <a:pt x="282579" y="4803906"/>
                </a:cubicBezTo>
                <a:lnTo>
                  <a:pt x="280362" y="4803270"/>
                </a:lnTo>
                <a:cubicBezTo>
                  <a:pt x="278157" y="4797186"/>
                  <a:pt x="274462" y="4790265"/>
                  <a:pt x="271963" y="4768156"/>
                </a:cubicBezTo>
                <a:cubicBezTo>
                  <a:pt x="279804" y="4739984"/>
                  <a:pt x="254660" y="4705685"/>
                  <a:pt x="265374" y="4670611"/>
                </a:cubicBezTo>
                <a:cubicBezTo>
                  <a:pt x="267713" y="4657902"/>
                  <a:pt x="265149" y="4619731"/>
                  <a:pt x="258696" y="4613226"/>
                </a:cubicBezTo>
                <a:cubicBezTo>
                  <a:pt x="256932" y="4605414"/>
                  <a:pt x="258542" y="4595862"/>
                  <a:pt x="251863" y="4592962"/>
                </a:cubicBezTo>
                <a:cubicBezTo>
                  <a:pt x="247103" y="4576265"/>
                  <a:pt x="235119" y="4534559"/>
                  <a:pt x="230138" y="4513049"/>
                </a:cubicBezTo>
                <a:lnTo>
                  <a:pt x="221978" y="4463901"/>
                </a:lnTo>
                <a:cubicBezTo>
                  <a:pt x="220971" y="4452833"/>
                  <a:pt x="219966" y="4441765"/>
                  <a:pt x="218959" y="4430697"/>
                </a:cubicBezTo>
                <a:cubicBezTo>
                  <a:pt x="219211" y="4417629"/>
                  <a:pt x="223365" y="4393610"/>
                  <a:pt x="223492" y="4385495"/>
                </a:cubicBezTo>
                <a:cubicBezTo>
                  <a:pt x="222148" y="4384648"/>
                  <a:pt x="220873" y="4383474"/>
                  <a:pt x="219714" y="4382005"/>
                </a:cubicBezTo>
                <a:lnTo>
                  <a:pt x="215333" y="4369732"/>
                </a:lnTo>
                <a:lnTo>
                  <a:pt x="223429" y="4308087"/>
                </a:lnTo>
                <a:lnTo>
                  <a:pt x="225930" y="4234242"/>
                </a:lnTo>
                <a:lnTo>
                  <a:pt x="229617" y="4222870"/>
                </a:lnTo>
                <a:cubicBezTo>
                  <a:pt x="232866" y="4197247"/>
                  <a:pt x="226048" y="4167037"/>
                  <a:pt x="235897" y="4150202"/>
                </a:cubicBezTo>
                <a:cubicBezTo>
                  <a:pt x="232944" y="4125870"/>
                  <a:pt x="229992" y="4101537"/>
                  <a:pt x="227040" y="4077205"/>
                </a:cubicBezTo>
                <a:cubicBezTo>
                  <a:pt x="242235" y="4078669"/>
                  <a:pt x="233041" y="4050691"/>
                  <a:pt x="234640" y="4041483"/>
                </a:cubicBezTo>
                <a:lnTo>
                  <a:pt x="236720" y="4041112"/>
                </a:lnTo>
                <a:lnTo>
                  <a:pt x="227659" y="3890411"/>
                </a:lnTo>
                <a:lnTo>
                  <a:pt x="216010" y="3867677"/>
                </a:lnTo>
                <a:cubicBezTo>
                  <a:pt x="213290" y="3851293"/>
                  <a:pt x="210569" y="3834910"/>
                  <a:pt x="207849" y="3818526"/>
                </a:cubicBezTo>
                <a:cubicBezTo>
                  <a:pt x="206741" y="3797268"/>
                  <a:pt x="209741" y="3753771"/>
                  <a:pt x="209364" y="3740122"/>
                </a:cubicBezTo>
                <a:cubicBezTo>
                  <a:pt x="208019" y="3739275"/>
                  <a:pt x="206745" y="3738099"/>
                  <a:pt x="205585" y="3736632"/>
                </a:cubicBezTo>
                <a:lnTo>
                  <a:pt x="201205" y="3724359"/>
                </a:lnTo>
                <a:lnTo>
                  <a:pt x="209301" y="3662712"/>
                </a:lnTo>
                <a:lnTo>
                  <a:pt x="210984" y="3613034"/>
                </a:lnTo>
                <a:cubicBezTo>
                  <a:pt x="179832" y="3090937"/>
                  <a:pt x="55434" y="1049860"/>
                  <a:pt x="22392" y="530128"/>
                </a:cubicBezTo>
                <a:lnTo>
                  <a:pt x="12734" y="494640"/>
                </a:lnTo>
                <a:cubicBezTo>
                  <a:pt x="5928" y="487549"/>
                  <a:pt x="7365" y="456177"/>
                  <a:pt x="6150" y="428183"/>
                </a:cubicBezTo>
                <a:cubicBezTo>
                  <a:pt x="4934" y="400189"/>
                  <a:pt x="4651" y="349621"/>
                  <a:pt x="5438" y="326674"/>
                </a:cubicBezTo>
                <a:lnTo>
                  <a:pt x="182" y="307928"/>
                </a:lnTo>
                <a:cubicBezTo>
                  <a:pt x="-1070" y="287304"/>
                  <a:pt x="4511" y="285325"/>
                  <a:pt x="6100" y="261583"/>
                </a:cubicBezTo>
                <a:close/>
              </a:path>
            </a:pathLst>
          </a:custGeom>
        </p:spPr>
      </p:pic>
      <p:sp>
        <p:nvSpPr>
          <p:cNvPr id="2" name="Title 1">
            <a:extLst>
              <a:ext uri="{FF2B5EF4-FFF2-40B4-BE49-F238E27FC236}">
                <a16:creationId xmlns:a16="http://schemas.microsoft.com/office/drawing/2014/main" id="{D4AF46E2-F65C-AAC4-6DC5-B9DFFA9C485A}"/>
              </a:ext>
            </a:extLst>
          </p:cNvPr>
          <p:cNvSpPr>
            <a:spLocks noGrp="1"/>
          </p:cNvSpPr>
          <p:nvPr>
            <p:ph type="title"/>
          </p:nvPr>
        </p:nvSpPr>
        <p:spPr>
          <a:xfrm>
            <a:off x="4887972" y="-73062"/>
            <a:ext cx="6341212" cy="1992486"/>
          </a:xfrm>
        </p:spPr>
        <p:txBody>
          <a:bodyPr>
            <a:normAutofit/>
          </a:bodyPr>
          <a:lstStyle/>
          <a:p>
            <a:r>
              <a:rPr lang="en-US" sz="5400" dirty="0"/>
              <a:t>INTRODUCTION</a:t>
            </a:r>
            <a:endParaRPr lang="en-IN" sz="5400" dirty="0"/>
          </a:p>
        </p:txBody>
      </p:sp>
      <p:sp>
        <p:nvSpPr>
          <p:cNvPr id="32" name="Freeform: Shape 31">
            <a:extLst>
              <a:ext uri="{FF2B5EF4-FFF2-40B4-BE49-F238E27FC236}">
                <a16:creationId xmlns:a16="http://schemas.microsoft.com/office/drawing/2014/main" id="{8D79F6BF-92D2-4F87-A150-D6C0C620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297617" y="5065939"/>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23C06CC-12DF-5BF3-7CB0-B6F96DD6784D}"/>
              </a:ext>
            </a:extLst>
          </p:cNvPr>
          <p:cNvSpPr>
            <a:spLocks noGrp="1"/>
          </p:cNvSpPr>
          <p:nvPr>
            <p:ph idx="1"/>
          </p:nvPr>
        </p:nvSpPr>
        <p:spPr>
          <a:xfrm>
            <a:off x="6193329" y="2172930"/>
            <a:ext cx="4927700" cy="3999270"/>
          </a:xfrm>
        </p:spPr>
        <p:txBody>
          <a:bodyPr>
            <a:normAutofit/>
          </a:bodyPr>
          <a:lstStyle/>
          <a:p>
            <a:pPr>
              <a:lnSpc>
                <a:spcPct val="110000"/>
              </a:lnSpc>
            </a:pPr>
            <a:r>
              <a:rPr lang="en-US" sz="1200" dirty="0">
                <a:latin typeface="Cavolini" panose="020B0502040204020203" pitchFamily="66" charset="0"/>
                <a:cs typeface="Cavolini" panose="020B0502040204020203" pitchFamily="66" charset="0"/>
              </a:rPr>
              <a:t>Artificial Intelligence (AI) is a fast-developing technology across the world. The banking sector is becoming one of the first adopters of Artificial Intelligence. Banks are exploring and implementing technology in various ways. Artificial Intelligence is getting better and smarter day by day. In this paper, we will discuss how Artificial Intelligence is used in the banking sector, the benefits and challenges which are faced by AI. Development that Artificial Intelligence offers to FinTech and the different ways in which it can improve the operations of banking sector. AI also enables banks to manage huge volumes of data at record speed to derive valuable insights from it. Features such as AI bots, digital payment advisers and biometric fraud detection mechanisms lead to higher quality of services to a wider customer base. All this translates to increased revenue, reduced costs, and a boost in profits.</a:t>
            </a:r>
            <a:endParaRPr lang="en-IN" sz="1200" dirty="0">
              <a:latin typeface="Cavolini" panose="020B0502040204020203" pitchFamily="66" charset="0"/>
              <a:cs typeface="Cavolini" panose="020B0502040204020203" pitchFamily="66" charset="0"/>
            </a:endParaRPr>
          </a:p>
        </p:txBody>
      </p:sp>
      <p:grpSp>
        <p:nvGrpSpPr>
          <p:cNvPr id="34" name="Group 33">
            <a:extLst>
              <a:ext uri="{FF2B5EF4-FFF2-40B4-BE49-F238E27FC236}">
                <a16:creationId xmlns:a16="http://schemas.microsoft.com/office/drawing/2014/main" id="{8F1E5548-C8F0-448F-A511-7672E204D2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35" name="Group 34">
              <a:extLst>
                <a:ext uri="{FF2B5EF4-FFF2-40B4-BE49-F238E27FC236}">
                  <a16:creationId xmlns:a16="http://schemas.microsoft.com/office/drawing/2014/main" id="{93731FAA-1021-4D9F-87A7-BFEF8B96DB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37" name="Straight Connector 36">
                <a:extLst>
                  <a:ext uri="{FF2B5EF4-FFF2-40B4-BE49-F238E27FC236}">
                    <a16:creationId xmlns:a16="http://schemas.microsoft.com/office/drawing/2014/main" id="{1EAB1D57-5DCE-4A3A-AA8E-14A2877FF7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DBE16E4-EA68-4BE1-AFE6-25A19174D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Oval 35">
              <a:extLst>
                <a:ext uri="{FF2B5EF4-FFF2-40B4-BE49-F238E27FC236}">
                  <a16:creationId xmlns:a16="http://schemas.microsoft.com/office/drawing/2014/main" id="{A73BE96F-9A4D-4AB8-BF6C-94979FCA7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306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938A-315B-2010-BB72-2D2BF8DCF4B0}"/>
              </a:ext>
            </a:extLst>
          </p:cNvPr>
          <p:cNvSpPr>
            <a:spLocks noGrp="1"/>
          </p:cNvSpPr>
          <p:nvPr>
            <p:ph type="title"/>
          </p:nvPr>
        </p:nvSpPr>
        <p:spPr/>
        <p:txBody>
          <a:bodyPr/>
          <a:lstStyle/>
          <a:p>
            <a:r>
              <a:rPr lang="en-IN" dirty="0"/>
              <a:t>OUR OBJECTIVE</a:t>
            </a:r>
          </a:p>
        </p:txBody>
      </p:sp>
      <p:sp>
        <p:nvSpPr>
          <p:cNvPr id="3" name="Content Placeholder 2">
            <a:extLst>
              <a:ext uri="{FF2B5EF4-FFF2-40B4-BE49-F238E27FC236}">
                <a16:creationId xmlns:a16="http://schemas.microsoft.com/office/drawing/2014/main" id="{83E0A6F1-B816-6BC9-DB56-AAED5FCBE9B7}"/>
              </a:ext>
            </a:extLst>
          </p:cNvPr>
          <p:cNvSpPr>
            <a:spLocks noGrp="1"/>
          </p:cNvSpPr>
          <p:nvPr>
            <p:ph idx="1"/>
          </p:nvPr>
        </p:nvSpPr>
        <p:spPr/>
        <p:txBody>
          <a:bodyPr>
            <a:normAutofit lnSpcReduction="10000"/>
          </a:bodyPr>
          <a:lstStyle/>
          <a:p>
            <a:r>
              <a:rPr lang="en-US" dirty="0">
                <a:latin typeface="Cavolini" panose="03000502040302020204" pitchFamily="66" charset="0"/>
                <a:cs typeface="Cavolini" panose="03000502040302020204" pitchFamily="66" charset="0"/>
              </a:rPr>
              <a:t>Artificial Intelligence is the future of banking as it brings the power of advanced data analytics to combat fraudulent transactions and improve compliance. AI algorithm accomplishes anti-money laundering activities in few seconds, which otherwise take hours and days. The aim of this report is to identify the ways and sectors in banking where AI is being used and what are the major challenges experienced to implement the same. Among the various IT breakthroughs of recent years, the advancement in AI is particularly remarkable. In short, AI refers to computers having cognitive skills like humans, which could result in immense efficiency gains for firms and their clients alike. The financial sector has been one of the early experimenters with AI technologies, not least due to its likely contribution to stronger profitability. It is therefore essential to take a closer look at the potential role of AI in banks’ digital transformation. </a:t>
            </a:r>
            <a:endParaRPr lang="en-IN"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81852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0F9F56E-5A69-4F79-A578-5963B46C1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A7B0-7B10-C681-2C77-71134384DD7E}"/>
              </a:ext>
            </a:extLst>
          </p:cNvPr>
          <p:cNvSpPr>
            <a:spLocks noGrp="1"/>
          </p:cNvSpPr>
          <p:nvPr>
            <p:ph type="title"/>
          </p:nvPr>
        </p:nvSpPr>
        <p:spPr>
          <a:xfrm>
            <a:off x="1219199" y="365125"/>
            <a:ext cx="5509684" cy="1578930"/>
          </a:xfrm>
        </p:spPr>
        <p:txBody>
          <a:bodyPr>
            <a:normAutofit/>
          </a:bodyPr>
          <a:lstStyle/>
          <a:p>
            <a:r>
              <a:rPr lang="en-US" dirty="0"/>
              <a:t>FUNCTIONS OF AI IN BANKING</a:t>
            </a:r>
            <a:endParaRPr lang="en-IN" dirty="0"/>
          </a:p>
        </p:txBody>
      </p:sp>
      <p:sp>
        <p:nvSpPr>
          <p:cNvPr id="3" name="Content Placeholder 2">
            <a:extLst>
              <a:ext uri="{FF2B5EF4-FFF2-40B4-BE49-F238E27FC236}">
                <a16:creationId xmlns:a16="http://schemas.microsoft.com/office/drawing/2014/main" id="{D2E6E83C-7242-864F-3996-A9F2FE3CA30D}"/>
              </a:ext>
            </a:extLst>
          </p:cNvPr>
          <p:cNvSpPr>
            <a:spLocks noGrp="1"/>
          </p:cNvSpPr>
          <p:nvPr>
            <p:ph idx="1"/>
          </p:nvPr>
        </p:nvSpPr>
        <p:spPr>
          <a:xfrm>
            <a:off x="1219200" y="2331288"/>
            <a:ext cx="5509684" cy="3840912"/>
          </a:xfrm>
        </p:spPr>
        <p:txBody>
          <a:bodyPr>
            <a:normAutofit lnSpcReduction="10000"/>
          </a:bodyPr>
          <a:lstStyle/>
          <a:p>
            <a:pPr marL="0" indent="0">
              <a:buNone/>
            </a:pPr>
            <a:r>
              <a:rPr lang="en-US" dirty="0">
                <a:latin typeface="Cavolini" panose="03000502040302020204" pitchFamily="66" charset="0"/>
                <a:cs typeface="Cavolini" panose="03000502040302020204" pitchFamily="66" charset="0"/>
              </a:rPr>
              <a:t>The field of banking is much larger to explain as it has a lot of branches to cover. To sum up the common functioning of each field, some points are given below: </a:t>
            </a:r>
          </a:p>
          <a:p>
            <a:r>
              <a:rPr lang="en-US" dirty="0">
                <a:latin typeface="Cavolini" panose="03000502040302020204" pitchFamily="66" charset="0"/>
                <a:cs typeface="Cavolini" panose="03000502040302020204" pitchFamily="66" charset="0"/>
              </a:rPr>
              <a:t> Reduction in operational costs and risk</a:t>
            </a:r>
          </a:p>
          <a:p>
            <a:r>
              <a:rPr lang="en-IN" dirty="0"/>
              <a:t> </a:t>
            </a:r>
            <a:r>
              <a:rPr lang="en-IN" dirty="0">
                <a:latin typeface="Cavolini" panose="03000502040302020204" pitchFamily="66" charset="0"/>
                <a:cs typeface="Cavolini" panose="03000502040302020204" pitchFamily="66" charset="0"/>
              </a:rPr>
              <a:t>Improved customer experience</a:t>
            </a:r>
            <a:endParaRPr lang="en-US" dirty="0">
              <a:latin typeface="Cavolini" panose="03000502040302020204" pitchFamily="66" charset="0"/>
              <a:cs typeface="Cavolini" panose="03000502040302020204" pitchFamily="66" charset="0"/>
            </a:endParaRPr>
          </a:p>
          <a:p>
            <a:r>
              <a:rPr lang="en-US" dirty="0">
                <a:latin typeface="Cavolini" panose="03000502040302020204" pitchFamily="66" charset="0"/>
                <a:cs typeface="Cavolini" panose="03000502040302020204" pitchFamily="66" charset="0"/>
              </a:rPr>
              <a:t> Improved loan and credit decisioning</a:t>
            </a:r>
          </a:p>
          <a:p>
            <a:r>
              <a:rPr lang="en-US" dirty="0">
                <a:latin typeface="Cavolini" panose="03000502040302020204" pitchFamily="66" charset="0"/>
                <a:cs typeface="Cavolini" panose="03000502040302020204" pitchFamily="66" charset="0"/>
              </a:rPr>
              <a:t> Automation of the investment process </a:t>
            </a:r>
          </a:p>
          <a:p>
            <a:r>
              <a:rPr lang="en-US" dirty="0">
                <a:latin typeface="Cavolini" panose="03000502040302020204" pitchFamily="66" charset="0"/>
                <a:cs typeface="Cavolini" panose="03000502040302020204" pitchFamily="66" charset="0"/>
              </a:rPr>
              <a:t> Risk management</a:t>
            </a:r>
          </a:p>
          <a:p>
            <a:r>
              <a:rPr lang="en-US" dirty="0">
                <a:latin typeface="Cavolini" panose="03000502040302020204" pitchFamily="66" charset="0"/>
                <a:cs typeface="Cavolini" panose="03000502040302020204" pitchFamily="66" charset="0"/>
              </a:rPr>
              <a:t>Improved fraud detection and regulatory compliance </a:t>
            </a:r>
            <a:endParaRPr lang="en-IN" dirty="0">
              <a:latin typeface="Cavolini" panose="03000502040302020204" pitchFamily="66" charset="0"/>
              <a:cs typeface="Cavolini" panose="03000502040302020204" pitchFamily="66" charset="0"/>
            </a:endParaRPr>
          </a:p>
        </p:txBody>
      </p:sp>
      <p:sp>
        <p:nvSpPr>
          <p:cNvPr id="12" name="Rectangle 13">
            <a:extLst>
              <a:ext uri="{FF2B5EF4-FFF2-40B4-BE49-F238E27FC236}">
                <a16:creationId xmlns:a16="http://schemas.microsoft.com/office/drawing/2014/main" id="{E99323BC-1B70-447E-A2E4-BD7851671A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245">
            <a:off x="7357309" y="579304"/>
            <a:ext cx="4207231" cy="5687459"/>
          </a:xfrm>
          <a:custGeom>
            <a:avLst/>
            <a:gdLst>
              <a:gd name="connsiteX0" fmla="*/ 0 w 4212976"/>
              <a:gd name="connsiteY0" fmla="*/ 0 h 5687201"/>
              <a:gd name="connsiteX1" fmla="*/ 4212976 w 4212976"/>
              <a:gd name="connsiteY1" fmla="*/ 0 h 5687201"/>
              <a:gd name="connsiteX2" fmla="*/ 4212976 w 4212976"/>
              <a:gd name="connsiteY2" fmla="*/ 5687201 h 5687201"/>
              <a:gd name="connsiteX3" fmla="*/ 0 w 4212976"/>
              <a:gd name="connsiteY3" fmla="*/ 5687201 h 5687201"/>
              <a:gd name="connsiteX4" fmla="*/ 0 w 4212976"/>
              <a:gd name="connsiteY4" fmla="*/ 0 h 5687201"/>
              <a:gd name="connsiteX0" fmla="*/ 0 w 4212976"/>
              <a:gd name="connsiteY0" fmla="*/ 0 h 5687201"/>
              <a:gd name="connsiteX1" fmla="*/ 4212976 w 4212976"/>
              <a:gd name="connsiteY1" fmla="*/ 0 h 5687201"/>
              <a:gd name="connsiteX2" fmla="*/ 4212976 w 4212976"/>
              <a:gd name="connsiteY2" fmla="*/ 5687201 h 5687201"/>
              <a:gd name="connsiteX3" fmla="*/ 22981 w 4212976"/>
              <a:gd name="connsiteY3" fmla="*/ 5686169 h 5687201"/>
              <a:gd name="connsiteX4" fmla="*/ 0 w 4212976"/>
              <a:gd name="connsiteY4" fmla="*/ 0 h 5687201"/>
              <a:gd name="connsiteX0" fmla="*/ 0 w 4207231"/>
              <a:gd name="connsiteY0" fmla="*/ 0 h 5687459"/>
              <a:gd name="connsiteX1" fmla="*/ 4207231 w 4207231"/>
              <a:gd name="connsiteY1" fmla="*/ 258 h 5687459"/>
              <a:gd name="connsiteX2" fmla="*/ 4207231 w 4207231"/>
              <a:gd name="connsiteY2" fmla="*/ 5687459 h 5687459"/>
              <a:gd name="connsiteX3" fmla="*/ 17236 w 4207231"/>
              <a:gd name="connsiteY3" fmla="*/ 5686427 h 5687459"/>
              <a:gd name="connsiteX4" fmla="*/ 0 w 4207231"/>
              <a:gd name="connsiteY4" fmla="*/ 0 h 568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7231" h="5687459">
                <a:moveTo>
                  <a:pt x="0" y="0"/>
                </a:moveTo>
                <a:lnTo>
                  <a:pt x="4207231" y="258"/>
                </a:lnTo>
                <a:lnTo>
                  <a:pt x="4207231" y="5687459"/>
                </a:lnTo>
                <a:lnTo>
                  <a:pt x="17236" y="5686427"/>
                </a:lnTo>
                <a:cubicBezTo>
                  <a:pt x="9576" y="3791037"/>
                  <a:pt x="7660" y="1895390"/>
                  <a:pt x="0" y="0"/>
                </a:cubicBez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FFF5263-8C19-4573-8C94-FC74D1ED10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61469">
            <a:off x="7347250" y="569415"/>
            <a:ext cx="4259614" cy="5705181"/>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549 w 4553570"/>
              <a:gd name="connsiteY0" fmla="*/ 0 h 5549951"/>
              <a:gd name="connsiteX1" fmla="*/ 3305735 w 4553570"/>
              <a:gd name="connsiteY1" fmla="*/ 171842 h 5549951"/>
              <a:gd name="connsiteX2" fmla="*/ 4134546 w 4553570"/>
              <a:gd name="connsiteY2" fmla="*/ 226950 h 5549951"/>
              <a:gd name="connsiteX3" fmla="*/ 4507740 w 4553570"/>
              <a:gd name="connsiteY3" fmla="*/ 247374 h 5549951"/>
              <a:gd name="connsiteX4" fmla="*/ 4535619 w 4553570"/>
              <a:gd name="connsiteY4" fmla="*/ 269179 h 5549951"/>
              <a:gd name="connsiteX5" fmla="*/ 4533845 w 4553570"/>
              <a:gd name="connsiteY5" fmla="*/ 300930 h 5549951"/>
              <a:gd name="connsiteX6" fmla="*/ 4536767 w 4553570"/>
              <a:gd name="connsiteY6" fmla="*/ 302647 h 5549951"/>
              <a:gd name="connsiteX7" fmla="*/ 4553193 w 4553570"/>
              <a:gd name="connsiteY7" fmla="*/ 334222 h 5549951"/>
              <a:gd name="connsiteX8" fmla="*/ 4530932 w 4553570"/>
              <a:gd name="connsiteY8" fmla="*/ 391868 h 5549951"/>
              <a:gd name="connsiteX9" fmla="*/ 4527444 w 4553570"/>
              <a:gd name="connsiteY9" fmla="*/ 415489 h 5549951"/>
              <a:gd name="connsiteX10" fmla="*/ 4522339 w 4553570"/>
              <a:gd name="connsiteY10" fmla="*/ 506828 h 5549951"/>
              <a:gd name="connsiteX11" fmla="*/ 4521689 w 4553570"/>
              <a:gd name="connsiteY11" fmla="*/ 553245 h 5549951"/>
              <a:gd name="connsiteX12" fmla="*/ 4518590 w 4553570"/>
              <a:gd name="connsiteY12" fmla="*/ 581709 h 5549951"/>
              <a:gd name="connsiteX13" fmla="*/ 4517921 w 4553570"/>
              <a:gd name="connsiteY13" fmla="*/ 585890 h 5549951"/>
              <a:gd name="connsiteX14" fmla="*/ 4504984 w 4553570"/>
              <a:gd name="connsiteY14" fmla="*/ 817404 h 5549951"/>
              <a:gd name="connsiteX15" fmla="*/ 4506697 w 4553570"/>
              <a:gd name="connsiteY15" fmla="*/ 822238 h 5549951"/>
              <a:gd name="connsiteX16" fmla="*/ 4504546 w 4553570"/>
              <a:gd name="connsiteY16" fmla="*/ 846069 h 5549951"/>
              <a:gd name="connsiteX17" fmla="*/ 4502946 w 4553570"/>
              <a:gd name="connsiteY17" fmla="*/ 853854 h 5549951"/>
              <a:gd name="connsiteX18" fmla="*/ 4496708 w 4553570"/>
              <a:gd name="connsiteY18" fmla="*/ 965485 h 5549951"/>
              <a:gd name="connsiteX19" fmla="*/ 4498785 w 4553570"/>
              <a:gd name="connsiteY19" fmla="*/ 966385 h 5549951"/>
              <a:gd name="connsiteX20" fmla="*/ 4502904 w 4553570"/>
              <a:gd name="connsiteY20" fmla="*/ 1002567 h 5549951"/>
              <a:gd name="connsiteX21" fmla="*/ 4498106 w 4553570"/>
              <a:gd name="connsiteY21" fmla="*/ 1101094 h 5549951"/>
              <a:gd name="connsiteX22" fmla="*/ 4498001 w 4553570"/>
              <a:gd name="connsiteY22" fmla="*/ 1159389 h 5549951"/>
              <a:gd name="connsiteX23" fmla="*/ 4502304 w 4553570"/>
              <a:gd name="connsiteY23" fmla="*/ 1180505 h 5549951"/>
              <a:gd name="connsiteX24" fmla="*/ 4505394 w 4553570"/>
              <a:gd name="connsiteY24" fmla="*/ 1210687 h 5549951"/>
              <a:gd name="connsiteX25" fmla="*/ 4514211 w 4553570"/>
              <a:gd name="connsiteY25" fmla="*/ 1263157 h 5549951"/>
              <a:gd name="connsiteX26" fmla="*/ 4516488 w 4553570"/>
              <a:gd name="connsiteY26" fmla="*/ 1313374 h 5549951"/>
              <a:gd name="connsiteX27" fmla="*/ 4515608 w 4553570"/>
              <a:gd name="connsiteY27" fmla="*/ 1347004 h 5549951"/>
              <a:gd name="connsiteX28" fmla="*/ 4515145 w 4553570"/>
              <a:gd name="connsiteY28" fmla="*/ 1351864 h 5549951"/>
              <a:gd name="connsiteX29" fmla="*/ 4506026 w 4553570"/>
              <a:gd name="connsiteY29" fmla="*/ 1391762 h 5549951"/>
              <a:gd name="connsiteX30" fmla="*/ 4509290 w 4553570"/>
              <a:gd name="connsiteY30" fmla="*/ 1395707 h 5549951"/>
              <a:gd name="connsiteX31" fmla="*/ 4512132 w 4553570"/>
              <a:gd name="connsiteY31" fmla="*/ 1408524 h 5549951"/>
              <a:gd name="connsiteX32" fmla="*/ 4507391 w 4553570"/>
              <a:gd name="connsiteY32" fmla="*/ 1419109 h 5549951"/>
              <a:gd name="connsiteX33" fmla="*/ 4497207 w 4553570"/>
              <a:gd name="connsiteY33" fmla="*/ 1469337 h 5549951"/>
              <a:gd name="connsiteX34" fmla="*/ 4486310 w 4553570"/>
              <a:gd name="connsiteY34" fmla="*/ 1543038 h 5549951"/>
              <a:gd name="connsiteX35" fmla="*/ 4481429 w 4553570"/>
              <a:gd name="connsiteY35" fmla="*/ 1553997 h 5549951"/>
              <a:gd name="connsiteX36" fmla="*/ 4467001 w 4553570"/>
              <a:gd name="connsiteY36" fmla="*/ 1626071 h 5549951"/>
              <a:gd name="connsiteX37" fmla="*/ 4463286 w 4553570"/>
              <a:gd name="connsiteY37" fmla="*/ 1664103 h 5549951"/>
              <a:gd name="connsiteX38" fmla="*/ 4466946 w 4553570"/>
              <a:gd name="connsiteY38" fmla="*/ 1668558 h 5549951"/>
              <a:gd name="connsiteX39" fmla="*/ 4465296 w 4553570"/>
              <a:gd name="connsiteY39" fmla="*/ 1679756 h 5549951"/>
              <a:gd name="connsiteX40" fmla="*/ 4465708 w 4553570"/>
              <a:gd name="connsiteY40" fmla="*/ 1682815 h 5549951"/>
              <a:gd name="connsiteX41" fmla="*/ 4467219 w 4553570"/>
              <a:gd name="connsiteY41" fmla="*/ 1700268 h 5549951"/>
              <a:gd name="connsiteX42" fmla="*/ 4455749 w 4553570"/>
              <a:gd name="connsiteY42" fmla="*/ 1735163 h 5549951"/>
              <a:gd name="connsiteX43" fmla="*/ 4453689 w 4553570"/>
              <a:gd name="connsiteY43" fmla="*/ 1735289 h 5549951"/>
              <a:gd name="connsiteX44" fmla="*/ 4445191 w 4553570"/>
              <a:gd name="connsiteY44" fmla="*/ 1887374 h 5549951"/>
              <a:gd name="connsiteX45" fmla="*/ 4453882 w 4553570"/>
              <a:gd name="connsiteY45" fmla="*/ 1911536 h 5549951"/>
              <a:gd name="connsiteX46" fmla="*/ 4456160 w 4553570"/>
              <a:gd name="connsiteY46" fmla="*/ 1961755 h 5549951"/>
              <a:gd name="connsiteX47" fmla="*/ 4455279 w 4553570"/>
              <a:gd name="connsiteY47" fmla="*/ 1995384 h 5549951"/>
              <a:gd name="connsiteX48" fmla="*/ 4454817 w 4553570"/>
              <a:gd name="connsiteY48" fmla="*/ 2000244 h 5549951"/>
              <a:gd name="connsiteX49" fmla="*/ 4445697 w 4553570"/>
              <a:gd name="connsiteY49" fmla="*/ 2040142 h 5549951"/>
              <a:gd name="connsiteX50" fmla="*/ 4448962 w 4553570"/>
              <a:gd name="connsiteY50" fmla="*/ 2044087 h 5549951"/>
              <a:gd name="connsiteX51" fmla="*/ 4451803 w 4553570"/>
              <a:gd name="connsiteY51" fmla="*/ 2056904 h 5549951"/>
              <a:gd name="connsiteX52" fmla="*/ 4447062 w 4553570"/>
              <a:gd name="connsiteY52" fmla="*/ 2067489 h 5549951"/>
              <a:gd name="connsiteX53" fmla="*/ 4436878 w 4553570"/>
              <a:gd name="connsiteY53" fmla="*/ 2117719 h 5549951"/>
              <a:gd name="connsiteX54" fmla="*/ 4429547 w 4553570"/>
              <a:gd name="connsiteY54" fmla="*/ 2167300 h 5549951"/>
              <a:gd name="connsiteX55" fmla="*/ 4373464 w 4553570"/>
              <a:gd name="connsiteY55" fmla="*/ 3223633 h 5549951"/>
              <a:gd name="connsiteX56" fmla="*/ 4360678 w 4553570"/>
              <a:gd name="connsiteY56" fmla="*/ 3477281 h 5549951"/>
              <a:gd name="connsiteX57" fmla="*/ 4349593 w 4553570"/>
              <a:gd name="connsiteY57" fmla="*/ 3639984 h 5549951"/>
              <a:gd name="connsiteX58" fmla="*/ 4258832 w 4553570"/>
              <a:gd name="connsiteY58" fmla="*/ 5278921 h 5549951"/>
              <a:gd name="connsiteX59" fmla="*/ 4264130 w 4553570"/>
              <a:gd name="connsiteY59" fmla="*/ 5315626 h 5549951"/>
              <a:gd name="connsiteX60" fmla="*/ 4267664 w 4553570"/>
              <a:gd name="connsiteY60" fmla="*/ 5350090 h 5549951"/>
              <a:gd name="connsiteX61" fmla="*/ 4270496 w 4553570"/>
              <a:gd name="connsiteY61" fmla="*/ 5450399 h 5549951"/>
              <a:gd name="connsiteX62" fmla="*/ 4251939 w 4553570"/>
              <a:gd name="connsiteY62" fmla="*/ 5484804 h 5549951"/>
              <a:gd name="connsiteX63" fmla="*/ 4247287 w 4553570"/>
              <a:gd name="connsiteY63" fmla="*/ 5487504 h 5549951"/>
              <a:gd name="connsiteX64" fmla="*/ 4243830 w 4553570"/>
              <a:gd name="connsiteY64" fmla="*/ 5549951 h 5549951"/>
              <a:gd name="connsiteX65" fmla="*/ 0 w 4553570"/>
              <a:gd name="connsiteY65" fmla="*/ 5309929 h 5549951"/>
              <a:gd name="connsiteX66" fmla="*/ 4447 w 4553570"/>
              <a:gd name="connsiteY66" fmla="*/ 5239903 h 5549951"/>
              <a:gd name="connsiteX67" fmla="*/ 8667 w 4553570"/>
              <a:gd name="connsiteY67" fmla="*/ 5233298 h 5549951"/>
              <a:gd name="connsiteX68" fmla="*/ 8936 w 4553570"/>
              <a:gd name="connsiteY68" fmla="*/ 5230552 h 5549951"/>
              <a:gd name="connsiteX69" fmla="*/ 9206 w 4553570"/>
              <a:gd name="connsiteY69" fmla="*/ 5227804 h 5549951"/>
              <a:gd name="connsiteX70" fmla="*/ 9743 w 4553570"/>
              <a:gd name="connsiteY70" fmla="*/ 5222308 h 5549951"/>
              <a:gd name="connsiteX71" fmla="*/ 9428 w 4553570"/>
              <a:gd name="connsiteY71" fmla="*/ 5216405 h 5549951"/>
              <a:gd name="connsiteX72" fmla="*/ 8844 w 4553570"/>
              <a:gd name="connsiteY72" fmla="*/ 5213249 h 5549951"/>
              <a:gd name="connsiteX73" fmla="*/ 9113 w 4553570"/>
              <a:gd name="connsiteY73" fmla="*/ 5210500 h 5549951"/>
              <a:gd name="connsiteX74" fmla="*/ 8797 w 4553570"/>
              <a:gd name="connsiteY74" fmla="*/ 5204597 h 5549951"/>
              <a:gd name="connsiteX75" fmla="*/ 8214 w 4553570"/>
              <a:gd name="connsiteY75" fmla="*/ 5201441 h 5549951"/>
              <a:gd name="connsiteX76" fmla="*/ 7584 w 4553570"/>
              <a:gd name="connsiteY76" fmla="*/ 5189632 h 5549951"/>
              <a:gd name="connsiteX77" fmla="*/ 7000 w 4553570"/>
              <a:gd name="connsiteY77" fmla="*/ 5186477 h 5549951"/>
              <a:gd name="connsiteX78" fmla="*/ 7268 w 4553570"/>
              <a:gd name="connsiteY78" fmla="*/ 5183728 h 5549951"/>
              <a:gd name="connsiteX79" fmla="*/ 5833 w 4553570"/>
              <a:gd name="connsiteY79" fmla="*/ 5180163 h 5549951"/>
              <a:gd name="connsiteX80" fmla="*/ 11245 w 4553570"/>
              <a:gd name="connsiteY80" fmla="*/ 5116566 h 5549951"/>
              <a:gd name="connsiteX81" fmla="*/ 78859 w 4553570"/>
              <a:gd name="connsiteY81" fmla="*/ 3839310 h 5549951"/>
              <a:gd name="connsiteX82" fmla="*/ 303549 w 4553570"/>
              <a:gd name="connsiteY82" fmla="*/ 0 h 5549951"/>
              <a:gd name="connsiteX0" fmla="*/ 303617 w 4553638"/>
              <a:gd name="connsiteY0" fmla="*/ 0 h 5549951"/>
              <a:gd name="connsiteX1" fmla="*/ 3305803 w 4553638"/>
              <a:gd name="connsiteY1" fmla="*/ 171842 h 5549951"/>
              <a:gd name="connsiteX2" fmla="*/ 4134614 w 4553638"/>
              <a:gd name="connsiteY2" fmla="*/ 226950 h 5549951"/>
              <a:gd name="connsiteX3" fmla="*/ 4507808 w 4553638"/>
              <a:gd name="connsiteY3" fmla="*/ 247374 h 5549951"/>
              <a:gd name="connsiteX4" fmla="*/ 4535687 w 4553638"/>
              <a:gd name="connsiteY4" fmla="*/ 269179 h 5549951"/>
              <a:gd name="connsiteX5" fmla="*/ 4533913 w 4553638"/>
              <a:gd name="connsiteY5" fmla="*/ 300930 h 5549951"/>
              <a:gd name="connsiteX6" fmla="*/ 4536835 w 4553638"/>
              <a:gd name="connsiteY6" fmla="*/ 302647 h 5549951"/>
              <a:gd name="connsiteX7" fmla="*/ 4553261 w 4553638"/>
              <a:gd name="connsiteY7" fmla="*/ 334222 h 5549951"/>
              <a:gd name="connsiteX8" fmla="*/ 4531000 w 4553638"/>
              <a:gd name="connsiteY8" fmla="*/ 391868 h 5549951"/>
              <a:gd name="connsiteX9" fmla="*/ 4527512 w 4553638"/>
              <a:gd name="connsiteY9" fmla="*/ 415489 h 5549951"/>
              <a:gd name="connsiteX10" fmla="*/ 4522407 w 4553638"/>
              <a:gd name="connsiteY10" fmla="*/ 506828 h 5549951"/>
              <a:gd name="connsiteX11" fmla="*/ 4521757 w 4553638"/>
              <a:gd name="connsiteY11" fmla="*/ 553245 h 5549951"/>
              <a:gd name="connsiteX12" fmla="*/ 4518658 w 4553638"/>
              <a:gd name="connsiteY12" fmla="*/ 581709 h 5549951"/>
              <a:gd name="connsiteX13" fmla="*/ 4517989 w 4553638"/>
              <a:gd name="connsiteY13" fmla="*/ 585890 h 5549951"/>
              <a:gd name="connsiteX14" fmla="*/ 4505052 w 4553638"/>
              <a:gd name="connsiteY14" fmla="*/ 817404 h 5549951"/>
              <a:gd name="connsiteX15" fmla="*/ 4506765 w 4553638"/>
              <a:gd name="connsiteY15" fmla="*/ 822238 h 5549951"/>
              <a:gd name="connsiteX16" fmla="*/ 4504614 w 4553638"/>
              <a:gd name="connsiteY16" fmla="*/ 846069 h 5549951"/>
              <a:gd name="connsiteX17" fmla="*/ 4503014 w 4553638"/>
              <a:gd name="connsiteY17" fmla="*/ 853854 h 5549951"/>
              <a:gd name="connsiteX18" fmla="*/ 4496776 w 4553638"/>
              <a:gd name="connsiteY18" fmla="*/ 965485 h 5549951"/>
              <a:gd name="connsiteX19" fmla="*/ 4498853 w 4553638"/>
              <a:gd name="connsiteY19" fmla="*/ 966385 h 5549951"/>
              <a:gd name="connsiteX20" fmla="*/ 4502972 w 4553638"/>
              <a:gd name="connsiteY20" fmla="*/ 1002567 h 5549951"/>
              <a:gd name="connsiteX21" fmla="*/ 4498174 w 4553638"/>
              <a:gd name="connsiteY21" fmla="*/ 1101094 h 5549951"/>
              <a:gd name="connsiteX22" fmla="*/ 4498069 w 4553638"/>
              <a:gd name="connsiteY22" fmla="*/ 1159389 h 5549951"/>
              <a:gd name="connsiteX23" fmla="*/ 4502372 w 4553638"/>
              <a:gd name="connsiteY23" fmla="*/ 1180505 h 5549951"/>
              <a:gd name="connsiteX24" fmla="*/ 4505462 w 4553638"/>
              <a:gd name="connsiteY24" fmla="*/ 1210687 h 5549951"/>
              <a:gd name="connsiteX25" fmla="*/ 4514279 w 4553638"/>
              <a:gd name="connsiteY25" fmla="*/ 1263157 h 5549951"/>
              <a:gd name="connsiteX26" fmla="*/ 4516556 w 4553638"/>
              <a:gd name="connsiteY26" fmla="*/ 1313374 h 5549951"/>
              <a:gd name="connsiteX27" fmla="*/ 4515676 w 4553638"/>
              <a:gd name="connsiteY27" fmla="*/ 1347004 h 5549951"/>
              <a:gd name="connsiteX28" fmla="*/ 4515213 w 4553638"/>
              <a:gd name="connsiteY28" fmla="*/ 1351864 h 5549951"/>
              <a:gd name="connsiteX29" fmla="*/ 4506094 w 4553638"/>
              <a:gd name="connsiteY29" fmla="*/ 1391762 h 5549951"/>
              <a:gd name="connsiteX30" fmla="*/ 4509358 w 4553638"/>
              <a:gd name="connsiteY30" fmla="*/ 1395707 h 5549951"/>
              <a:gd name="connsiteX31" fmla="*/ 4512200 w 4553638"/>
              <a:gd name="connsiteY31" fmla="*/ 1408524 h 5549951"/>
              <a:gd name="connsiteX32" fmla="*/ 4507459 w 4553638"/>
              <a:gd name="connsiteY32" fmla="*/ 1419109 h 5549951"/>
              <a:gd name="connsiteX33" fmla="*/ 4497275 w 4553638"/>
              <a:gd name="connsiteY33" fmla="*/ 1469337 h 5549951"/>
              <a:gd name="connsiteX34" fmla="*/ 4486378 w 4553638"/>
              <a:gd name="connsiteY34" fmla="*/ 1543038 h 5549951"/>
              <a:gd name="connsiteX35" fmla="*/ 4481497 w 4553638"/>
              <a:gd name="connsiteY35" fmla="*/ 1553997 h 5549951"/>
              <a:gd name="connsiteX36" fmla="*/ 4467069 w 4553638"/>
              <a:gd name="connsiteY36" fmla="*/ 1626071 h 5549951"/>
              <a:gd name="connsiteX37" fmla="*/ 4463354 w 4553638"/>
              <a:gd name="connsiteY37" fmla="*/ 1664103 h 5549951"/>
              <a:gd name="connsiteX38" fmla="*/ 4467014 w 4553638"/>
              <a:gd name="connsiteY38" fmla="*/ 1668558 h 5549951"/>
              <a:gd name="connsiteX39" fmla="*/ 4465364 w 4553638"/>
              <a:gd name="connsiteY39" fmla="*/ 1679756 h 5549951"/>
              <a:gd name="connsiteX40" fmla="*/ 4465776 w 4553638"/>
              <a:gd name="connsiteY40" fmla="*/ 1682815 h 5549951"/>
              <a:gd name="connsiteX41" fmla="*/ 4467287 w 4553638"/>
              <a:gd name="connsiteY41" fmla="*/ 1700268 h 5549951"/>
              <a:gd name="connsiteX42" fmla="*/ 4455817 w 4553638"/>
              <a:gd name="connsiteY42" fmla="*/ 1735163 h 5549951"/>
              <a:gd name="connsiteX43" fmla="*/ 4453757 w 4553638"/>
              <a:gd name="connsiteY43" fmla="*/ 1735289 h 5549951"/>
              <a:gd name="connsiteX44" fmla="*/ 4445259 w 4553638"/>
              <a:gd name="connsiteY44" fmla="*/ 1887374 h 5549951"/>
              <a:gd name="connsiteX45" fmla="*/ 4453950 w 4553638"/>
              <a:gd name="connsiteY45" fmla="*/ 1911536 h 5549951"/>
              <a:gd name="connsiteX46" fmla="*/ 4456228 w 4553638"/>
              <a:gd name="connsiteY46" fmla="*/ 1961755 h 5549951"/>
              <a:gd name="connsiteX47" fmla="*/ 4455347 w 4553638"/>
              <a:gd name="connsiteY47" fmla="*/ 1995384 h 5549951"/>
              <a:gd name="connsiteX48" fmla="*/ 4454885 w 4553638"/>
              <a:gd name="connsiteY48" fmla="*/ 2000244 h 5549951"/>
              <a:gd name="connsiteX49" fmla="*/ 4445765 w 4553638"/>
              <a:gd name="connsiteY49" fmla="*/ 2040142 h 5549951"/>
              <a:gd name="connsiteX50" fmla="*/ 4449030 w 4553638"/>
              <a:gd name="connsiteY50" fmla="*/ 2044087 h 5549951"/>
              <a:gd name="connsiteX51" fmla="*/ 4451871 w 4553638"/>
              <a:gd name="connsiteY51" fmla="*/ 2056904 h 5549951"/>
              <a:gd name="connsiteX52" fmla="*/ 4447130 w 4553638"/>
              <a:gd name="connsiteY52" fmla="*/ 2067489 h 5549951"/>
              <a:gd name="connsiteX53" fmla="*/ 4436946 w 4553638"/>
              <a:gd name="connsiteY53" fmla="*/ 2117719 h 5549951"/>
              <a:gd name="connsiteX54" fmla="*/ 4429615 w 4553638"/>
              <a:gd name="connsiteY54" fmla="*/ 2167300 h 5549951"/>
              <a:gd name="connsiteX55" fmla="*/ 4373532 w 4553638"/>
              <a:gd name="connsiteY55" fmla="*/ 3223633 h 5549951"/>
              <a:gd name="connsiteX56" fmla="*/ 4360746 w 4553638"/>
              <a:gd name="connsiteY56" fmla="*/ 3477281 h 5549951"/>
              <a:gd name="connsiteX57" fmla="*/ 4349661 w 4553638"/>
              <a:gd name="connsiteY57" fmla="*/ 3639984 h 5549951"/>
              <a:gd name="connsiteX58" fmla="*/ 4258900 w 4553638"/>
              <a:gd name="connsiteY58" fmla="*/ 5278921 h 5549951"/>
              <a:gd name="connsiteX59" fmla="*/ 4264198 w 4553638"/>
              <a:gd name="connsiteY59" fmla="*/ 5315626 h 5549951"/>
              <a:gd name="connsiteX60" fmla="*/ 4267732 w 4553638"/>
              <a:gd name="connsiteY60" fmla="*/ 5350090 h 5549951"/>
              <a:gd name="connsiteX61" fmla="*/ 4270564 w 4553638"/>
              <a:gd name="connsiteY61" fmla="*/ 5450399 h 5549951"/>
              <a:gd name="connsiteX62" fmla="*/ 4252007 w 4553638"/>
              <a:gd name="connsiteY62" fmla="*/ 5484804 h 5549951"/>
              <a:gd name="connsiteX63" fmla="*/ 4247355 w 4553638"/>
              <a:gd name="connsiteY63" fmla="*/ 5487504 h 5549951"/>
              <a:gd name="connsiteX64" fmla="*/ 4243898 w 4553638"/>
              <a:gd name="connsiteY64" fmla="*/ 5549951 h 5549951"/>
              <a:gd name="connsiteX65" fmla="*/ 0 w 4553638"/>
              <a:gd name="connsiteY65" fmla="*/ 5315524 h 5549951"/>
              <a:gd name="connsiteX66" fmla="*/ 4515 w 4553638"/>
              <a:gd name="connsiteY66" fmla="*/ 5239903 h 5549951"/>
              <a:gd name="connsiteX67" fmla="*/ 8735 w 4553638"/>
              <a:gd name="connsiteY67" fmla="*/ 5233298 h 5549951"/>
              <a:gd name="connsiteX68" fmla="*/ 9004 w 4553638"/>
              <a:gd name="connsiteY68" fmla="*/ 5230552 h 5549951"/>
              <a:gd name="connsiteX69" fmla="*/ 9274 w 4553638"/>
              <a:gd name="connsiteY69" fmla="*/ 5227804 h 5549951"/>
              <a:gd name="connsiteX70" fmla="*/ 9811 w 4553638"/>
              <a:gd name="connsiteY70" fmla="*/ 5222308 h 5549951"/>
              <a:gd name="connsiteX71" fmla="*/ 9496 w 4553638"/>
              <a:gd name="connsiteY71" fmla="*/ 5216405 h 5549951"/>
              <a:gd name="connsiteX72" fmla="*/ 8912 w 4553638"/>
              <a:gd name="connsiteY72" fmla="*/ 5213249 h 5549951"/>
              <a:gd name="connsiteX73" fmla="*/ 9181 w 4553638"/>
              <a:gd name="connsiteY73" fmla="*/ 5210500 h 5549951"/>
              <a:gd name="connsiteX74" fmla="*/ 8865 w 4553638"/>
              <a:gd name="connsiteY74" fmla="*/ 5204597 h 5549951"/>
              <a:gd name="connsiteX75" fmla="*/ 8282 w 4553638"/>
              <a:gd name="connsiteY75" fmla="*/ 5201441 h 5549951"/>
              <a:gd name="connsiteX76" fmla="*/ 7652 w 4553638"/>
              <a:gd name="connsiteY76" fmla="*/ 5189632 h 5549951"/>
              <a:gd name="connsiteX77" fmla="*/ 7068 w 4553638"/>
              <a:gd name="connsiteY77" fmla="*/ 5186477 h 5549951"/>
              <a:gd name="connsiteX78" fmla="*/ 7336 w 4553638"/>
              <a:gd name="connsiteY78" fmla="*/ 5183728 h 5549951"/>
              <a:gd name="connsiteX79" fmla="*/ 5901 w 4553638"/>
              <a:gd name="connsiteY79" fmla="*/ 5180163 h 5549951"/>
              <a:gd name="connsiteX80" fmla="*/ 11313 w 4553638"/>
              <a:gd name="connsiteY80" fmla="*/ 5116566 h 5549951"/>
              <a:gd name="connsiteX81" fmla="*/ 78927 w 4553638"/>
              <a:gd name="connsiteY81" fmla="*/ 3839310 h 5549951"/>
              <a:gd name="connsiteX82" fmla="*/ 303617 w 4553638"/>
              <a:gd name="connsiteY82" fmla="*/ 0 h 554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553638" h="5549951">
                <a:moveTo>
                  <a:pt x="303617" y="0"/>
                </a:moveTo>
                <a:cubicBezTo>
                  <a:pt x="628364" y="31218"/>
                  <a:pt x="2667304" y="134017"/>
                  <a:pt x="3305803" y="171842"/>
                </a:cubicBezTo>
                <a:lnTo>
                  <a:pt x="4134614" y="226950"/>
                </a:lnTo>
                <a:lnTo>
                  <a:pt x="4507808" y="247374"/>
                </a:lnTo>
                <a:lnTo>
                  <a:pt x="4535687" y="269179"/>
                </a:lnTo>
                <a:cubicBezTo>
                  <a:pt x="4535096" y="279763"/>
                  <a:pt x="4534504" y="290346"/>
                  <a:pt x="4533913" y="300930"/>
                </a:cubicBezTo>
                <a:lnTo>
                  <a:pt x="4536835" y="302647"/>
                </a:lnTo>
                <a:cubicBezTo>
                  <a:pt x="4546433" y="304354"/>
                  <a:pt x="4555631" y="291327"/>
                  <a:pt x="4553261" y="334222"/>
                </a:cubicBezTo>
                <a:cubicBezTo>
                  <a:pt x="4542620" y="354710"/>
                  <a:pt x="4535606" y="373686"/>
                  <a:pt x="4531000" y="391868"/>
                </a:cubicBezTo>
                <a:lnTo>
                  <a:pt x="4527512" y="415489"/>
                </a:lnTo>
                <a:lnTo>
                  <a:pt x="4522407" y="506828"/>
                </a:lnTo>
                <a:cubicBezTo>
                  <a:pt x="4522190" y="522300"/>
                  <a:pt x="4521974" y="537773"/>
                  <a:pt x="4521757" y="553245"/>
                </a:cubicBezTo>
                <a:cubicBezTo>
                  <a:pt x="4521486" y="558170"/>
                  <a:pt x="4520392" y="568699"/>
                  <a:pt x="4518658" y="581709"/>
                </a:cubicBezTo>
                <a:lnTo>
                  <a:pt x="4517989" y="585890"/>
                </a:lnTo>
                <a:lnTo>
                  <a:pt x="4505052" y="817404"/>
                </a:lnTo>
                <a:lnTo>
                  <a:pt x="4506765" y="822238"/>
                </a:lnTo>
                <a:cubicBezTo>
                  <a:pt x="4507267" y="829783"/>
                  <a:pt x="4506186" y="837845"/>
                  <a:pt x="4504614" y="846069"/>
                </a:cubicBezTo>
                <a:lnTo>
                  <a:pt x="4503014" y="853854"/>
                </a:lnTo>
                <a:lnTo>
                  <a:pt x="4496776" y="965485"/>
                </a:lnTo>
                <a:lnTo>
                  <a:pt x="4498853" y="966385"/>
                </a:lnTo>
                <a:cubicBezTo>
                  <a:pt x="4500294" y="972743"/>
                  <a:pt x="4503085" y="980116"/>
                  <a:pt x="4502972" y="1002567"/>
                </a:cubicBezTo>
                <a:cubicBezTo>
                  <a:pt x="4492134" y="1029868"/>
                  <a:pt x="4512590" y="1067217"/>
                  <a:pt x="4498174" y="1101094"/>
                </a:cubicBezTo>
                <a:cubicBezTo>
                  <a:pt x="4494447" y="1113552"/>
                  <a:pt x="4492555" y="1152106"/>
                  <a:pt x="4498069" y="1159389"/>
                </a:cubicBezTo>
                <a:cubicBezTo>
                  <a:pt x="4498884" y="1167426"/>
                  <a:pt x="4496227" y="1176807"/>
                  <a:pt x="4502372" y="1180505"/>
                </a:cubicBezTo>
                <a:cubicBezTo>
                  <a:pt x="4509671" y="1186625"/>
                  <a:pt x="4496190" y="1214705"/>
                  <a:pt x="4505462" y="1210687"/>
                </a:cubicBezTo>
                <a:cubicBezTo>
                  <a:pt x="4496186" y="1230628"/>
                  <a:pt x="4511297" y="1246424"/>
                  <a:pt x="4514279" y="1263157"/>
                </a:cubicBezTo>
                <a:lnTo>
                  <a:pt x="4516556" y="1313374"/>
                </a:lnTo>
                <a:cubicBezTo>
                  <a:pt x="4516263" y="1324584"/>
                  <a:pt x="4515969" y="1335794"/>
                  <a:pt x="4515676" y="1347004"/>
                </a:cubicBezTo>
                <a:cubicBezTo>
                  <a:pt x="4515522" y="1348624"/>
                  <a:pt x="4515367" y="1350244"/>
                  <a:pt x="4515213" y="1351864"/>
                </a:cubicBezTo>
                <a:lnTo>
                  <a:pt x="4506094" y="1391762"/>
                </a:lnTo>
                <a:cubicBezTo>
                  <a:pt x="4507300" y="1392770"/>
                  <a:pt x="4508402" y="1394098"/>
                  <a:pt x="4509358" y="1395707"/>
                </a:cubicBezTo>
                <a:lnTo>
                  <a:pt x="4512200" y="1408524"/>
                </a:lnTo>
                <a:lnTo>
                  <a:pt x="4507459" y="1419109"/>
                </a:lnTo>
                <a:lnTo>
                  <a:pt x="4497275" y="1469337"/>
                </a:lnTo>
                <a:lnTo>
                  <a:pt x="4486378" y="1543038"/>
                </a:lnTo>
                <a:lnTo>
                  <a:pt x="4481497" y="1553997"/>
                </a:lnTo>
                <a:cubicBezTo>
                  <a:pt x="4475406" y="1579288"/>
                  <a:pt x="4478554" y="1610368"/>
                  <a:pt x="4467069" y="1626071"/>
                </a:cubicBezTo>
                <a:lnTo>
                  <a:pt x="4463354" y="1664103"/>
                </a:lnTo>
                <a:lnTo>
                  <a:pt x="4467014" y="1668558"/>
                </a:lnTo>
                <a:lnTo>
                  <a:pt x="4465364" y="1679756"/>
                </a:lnTo>
                <a:cubicBezTo>
                  <a:pt x="4465501" y="1680776"/>
                  <a:pt x="4465639" y="1681795"/>
                  <a:pt x="4465776" y="1682815"/>
                </a:cubicBezTo>
                <a:cubicBezTo>
                  <a:pt x="4466583" y="1688654"/>
                  <a:pt x="4467240" y="1694439"/>
                  <a:pt x="4467287" y="1700268"/>
                </a:cubicBezTo>
                <a:cubicBezTo>
                  <a:pt x="4452715" y="1697000"/>
                  <a:pt x="4458424" y="1726126"/>
                  <a:pt x="4455817" y="1735163"/>
                </a:cubicBezTo>
                <a:lnTo>
                  <a:pt x="4453757" y="1735289"/>
                </a:lnTo>
                <a:lnTo>
                  <a:pt x="4445259" y="1887374"/>
                </a:lnTo>
                <a:lnTo>
                  <a:pt x="4453950" y="1911536"/>
                </a:lnTo>
                <a:cubicBezTo>
                  <a:pt x="4454709" y="1928276"/>
                  <a:pt x="4455469" y="1945015"/>
                  <a:pt x="4456228" y="1961755"/>
                </a:cubicBezTo>
                <a:cubicBezTo>
                  <a:pt x="4455934" y="1972965"/>
                  <a:pt x="4455641" y="1984174"/>
                  <a:pt x="4455347" y="1995384"/>
                </a:cubicBezTo>
                <a:lnTo>
                  <a:pt x="4454885" y="2000244"/>
                </a:lnTo>
                <a:lnTo>
                  <a:pt x="4445765" y="2040142"/>
                </a:lnTo>
                <a:cubicBezTo>
                  <a:pt x="4446972" y="2041150"/>
                  <a:pt x="4448073" y="2042479"/>
                  <a:pt x="4449030" y="2044087"/>
                </a:cubicBezTo>
                <a:lnTo>
                  <a:pt x="4451871" y="2056904"/>
                </a:lnTo>
                <a:lnTo>
                  <a:pt x="4447130" y="2067489"/>
                </a:lnTo>
                <a:lnTo>
                  <a:pt x="4436946" y="2117719"/>
                </a:lnTo>
                <a:lnTo>
                  <a:pt x="4429615" y="2167300"/>
                </a:lnTo>
                <a:cubicBezTo>
                  <a:pt x="4410921" y="2519411"/>
                  <a:pt x="4377147" y="2876607"/>
                  <a:pt x="4373532" y="3223633"/>
                </a:cubicBezTo>
                <a:cubicBezTo>
                  <a:pt x="4370580" y="3302336"/>
                  <a:pt x="4363697" y="3398578"/>
                  <a:pt x="4360746" y="3477281"/>
                </a:cubicBezTo>
                <a:cubicBezTo>
                  <a:pt x="4367353" y="3471365"/>
                  <a:pt x="4356962" y="3621544"/>
                  <a:pt x="4349661" y="3639984"/>
                </a:cubicBezTo>
                <a:lnTo>
                  <a:pt x="4258900" y="5278921"/>
                </a:lnTo>
                <a:lnTo>
                  <a:pt x="4264198" y="5315626"/>
                </a:lnTo>
                <a:cubicBezTo>
                  <a:pt x="4269986" y="5323538"/>
                  <a:pt x="4266671" y="5327627"/>
                  <a:pt x="4267732" y="5350090"/>
                </a:cubicBezTo>
                <a:cubicBezTo>
                  <a:pt x="4268793" y="5372551"/>
                  <a:pt x="4252068" y="5406222"/>
                  <a:pt x="4270564" y="5450399"/>
                </a:cubicBezTo>
                <a:cubicBezTo>
                  <a:pt x="4270146" y="5457964"/>
                  <a:pt x="4260467" y="5476308"/>
                  <a:pt x="4252007" y="5484804"/>
                </a:cubicBezTo>
                <a:lnTo>
                  <a:pt x="4247355" y="5487504"/>
                </a:lnTo>
                <a:cubicBezTo>
                  <a:pt x="4246203" y="5508319"/>
                  <a:pt x="4248163" y="5526348"/>
                  <a:pt x="4243898" y="5549951"/>
                </a:cubicBezTo>
                <a:lnTo>
                  <a:pt x="0" y="5315524"/>
                </a:lnTo>
                <a:lnTo>
                  <a:pt x="4515" y="5239903"/>
                </a:lnTo>
                <a:lnTo>
                  <a:pt x="8735" y="5233298"/>
                </a:lnTo>
                <a:cubicBezTo>
                  <a:pt x="9265" y="5232196"/>
                  <a:pt x="8913" y="5231467"/>
                  <a:pt x="9004" y="5230552"/>
                </a:cubicBezTo>
                <a:lnTo>
                  <a:pt x="9274" y="5227804"/>
                </a:lnTo>
                <a:cubicBezTo>
                  <a:pt x="9452" y="5225973"/>
                  <a:pt x="9819" y="5223940"/>
                  <a:pt x="9811" y="5222308"/>
                </a:cubicBezTo>
                <a:cubicBezTo>
                  <a:pt x="9755" y="5211840"/>
                  <a:pt x="8673" y="5224803"/>
                  <a:pt x="9496" y="5216405"/>
                </a:cubicBezTo>
                <a:cubicBezTo>
                  <a:pt x="9302" y="5215352"/>
                  <a:pt x="8977" y="5214469"/>
                  <a:pt x="8912" y="5213249"/>
                </a:cubicBezTo>
                <a:cubicBezTo>
                  <a:pt x="8870" y="5212477"/>
                  <a:pt x="9221" y="5211272"/>
                  <a:pt x="9181" y="5210500"/>
                </a:cubicBezTo>
                <a:cubicBezTo>
                  <a:pt x="8800" y="5203355"/>
                  <a:pt x="8248" y="5210896"/>
                  <a:pt x="8865" y="5204597"/>
                </a:cubicBezTo>
                <a:lnTo>
                  <a:pt x="8282" y="5201441"/>
                </a:lnTo>
                <a:cubicBezTo>
                  <a:pt x="6867" y="5193798"/>
                  <a:pt x="6830" y="5198023"/>
                  <a:pt x="7652" y="5189632"/>
                </a:cubicBezTo>
                <a:cubicBezTo>
                  <a:pt x="7457" y="5188581"/>
                  <a:pt x="7134" y="5187696"/>
                  <a:pt x="7068" y="5186477"/>
                </a:cubicBezTo>
                <a:cubicBezTo>
                  <a:pt x="7026" y="5185706"/>
                  <a:pt x="7459" y="5184394"/>
                  <a:pt x="7336" y="5183728"/>
                </a:cubicBezTo>
                <a:cubicBezTo>
                  <a:pt x="7062" y="5182241"/>
                  <a:pt x="4888" y="5182665"/>
                  <a:pt x="5901" y="5180163"/>
                </a:cubicBezTo>
                <a:lnTo>
                  <a:pt x="11313" y="5116566"/>
                </a:lnTo>
                <a:lnTo>
                  <a:pt x="78927" y="3839310"/>
                </a:lnTo>
                <a:lnTo>
                  <a:pt x="303617"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ank">
            <a:extLst>
              <a:ext uri="{FF2B5EF4-FFF2-40B4-BE49-F238E27FC236}">
                <a16:creationId xmlns:a16="http://schemas.microsoft.com/office/drawing/2014/main" id="{D71A5A70-B085-AD72-E1CD-E420CA4786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1272">
            <a:off x="7684579" y="1636936"/>
            <a:ext cx="3582518" cy="3582518"/>
          </a:xfrm>
          <a:prstGeom prst="rect">
            <a:avLst/>
          </a:prstGeom>
        </p:spPr>
      </p:pic>
      <p:grpSp>
        <p:nvGrpSpPr>
          <p:cNvPr id="16" name="Group 15">
            <a:extLst>
              <a:ext uri="{FF2B5EF4-FFF2-40B4-BE49-F238E27FC236}">
                <a16:creationId xmlns:a16="http://schemas.microsoft.com/office/drawing/2014/main" id="{A02066EC-92CE-4F17-AB46-346119D15C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7" name="Group 16">
              <a:extLst>
                <a:ext uri="{FF2B5EF4-FFF2-40B4-BE49-F238E27FC236}">
                  <a16:creationId xmlns:a16="http://schemas.microsoft.com/office/drawing/2014/main" id="{48E4F93A-024D-4896-B535-C700CC6F2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9" name="Straight Connector 18">
                <a:extLst>
                  <a:ext uri="{FF2B5EF4-FFF2-40B4-BE49-F238E27FC236}">
                    <a16:creationId xmlns:a16="http://schemas.microsoft.com/office/drawing/2014/main" id="{303ABF7D-0FD3-47CF-BF62-C8D9561F03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56E970-02E8-4F91-8392-EC89484E4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3E8469CB-65C4-40BA-B613-75617EFBD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Shape 21">
            <a:extLst>
              <a:ext uri="{FF2B5EF4-FFF2-40B4-BE49-F238E27FC236}">
                <a16:creationId xmlns:a16="http://schemas.microsoft.com/office/drawing/2014/main" id="{5EC04BFF-C178-43B0-9567-EEA423F5C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52714">
            <a:off x="10760953" y="536524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4">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239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844B0B-47E8-4891-AC05-59D50808E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EEF54-C93A-EAF3-7A30-DCFA7F776BD7}"/>
              </a:ext>
            </a:extLst>
          </p:cNvPr>
          <p:cNvSpPr>
            <a:spLocks noGrp="1"/>
          </p:cNvSpPr>
          <p:nvPr>
            <p:ph type="title"/>
          </p:nvPr>
        </p:nvSpPr>
        <p:spPr>
          <a:xfrm>
            <a:off x="1219200" y="4313208"/>
            <a:ext cx="10287000" cy="1587260"/>
          </a:xfrm>
        </p:spPr>
        <p:txBody>
          <a:bodyPr>
            <a:normAutofit/>
          </a:bodyPr>
          <a:lstStyle/>
          <a:p>
            <a:r>
              <a:rPr lang="en-US"/>
              <a:t>Improved loan and credit decisioning</a:t>
            </a:r>
            <a:endParaRPr lang="en-IN" dirty="0"/>
          </a:p>
        </p:txBody>
      </p:sp>
      <p:grpSp>
        <p:nvGrpSpPr>
          <p:cNvPr id="11" name="Group 10">
            <a:extLst>
              <a:ext uri="{FF2B5EF4-FFF2-40B4-BE49-F238E27FC236}">
                <a16:creationId xmlns:a16="http://schemas.microsoft.com/office/drawing/2014/main" id="{4485D3AE-FB36-4383-A8C1-33B485B463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2" name="Group 11">
              <a:extLst>
                <a:ext uri="{FF2B5EF4-FFF2-40B4-BE49-F238E27FC236}">
                  <a16:creationId xmlns:a16="http://schemas.microsoft.com/office/drawing/2014/main" id="{BAF6D3D0-BBE0-4F75-A6B2-82374F2641F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4" name="Straight Connector 13">
                <a:extLst>
                  <a:ext uri="{FF2B5EF4-FFF2-40B4-BE49-F238E27FC236}">
                    <a16:creationId xmlns:a16="http://schemas.microsoft.com/office/drawing/2014/main" id="{E38CB37F-0CA2-46BD-A57D-C5C6CB916D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0F60182-6E96-40DE-A215-C6BC3CD538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8276AEA9-CBD2-405C-8CC8-14982689C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Content Placeholder 2">
            <a:extLst>
              <a:ext uri="{FF2B5EF4-FFF2-40B4-BE49-F238E27FC236}">
                <a16:creationId xmlns:a16="http://schemas.microsoft.com/office/drawing/2014/main" id="{F74A7B3C-04EC-5722-A72D-7F5A57DC4B9A}"/>
              </a:ext>
            </a:extLst>
          </p:cNvPr>
          <p:cNvGraphicFramePr>
            <a:graphicFrameLocks noGrp="1"/>
          </p:cNvGraphicFramePr>
          <p:nvPr>
            <p:ph idx="1"/>
            <p:extLst>
              <p:ext uri="{D42A27DB-BD31-4B8C-83A1-F6EECF244321}">
                <p14:modId xmlns:p14="http://schemas.microsoft.com/office/powerpoint/2010/main" val="2991893387"/>
              </p:ext>
            </p:extLst>
          </p:nvPr>
        </p:nvGraphicFramePr>
        <p:xfrm>
          <a:off x="1219200" y="718868"/>
          <a:ext cx="9759351" cy="4017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86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3C872A-EADA-4C8E-AD63-84540F6EC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527F8-D38A-31F0-4AE6-26D3D4F9E3C7}"/>
              </a:ext>
            </a:extLst>
          </p:cNvPr>
          <p:cNvSpPr>
            <a:spLocks noGrp="1"/>
          </p:cNvSpPr>
          <p:nvPr>
            <p:ph type="title"/>
          </p:nvPr>
        </p:nvSpPr>
        <p:spPr>
          <a:xfrm>
            <a:off x="1238249" y="1195251"/>
            <a:ext cx="4372247" cy="4049486"/>
          </a:xfrm>
        </p:spPr>
        <p:txBody>
          <a:bodyPr anchor="t">
            <a:normAutofit/>
          </a:bodyPr>
          <a:lstStyle/>
          <a:p>
            <a:r>
              <a:rPr lang="en-US" sz="5400"/>
              <a:t>Automation of the investment process</a:t>
            </a:r>
            <a:endParaRPr lang="en-IN" sz="5400"/>
          </a:p>
        </p:txBody>
      </p:sp>
      <p:sp>
        <p:nvSpPr>
          <p:cNvPr id="3" name="Content Placeholder 2">
            <a:extLst>
              <a:ext uri="{FF2B5EF4-FFF2-40B4-BE49-F238E27FC236}">
                <a16:creationId xmlns:a16="http://schemas.microsoft.com/office/drawing/2014/main" id="{D615EDC5-6877-A2DA-93C2-6F22FFA2A1F6}"/>
              </a:ext>
            </a:extLst>
          </p:cNvPr>
          <p:cNvSpPr>
            <a:spLocks noGrp="1"/>
          </p:cNvSpPr>
          <p:nvPr>
            <p:ph idx="1"/>
          </p:nvPr>
        </p:nvSpPr>
        <p:spPr>
          <a:xfrm>
            <a:off x="6681650" y="1325880"/>
            <a:ext cx="4317277" cy="4846320"/>
          </a:xfrm>
        </p:spPr>
        <p:txBody>
          <a:bodyPr>
            <a:normAutofit/>
          </a:bodyPr>
          <a:lstStyle/>
          <a:p>
            <a:pPr marL="0" indent="0">
              <a:lnSpc>
                <a:spcPct val="110000"/>
              </a:lnSpc>
              <a:buNone/>
            </a:pPr>
            <a:r>
              <a:rPr lang="en-US" sz="1200">
                <a:latin typeface="Cavolini" panose="03000502040302020204" pitchFamily="66" charset="0"/>
                <a:cs typeface="Cavolini" panose="03000502040302020204" pitchFamily="66" charset="0"/>
              </a:rPr>
              <a:t>some banks are delving deeper into the world of AI by using their smart systems to help make investment decisions and support their investment banking research. Firms like Switzerland-based UBS and Netherlands-based ING are having AI systems scour the markets for untapped investment opportunities and inform their algorithmic trading systems. While humans are still in the loop with all these investment decisions, the AI systems are uncovering additional opportunities through better modeling and discovery. In addition, many financial services companies are offering robot-advisers to help their customers with portfolio management. Through personalization, chatbots and customer-specific models, these </a:t>
            </a:r>
            <a:r>
              <a:rPr lang="en-US" sz="1200" err="1">
                <a:latin typeface="Cavolini" panose="03000502040302020204" pitchFamily="66" charset="0"/>
                <a:cs typeface="Cavolini" panose="03000502040302020204" pitchFamily="66" charset="0"/>
              </a:rPr>
              <a:t>robo</a:t>
            </a:r>
            <a:r>
              <a:rPr lang="en-US" sz="1200">
                <a:latin typeface="Cavolini" panose="03000502040302020204" pitchFamily="66" charset="0"/>
                <a:cs typeface="Cavolini" panose="03000502040302020204" pitchFamily="66" charset="0"/>
              </a:rPr>
              <a:t>-advisers can provide high-quality guidance on investment decisions and be available whenever the customer needs their assistance.</a:t>
            </a:r>
            <a:endParaRPr lang="en-IN" sz="1200">
              <a:latin typeface="Cavolini" panose="03000502040302020204" pitchFamily="66" charset="0"/>
              <a:cs typeface="Cavolini" panose="03000502040302020204" pitchFamily="66" charset="0"/>
            </a:endParaRPr>
          </a:p>
        </p:txBody>
      </p:sp>
      <p:grpSp>
        <p:nvGrpSpPr>
          <p:cNvPr id="10" name="Group 9">
            <a:extLst>
              <a:ext uri="{FF2B5EF4-FFF2-40B4-BE49-F238E27FC236}">
                <a16:creationId xmlns:a16="http://schemas.microsoft.com/office/drawing/2014/main" id="{CFB05BBE-7040-483A-9363-F258D0795F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1230361C-8176-4B6E-BC11-9DE4BAA0FA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262F4E49-A259-4984-804B-3503C7594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E5C125-D8A6-4487-A363-4D455029E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3F553228-B0F7-4290-8D94-D73319611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568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092CAB0C-70DE-4DC8-BA46-0246B910F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1F35E-CA18-A76E-C699-86FBDEA24FF6}"/>
              </a:ext>
            </a:extLst>
          </p:cNvPr>
          <p:cNvSpPr>
            <a:spLocks noGrp="1"/>
          </p:cNvSpPr>
          <p:nvPr>
            <p:ph type="title"/>
          </p:nvPr>
        </p:nvSpPr>
        <p:spPr>
          <a:xfrm>
            <a:off x="1691341" y="577121"/>
            <a:ext cx="8843854" cy="1365979"/>
          </a:xfrm>
        </p:spPr>
        <p:txBody>
          <a:bodyPr>
            <a:normAutofit/>
          </a:bodyPr>
          <a:lstStyle/>
          <a:p>
            <a:pPr algn="ctr"/>
            <a:r>
              <a:rPr lang="en-IN"/>
              <a:t>ADVANTAGES</a:t>
            </a:r>
          </a:p>
        </p:txBody>
      </p:sp>
      <p:sp>
        <p:nvSpPr>
          <p:cNvPr id="3" name="Content Placeholder 2">
            <a:extLst>
              <a:ext uri="{FF2B5EF4-FFF2-40B4-BE49-F238E27FC236}">
                <a16:creationId xmlns:a16="http://schemas.microsoft.com/office/drawing/2014/main" id="{0C949337-6296-F1B2-1447-86CC516C1B89}"/>
              </a:ext>
            </a:extLst>
          </p:cNvPr>
          <p:cNvSpPr>
            <a:spLocks noGrp="1"/>
          </p:cNvSpPr>
          <p:nvPr>
            <p:ph idx="1"/>
          </p:nvPr>
        </p:nvSpPr>
        <p:spPr>
          <a:xfrm>
            <a:off x="2736669" y="2590800"/>
            <a:ext cx="6688182" cy="3581400"/>
          </a:xfrm>
        </p:spPr>
        <p:txBody>
          <a:bodyPr>
            <a:normAutofit/>
          </a:bodyPr>
          <a:lstStyle/>
          <a:p>
            <a:pPr algn="ctr">
              <a:lnSpc>
                <a:spcPct val="110000"/>
              </a:lnSpc>
            </a:pPr>
            <a:r>
              <a:rPr lang="en-US" sz="1500">
                <a:latin typeface="Cavolini" panose="03000502040302020204" pitchFamily="66" charset="0"/>
                <a:cs typeface="Cavolini" panose="03000502040302020204" pitchFamily="66" charset="0"/>
              </a:rPr>
              <a:t>Any  technology comes with its own benefits which is same as of use of artificial intelligence in banking and some of those are listed below:</a:t>
            </a:r>
          </a:p>
          <a:p>
            <a:pPr algn="ctr">
              <a:lnSpc>
                <a:spcPct val="110000"/>
              </a:lnSpc>
            </a:pPr>
            <a:r>
              <a:rPr lang="en-IN" sz="1500">
                <a:latin typeface="Cavolini" panose="03000502040302020204" pitchFamily="66" charset="0"/>
                <a:cs typeface="Cavolini" panose="03000502040302020204" pitchFamily="66" charset="0"/>
              </a:rPr>
              <a:t>Fraud Detection</a:t>
            </a:r>
          </a:p>
          <a:p>
            <a:pPr algn="ctr">
              <a:lnSpc>
                <a:spcPct val="110000"/>
              </a:lnSpc>
            </a:pPr>
            <a:r>
              <a:rPr lang="en-IN" sz="1500">
                <a:latin typeface="Cavolini" panose="03000502040302020204" pitchFamily="66" charset="0"/>
                <a:cs typeface="Cavolini" panose="03000502040302020204" pitchFamily="66" charset="0"/>
              </a:rPr>
              <a:t>Risk Management</a:t>
            </a:r>
          </a:p>
          <a:p>
            <a:pPr algn="ctr">
              <a:lnSpc>
                <a:spcPct val="110000"/>
              </a:lnSpc>
            </a:pPr>
            <a:r>
              <a:rPr lang="en-IN" sz="1500">
                <a:latin typeface="Cavolini" panose="03000502040302020204" pitchFamily="66" charset="0"/>
                <a:cs typeface="Cavolini" panose="03000502040302020204" pitchFamily="66" charset="0"/>
              </a:rPr>
              <a:t>Efficient Compliance</a:t>
            </a:r>
          </a:p>
          <a:p>
            <a:pPr algn="ctr">
              <a:lnSpc>
                <a:spcPct val="110000"/>
              </a:lnSpc>
            </a:pPr>
            <a:r>
              <a:rPr lang="en-IN" sz="1500">
                <a:latin typeface="Cavolini" panose="03000502040302020204" pitchFamily="66" charset="0"/>
                <a:cs typeface="Cavolini" panose="03000502040302020204" pitchFamily="66" charset="0"/>
              </a:rPr>
              <a:t>Cost Savings</a:t>
            </a:r>
          </a:p>
          <a:p>
            <a:pPr algn="ctr">
              <a:lnSpc>
                <a:spcPct val="110000"/>
              </a:lnSpc>
            </a:pPr>
            <a:r>
              <a:rPr lang="en-IN" sz="1500">
                <a:latin typeface="Cavolini" panose="03000502040302020204" pitchFamily="66" charset="0"/>
                <a:cs typeface="Cavolini" panose="03000502040302020204" pitchFamily="66" charset="0"/>
              </a:rPr>
              <a:t>Credit Scoring</a:t>
            </a:r>
          </a:p>
          <a:p>
            <a:pPr algn="ctr">
              <a:lnSpc>
                <a:spcPct val="110000"/>
              </a:lnSpc>
            </a:pPr>
            <a:r>
              <a:rPr lang="en-IN" sz="1500">
                <a:latin typeface="Cavolini" panose="03000502040302020204" pitchFamily="66" charset="0"/>
                <a:cs typeface="Cavolini" panose="03000502040302020204" pitchFamily="66" charset="0"/>
              </a:rPr>
              <a:t>Investment Management</a:t>
            </a:r>
          </a:p>
          <a:p>
            <a:pPr algn="ctr">
              <a:lnSpc>
                <a:spcPct val="110000"/>
              </a:lnSpc>
            </a:pPr>
            <a:r>
              <a:rPr lang="en-IN" sz="1500">
                <a:latin typeface="Cavolini" panose="03000502040302020204" pitchFamily="66" charset="0"/>
                <a:cs typeface="Cavolini" panose="03000502040302020204" pitchFamily="66" charset="0"/>
              </a:rPr>
              <a:t>Enhanced Security</a:t>
            </a:r>
          </a:p>
        </p:txBody>
      </p:sp>
      <p:grpSp>
        <p:nvGrpSpPr>
          <p:cNvPr id="28" name="Group 20">
            <a:extLst>
              <a:ext uri="{FF2B5EF4-FFF2-40B4-BE49-F238E27FC236}">
                <a16:creationId xmlns:a16="http://schemas.microsoft.com/office/drawing/2014/main" id="{27686979-EF4E-47AD-9ABF-CFD1C5AC2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22" name="Group 21">
              <a:extLst>
                <a:ext uri="{FF2B5EF4-FFF2-40B4-BE49-F238E27FC236}">
                  <a16:creationId xmlns:a16="http://schemas.microsoft.com/office/drawing/2014/main" id="{EB4EAB5A-33BE-44EA-84C8-5446C3225A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24" name="Straight Connector 23">
                <a:extLst>
                  <a:ext uri="{FF2B5EF4-FFF2-40B4-BE49-F238E27FC236}">
                    <a16:creationId xmlns:a16="http://schemas.microsoft.com/office/drawing/2014/main" id="{A7AA46DE-C3A7-41A3-BF3B-358FB3EF6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4426D2-7B82-4A15-A406-9CA7655EB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Oval 22">
              <a:extLst>
                <a:ext uri="{FF2B5EF4-FFF2-40B4-BE49-F238E27FC236}">
                  <a16:creationId xmlns:a16="http://schemas.microsoft.com/office/drawing/2014/main" id="{5C91F0D9-BE92-48CA-875E-CEC979B4B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8166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2CAB0C-70DE-4DC8-BA46-0246B910F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22C83-5122-9B75-8A2C-5FFE4B1CF269}"/>
              </a:ext>
            </a:extLst>
          </p:cNvPr>
          <p:cNvSpPr>
            <a:spLocks noGrp="1"/>
          </p:cNvSpPr>
          <p:nvPr>
            <p:ph type="title"/>
          </p:nvPr>
        </p:nvSpPr>
        <p:spPr>
          <a:xfrm>
            <a:off x="1691341" y="577121"/>
            <a:ext cx="8843854" cy="1365979"/>
          </a:xfrm>
        </p:spPr>
        <p:txBody>
          <a:bodyPr>
            <a:normAutofit/>
          </a:bodyPr>
          <a:lstStyle/>
          <a:p>
            <a:pPr algn="ctr"/>
            <a:r>
              <a:rPr lang="en-US"/>
              <a:t>Advantages in Brief</a:t>
            </a:r>
            <a:endParaRPr lang="en-IN"/>
          </a:p>
        </p:txBody>
      </p:sp>
      <p:sp>
        <p:nvSpPr>
          <p:cNvPr id="3" name="Content Placeholder 2">
            <a:extLst>
              <a:ext uri="{FF2B5EF4-FFF2-40B4-BE49-F238E27FC236}">
                <a16:creationId xmlns:a16="http://schemas.microsoft.com/office/drawing/2014/main" id="{12A402D4-B3EB-0A01-4FBF-B1448CAC3AFB}"/>
              </a:ext>
            </a:extLst>
          </p:cNvPr>
          <p:cNvSpPr>
            <a:spLocks noGrp="1"/>
          </p:cNvSpPr>
          <p:nvPr>
            <p:ph idx="1"/>
          </p:nvPr>
        </p:nvSpPr>
        <p:spPr>
          <a:xfrm>
            <a:off x="2736669" y="2590800"/>
            <a:ext cx="6688182" cy="3581400"/>
          </a:xfrm>
        </p:spPr>
        <p:txBody>
          <a:bodyPr>
            <a:normAutofit/>
          </a:bodyPr>
          <a:lstStyle/>
          <a:p>
            <a:pPr algn="ctr">
              <a:lnSpc>
                <a:spcPct val="110000"/>
              </a:lnSpc>
            </a:pPr>
            <a:r>
              <a:rPr lang="en-US" dirty="0">
                <a:latin typeface="Cavolini" panose="03000502040302020204" pitchFamily="66" charset="0"/>
                <a:cs typeface="Cavolini" panose="03000502040302020204" pitchFamily="66" charset="0"/>
              </a:rPr>
              <a:t>Chatbot Customer Service</a:t>
            </a:r>
          </a:p>
          <a:p>
            <a:pPr marL="0" indent="0" algn="ctr">
              <a:lnSpc>
                <a:spcPct val="110000"/>
              </a:lnSpc>
              <a:buNone/>
            </a:pPr>
            <a:r>
              <a:rPr lang="en-US" dirty="0">
                <a:latin typeface="Cavolini" panose="03000502040302020204" pitchFamily="66" charset="0"/>
                <a:cs typeface="Cavolini" panose="03000502040302020204" pitchFamily="66" charset="0"/>
              </a:rPr>
              <a:t>  AI-powered chatbots can provide customers with 24/7 support, answer questions, and provide guidance on various banking-related topics, such as account balances, payment history, and loan inquiries.</a:t>
            </a:r>
          </a:p>
          <a:p>
            <a:pPr marL="0" indent="0" algn="ctr">
              <a:lnSpc>
                <a:spcPct val="110000"/>
              </a:lnSpc>
              <a:buNone/>
            </a:pPr>
            <a:endParaRPr lang="en-US" dirty="0">
              <a:latin typeface="Cavolini" panose="03000502040302020204" pitchFamily="66" charset="0"/>
              <a:cs typeface="Cavolini" panose="03000502040302020204" pitchFamily="66" charset="0"/>
            </a:endParaRPr>
          </a:p>
          <a:p>
            <a:pPr algn="ctr">
              <a:lnSpc>
                <a:spcPct val="110000"/>
              </a:lnSpc>
            </a:pPr>
            <a:r>
              <a:rPr lang="en-US" dirty="0">
                <a:latin typeface="Cavolini" panose="03000502040302020204" pitchFamily="66" charset="0"/>
                <a:cs typeface="Cavolini" panose="03000502040302020204" pitchFamily="66" charset="0"/>
              </a:rPr>
              <a:t> Better investment recommendations</a:t>
            </a:r>
          </a:p>
          <a:p>
            <a:pPr marL="0" indent="0" algn="ctr">
              <a:lnSpc>
                <a:spcPct val="110000"/>
              </a:lnSpc>
              <a:buNone/>
            </a:pPr>
            <a:r>
              <a:rPr lang="en-US" dirty="0">
                <a:latin typeface="Cavolini" panose="03000502040302020204" pitchFamily="66" charset="0"/>
                <a:cs typeface="Cavolini" panose="03000502040302020204" pitchFamily="66" charset="0"/>
              </a:rPr>
              <a:t>  AI-powered investment tools can analyze vast amounts of data to provide investment recommendations that are tailored to each individual investor's goals, risk tolerance, and preferences.</a:t>
            </a:r>
            <a:endParaRPr lang="en-IN" dirty="0">
              <a:latin typeface="Cavolini" panose="03000502040302020204" pitchFamily="66" charset="0"/>
              <a:cs typeface="Cavolini" panose="03000502040302020204" pitchFamily="66" charset="0"/>
            </a:endParaRPr>
          </a:p>
        </p:txBody>
      </p:sp>
      <p:grpSp>
        <p:nvGrpSpPr>
          <p:cNvPr id="10" name="Group 9">
            <a:extLst>
              <a:ext uri="{FF2B5EF4-FFF2-40B4-BE49-F238E27FC236}">
                <a16:creationId xmlns:a16="http://schemas.microsoft.com/office/drawing/2014/main" id="{27686979-EF4E-47AD-9ABF-CFD1C5AC2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EB4EAB5A-33BE-44EA-84C8-5446C3225A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7AA46DE-C3A7-41A3-BF3B-358FB3EF6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4426D2-7B82-4A15-A406-9CA7655EB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5C91F0D9-BE92-48CA-875E-CEC979B4B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1880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2CAB0C-70DE-4DC8-BA46-0246B910F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9A4E4-142E-2ECB-7FF2-C4A9FE4B8F47}"/>
              </a:ext>
            </a:extLst>
          </p:cNvPr>
          <p:cNvSpPr>
            <a:spLocks noGrp="1"/>
          </p:cNvSpPr>
          <p:nvPr>
            <p:ph type="title"/>
          </p:nvPr>
        </p:nvSpPr>
        <p:spPr>
          <a:xfrm>
            <a:off x="1691341" y="577121"/>
            <a:ext cx="8843854" cy="1365979"/>
          </a:xfrm>
        </p:spPr>
        <p:txBody>
          <a:bodyPr>
            <a:normAutofit/>
          </a:bodyPr>
          <a:lstStyle/>
          <a:p>
            <a:pPr algn="ctr"/>
            <a:r>
              <a:rPr lang="en-US" dirty="0"/>
              <a:t>Advantages in Brief</a:t>
            </a:r>
            <a:endParaRPr lang="en-IN"/>
          </a:p>
        </p:txBody>
      </p:sp>
      <p:sp>
        <p:nvSpPr>
          <p:cNvPr id="3" name="Content Placeholder 2">
            <a:extLst>
              <a:ext uri="{FF2B5EF4-FFF2-40B4-BE49-F238E27FC236}">
                <a16:creationId xmlns:a16="http://schemas.microsoft.com/office/drawing/2014/main" id="{B8463930-1754-C3C7-3233-FB087EE422B7}"/>
              </a:ext>
            </a:extLst>
          </p:cNvPr>
          <p:cNvSpPr>
            <a:spLocks noGrp="1"/>
          </p:cNvSpPr>
          <p:nvPr>
            <p:ph idx="1"/>
          </p:nvPr>
        </p:nvSpPr>
        <p:spPr>
          <a:xfrm>
            <a:off x="2736669" y="2590800"/>
            <a:ext cx="6688182" cy="3581400"/>
          </a:xfrm>
        </p:spPr>
        <p:txBody>
          <a:bodyPr>
            <a:normAutofit/>
          </a:bodyPr>
          <a:lstStyle/>
          <a:p>
            <a:pPr algn="ctr">
              <a:lnSpc>
                <a:spcPct val="110000"/>
              </a:lnSpc>
            </a:pPr>
            <a:r>
              <a:rPr lang="en-US" sz="1400">
                <a:latin typeface="Cavolini" panose="03000502040302020204" pitchFamily="66" charset="0"/>
                <a:cs typeface="Cavolini" panose="03000502040302020204" pitchFamily="66" charset="0"/>
              </a:rPr>
              <a:t>Fraud detection </a:t>
            </a:r>
          </a:p>
          <a:p>
            <a:pPr marL="0" indent="0" algn="ctr">
              <a:lnSpc>
                <a:spcPct val="110000"/>
              </a:lnSpc>
              <a:buNone/>
            </a:pPr>
            <a:r>
              <a:rPr lang="en-US" sz="1400">
                <a:latin typeface="Cavolini" panose="03000502040302020204" pitchFamily="66" charset="0"/>
                <a:cs typeface="Cavolini" panose="03000502040302020204" pitchFamily="66" charset="0"/>
              </a:rPr>
              <a:t> AI can be used to identify suspicious transactions and patterns of behavior that may indicate fraud. By analyzing large volumes of data, AI algorithms can quickly identify potential fraud and alert the appropriate parties for further investigation.</a:t>
            </a:r>
          </a:p>
          <a:p>
            <a:pPr algn="ctr">
              <a:lnSpc>
                <a:spcPct val="110000"/>
              </a:lnSpc>
            </a:pPr>
            <a:r>
              <a:rPr lang="en-US" sz="1400">
                <a:latin typeface="Cavolini" panose="03000502040302020204" pitchFamily="66" charset="0"/>
                <a:cs typeface="Cavolini" panose="03000502040302020204" pitchFamily="66" charset="0"/>
              </a:rPr>
              <a:t>Improved customer service </a:t>
            </a:r>
          </a:p>
          <a:p>
            <a:pPr marL="0" indent="0" algn="ctr">
              <a:lnSpc>
                <a:spcPct val="110000"/>
              </a:lnSpc>
              <a:buNone/>
            </a:pPr>
            <a:r>
              <a:rPr lang="en-US" sz="1400">
                <a:latin typeface="Cavolini" panose="03000502040302020204" pitchFamily="66" charset="0"/>
                <a:cs typeface="Cavolini" panose="03000502040302020204" pitchFamily="66" charset="0"/>
              </a:rPr>
              <a:t>  AI-powered chatbots and virtual assistants can provide 24/7 customer support, answer common questions, and help customers with basic banking tasks. This reduces the burden on human customer service representatives and allows banks to provide faster and more personalized service to their customers</a:t>
            </a:r>
            <a:endParaRPr lang="en-IN" sz="1400">
              <a:latin typeface="Cavolini" panose="03000502040302020204" pitchFamily="66" charset="0"/>
              <a:cs typeface="Cavolini" panose="03000502040302020204" pitchFamily="66" charset="0"/>
            </a:endParaRPr>
          </a:p>
        </p:txBody>
      </p:sp>
      <p:grpSp>
        <p:nvGrpSpPr>
          <p:cNvPr id="10" name="Group 9">
            <a:extLst>
              <a:ext uri="{FF2B5EF4-FFF2-40B4-BE49-F238E27FC236}">
                <a16:creationId xmlns:a16="http://schemas.microsoft.com/office/drawing/2014/main" id="{27686979-EF4E-47AD-9ABF-CFD1C5AC2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1" name="Group 10">
              <a:extLst>
                <a:ext uri="{FF2B5EF4-FFF2-40B4-BE49-F238E27FC236}">
                  <a16:creationId xmlns:a16="http://schemas.microsoft.com/office/drawing/2014/main" id="{EB4EAB5A-33BE-44EA-84C8-5446C3225A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3" name="Straight Connector 12">
                <a:extLst>
                  <a:ext uri="{FF2B5EF4-FFF2-40B4-BE49-F238E27FC236}">
                    <a16:creationId xmlns:a16="http://schemas.microsoft.com/office/drawing/2014/main" id="{A7AA46DE-C3A7-41A3-BF3B-358FB3EF61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4426D2-7B82-4A15-A406-9CA7655EB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5C91F0D9-BE92-48CA-875E-CEC979B4B2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4189491"/>
      </p:ext>
    </p:extLst>
  </p:cSld>
  <p:clrMapOvr>
    <a:masterClrMapping/>
  </p:clrMapOvr>
</p:sld>
</file>

<file path=ppt/theme/theme1.xml><?xml version="1.0" encoding="utf-8"?>
<a:theme xmlns:a="http://schemas.openxmlformats.org/drawingml/2006/main" name="Streetscap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emplate/>
  <TotalTime>86</TotalTime>
  <Words>1394</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Cavolini</vt:lpstr>
      <vt:lpstr>Consolas</vt:lpstr>
      <vt:lpstr>Franklin Gothic Heavy</vt:lpstr>
      <vt:lpstr>StreetscapeVTI</vt:lpstr>
      <vt:lpstr>Artificial Intelligence Report AI IN BANKING</vt:lpstr>
      <vt:lpstr>INTRODUCTION</vt:lpstr>
      <vt:lpstr>OUR OBJECTIVE</vt:lpstr>
      <vt:lpstr>FUNCTIONS OF AI IN BANKING</vt:lpstr>
      <vt:lpstr>Improved loan and credit decisioning</vt:lpstr>
      <vt:lpstr>Automation of the investment process</vt:lpstr>
      <vt:lpstr>ADVANTAGES</vt:lpstr>
      <vt:lpstr>Advantages in Brief</vt:lpstr>
      <vt:lpstr>Advantages in Brief</vt:lpstr>
      <vt:lpstr>DISADVANTAGES</vt:lpstr>
      <vt:lpstr>Disadvantages in Brief</vt:lpstr>
      <vt:lpstr>Disadvantages in Brief</vt:lpstr>
      <vt:lpstr>Resolution of problem</vt:lpstr>
      <vt:lpstr>Resolution of problem</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BANKING</dc:title>
  <dc:creator>Ajita Yadav</dc:creator>
  <cp:lastModifiedBy>Ajita Yadav</cp:lastModifiedBy>
  <cp:revision>4</cp:revision>
  <dcterms:created xsi:type="dcterms:W3CDTF">2023-04-19T11:13:18Z</dcterms:created>
  <dcterms:modified xsi:type="dcterms:W3CDTF">2023-04-20T17:18:37Z</dcterms:modified>
</cp:coreProperties>
</file>