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FB72-7C58-0A4F-816B-7514F2D34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1A998-D636-BB4A-AD53-220CFAD38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84F4F-C00E-6042-BD98-545A67DC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02C-07DF-C241-AFD6-E0904F580FFF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F7953-B552-3A4D-A319-F76363A0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A88BE-87CE-524F-BDC1-496526F1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2916-86E3-3E4E-83B7-07E92F74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6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3AE4-58DC-484F-94FD-96637E2B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52DA2-45AA-7D4E-AD1E-70C49A4E8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69732-AEBA-1D48-A1F2-8A5521DE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02C-07DF-C241-AFD6-E0904F580FFF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54E4C-6BE0-D847-B5D9-532F04E7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0A0E6-1831-0A44-97F9-C933DFEE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2916-86E3-3E4E-83B7-07E92F74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3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7F512-85B1-CD45-B7AA-B6C6DBEB1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45DB9-2CCF-BC46-BD41-869E928D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09305-42D7-EF42-9C8B-3BB3CBE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02C-07DF-C241-AFD6-E0904F580FFF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7C321-B15B-3A4A-9329-A29B07BC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3933-96DF-EA49-B2A6-D8D10B6A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2916-86E3-3E4E-83B7-07E92F74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4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0D9C-00B7-3E4B-9511-732DB778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FE57-34B9-414B-BB1B-676D4CDF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D6F26-C8D0-E040-AA86-60351604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02C-07DF-C241-AFD6-E0904F580FFF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D19C1-B603-E645-A29F-F20F2214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FA0B8-B6BF-DC43-B1CD-DFB5AA41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2916-86E3-3E4E-83B7-07E92F74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9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9BD9-CC5E-EB47-81AD-508AF4D1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FE1AF-6BBD-6B4B-AAB9-5ECD7C11D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71FC9-C5EC-6A4D-9BD8-3E9060E9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02C-07DF-C241-AFD6-E0904F580FFF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B6419-A239-0C42-B84D-19B9031D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9F7AF-47CC-F847-97CF-A7D3D699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2916-86E3-3E4E-83B7-07E92F74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3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6EEF-3652-3041-836B-94C08C92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82B0-1F90-8C4B-89B1-000122B94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D94E9-AE54-684E-9748-1C5E26371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F38A7-E6BA-CE4B-833A-F51F639D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02C-07DF-C241-AFD6-E0904F580FFF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BE1B1-6FAF-0B4A-98A2-8A21A99E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835B0-B098-7E46-A871-493F89F6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2916-86E3-3E4E-83B7-07E92F74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1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22A1-9E71-0F44-A608-14DB748F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8034F-E632-064E-9912-738DDC2CE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64AF3-D45B-2943-8EA7-51D2540E2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0673F-AAFF-4442-8146-767C7EE32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3E77F-6C26-984B-9360-B03DA864B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A83C3-43FE-6D48-B97D-03952D46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02C-07DF-C241-AFD6-E0904F580FFF}" type="datetimeFigureOut">
              <a:rPr lang="en-US" smtClean="0"/>
              <a:t>2/23/22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48A39-1802-334E-A7F1-3E986089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FF72B-A16B-9E4B-896B-38F76840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2916-86E3-3E4E-83B7-07E92F74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7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6594-BC2D-FB44-8E00-A4AF3E43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9B224-C5BC-7742-9E58-8653973A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02C-07DF-C241-AFD6-E0904F580FFF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128CF-52CD-694D-8C52-DDA86798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5574A-AFB2-304E-86E8-25941EC7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2916-86E3-3E4E-83B7-07E92F74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2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08589-D065-B549-B986-3316053A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02C-07DF-C241-AFD6-E0904F580FFF}" type="datetimeFigureOut">
              <a:rPr lang="en-US" smtClean="0"/>
              <a:t>2/23/22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6F810-DAE9-2A4B-8D8B-87B9583F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C3AF3-56D7-A54A-82F1-ABB1A666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2916-86E3-3E4E-83B7-07E92F74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7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C2B2-A3B8-F741-8BA2-2EC53E57B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D3F4-51D4-E94F-9752-CC8462F9A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0E9CF-D2A8-4E47-BF30-54E341E8C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ABE51-A58D-8A4C-B630-00906D04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02C-07DF-C241-AFD6-E0904F580FFF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843F4-D3A0-BE47-A99D-F20E772F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AF2A2-4666-4E41-B2CD-E5032402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2916-86E3-3E4E-83B7-07E92F74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1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CBED-BB85-9546-A780-5E21B858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8EAD5-C809-9045-B770-C64838188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42BF6-ECE4-1844-AD04-D365202AA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7BB48-E653-6046-9A41-B8087127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02C-07DF-C241-AFD6-E0904F580FFF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4B203-6CAF-2E4E-81D5-EF78B9CB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04B41-0D0F-6B4F-AA45-D01D6B9C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2916-86E3-3E4E-83B7-07E92F74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7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45BEB-6C94-7D4F-A354-58C42AF5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500CB-032C-734F-86D6-055B7EABE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E992D-89BD-D64B-8158-880237BF7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702C-07DF-C241-AFD6-E0904F580FFF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BDD15-5F97-C84F-93E3-D26775091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FE6B5-E1A4-8F4C-B4CC-5A44661EB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92916-86E3-3E4E-83B7-07E92F74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5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DDCD0E-D16C-CB44-B108-657C266700DE}"/>
              </a:ext>
            </a:extLst>
          </p:cNvPr>
          <p:cNvSpPr txBox="1"/>
          <p:nvPr/>
        </p:nvSpPr>
        <p:spPr>
          <a:xfrm>
            <a:off x="213756" y="190005"/>
            <a:ext cx="2505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 Statement: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13CFF-280B-A54E-B6E4-ED7434121C7D}"/>
              </a:ext>
            </a:extLst>
          </p:cNvPr>
          <p:cNvSpPr txBox="1"/>
          <p:nvPr/>
        </p:nvSpPr>
        <p:spPr>
          <a:xfrm>
            <a:off x="213755" y="959921"/>
            <a:ext cx="11804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process of </a:t>
            </a:r>
            <a:r>
              <a:rPr lang="en-US" b="1" i="1" dirty="0"/>
              <a:t>reading input file -&gt; processing data -&gt; storing</a:t>
            </a:r>
            <a:r>
              <a:rPr lang="en-US" i="1" dirty="0"/>
              <a:t> it </a:t>
            </a:r>
            <a:r>
              <a:rPr lang="en-US" dirty="0"/>
              <a:t>takes time and hence for real time data, some data may get truncated.</a:t>
            </a:r>
          </a:p>
        </p:txBody>
      </p:sp>
      <p:sp>
        <p:nvSpPr>
          <p:cNvPr id="7" name="Multi-document 6">
            <a:extLst>
              <a:ext uri="{FF2B5EF4-FFF2-40B4-BE49-F238E27FC236}">
                <a16:creationId xmlns:a16="http://schemas.microsoft.com/office/drawing/2014/main" id="{796DA29E-2F10-EC44-B9E7-5540F4E5AB32}"/>
              </a:ext>
            </a:extLst>
          </p:cNvPr>
          <p:cNvSpPr/>
          <p:nvPr/>
        </p:nvSpPr>
        <p:spPr>
          <a:xfrm>
            <a:off x="985651" y="2155371"/>
            <a:ext cx="2185060" cy="218506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Input Files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E886FE-8869-984A-8A84-D6AE885A9878}"/>
              </a:ext>
            </a:extLst>
          </p:cNvPr>
          <p:cNvSpPr/>
          <p:nvPr/>
        </p:nvSpPr>
        <p:spPr>
          <a:xfrm>
            <a:off x="4511634" y="2422566"/>
            <a:ext cx="2945080" cy="165067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Batch Process</a:t>
            </a:r>
          </a:p>
        </p:txBody>
      </p:sp>
      <p:sp>
        <p:nvSpPr>
          <p:cNvPr id="9" name="Multi-document 8">
            <a:extLst>
              <a:ext uri="{FF2B5EF4-FFF2-40B4-BE49-F238E27FC236}">
                <a16:creationId xmlns:a16="http://schemas.microsoft.com/office/drawing/2014/main" id="{1E8642D5-2CB7-6C47-AE81-023194FA2C47}"/>
              </a:ext>
            </a:extLst>
          </p:cNvPr>
          <p:cNvSpPr/>
          <p:nvPr/>
        </p:nvSpPr>
        <p:spPr>
          <a:xfrm>
            <a:off x="8797637" y="2155371"/>
            <a:ext cx="2185060" cy="2185060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Output Files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DE1272-776F-5F44-9F37-B7198C00206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170711" y="3247901"/>
            <a:ext cx="1340923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B14039-F9BD-9947-B4C9-E5DE618F301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456714" y="3247901"/>
            <a:ext cx="1340923" cy="0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an 16">
            <a:extLst>
              <a:ext uri="{FF2B5EF4-FFF2-40B4-BE49-F238E27FC236}">
                <a16:creationId xmlns:a16="http://schemas.microsoft.com/office/drawing/2014/main" id="{D11DB1DD-32C0-D942-B208-FD59805E3981}"/>
              </a:ext>
            </a:extLst>
          </p:cNvPr>
          <p:cNvSpPr/>
          <p:nvPr/>
        </p:nvSpPr>
        <p:spPr>
          <a:xfrm>
            <a:off x="8797637" y="4640779"/>
            <a:ext cx="1585913" cy="1257300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Database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53ACC70-761E-564F-AF65-3159EB90325A}"/>
              </a:ext>
            </a:extLst>
          </p:cNvPr>
          <p:cNvCxnSpPr>
            <a:stCxn id="8" idx="2"/>
            <a:endCxn id="17" idx="2"/>
          </p:cNvCxnSpPr>
          <p:nvPr/>
        </p:nvCxnSpPr>
        <p:spPr>
          <a:xfrm rot="16200000" flipH="1">
            <a:off x="6792809" y="3264600"/>
            <a:ext cx="1196193" cy="2813463"/>
          </a:xfrm>
          <a:prstGeom prst="bentConnector2">
            <a:avLst/>
          </a:prstGeom>
          <a:ln w="635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DB7FDEF-2259-E74A-B889-1F375CE579B3}"/>
              </a:ext>
            </a:extLst>
          </p:cNvPr>
          <p:cNvSpPr/>
          <p:nvPr/>
        </p:nvSpPr>
        <p:spPr>
          <a:xfrm>
            <a:off x="2214563" y="4671331"/>
            <a:ext cx="2628900" cy="1472294"/>
          </a:xfrm>
          <a:prstGeom prst="roundRect">
            <a:avLst/>
          </a:prstGeom>
          <a:solidFill>
            <a:srgbClr val="FF2600">
              <a:alpha val="3960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Bottleneck areas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A0A3BD5-AA0E-3B44-BCAA-560BA6581B79}"/>
              </a:ext>
            </a:extLst>
          </p:cNvPr>
          <p:cNvCxnSpPr>
            <a:cxnSpLocks/>
            <a:stCxn id="20" idx="2"/>
            <a:endCxn id="17" idx="2"/>
          </p:cNvCxnSpPr>
          <p:nvPr/>
        </p:nvCxnSpPr>
        <p:spPr>
          <a:xfrm rot="5400000" flipH="1" flipV="1">
            <a:off x="5726227" y="3072215"/>
            <a:ext cx="874196" cy="5268624"/>
          </a:xfrm>
          <a:prstGeom prst="bentConnector4">
            <a:avLst>
              <a:gd name="adj1" fmla="val -26150"/>
              <a:gd name="adj2" fmla="val 9881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79D2A486-2719-4749-95BF-7431E85D7BEB}"/>
              </a:ext>
            </a:extLst>
          </p:cNvPr>
          <p:cNvCxnSpPr>
            <a:cxnSpLocks/>
            <a:stCxn id="20" idx="0"/>
          </p:cNvCxnSpPr>
          <p:nvPr/>
        </p:nvCxnSpPr>
        <p:spPr>
          <a:xfrm rot="5400000" flipH="1" flipV="1">
            <a:off x="3308609" y="3468305"/>
            <a:ext cx="1423430" cy="98262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21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0D15B1-6093-8C48-B22C-07B57108B825}"/>
              </a:ext>
            </a:extLst>
          </p:cNvPr>
          <p:cNvSpPr txBox="1"/>
          <p:nvPr/>
        </p:nvSpPr>
        <p:spPr>
          <a:xfrm>
            <a:off x="213756" y="190005"/>
            <a:ext cx="2505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 Analysis: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286C7C1-185A-8340-963E-2B59A5C03A16}"/>
              </a:ext>
            </a:extLst>
          </p:cNvPr>
          <p:cNvSpPr/>
          <p:nvPr/>
        </p:nvSpPr>
        <p:spPr>
          <a:xfrm>
            <a:off x="457200" y="942975"/>
            <a:ext cx="4600575" cy="50149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data structure must be chosen best suited for real time solution.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Database for storing data must be chosen properly.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1DA670E-70A4-EF48-A582-90765AAF9924}"/>
              </a:ext>
            </a:extLst>
          </p:cNvPr>
          <p:cNvSpPr/>
          <p:nvPr/>
        </p:nvSpPr>
        <p:spPr>
          <a:xfrm>
            <a:off x="6396038" y="942975"/>
            <a:ext cx="4600575" cy="501491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Requirements to achieve this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CRUD operations should be fast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Traversal should be fast</a:t>
            </a:r>
          </a:p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Data structure Specific requirement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Should be First in First Out hence ordered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Should be thread safe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Database specific requirement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Should be distributed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Should be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concurrent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Should have correct data means no override.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0A932E-16C6-6D4E-A88B-3D3122B6A9C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057775" y="3450432"/>
            <a:ext cx="1338263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4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ECFF39-95E2-B644-ACAA-AADB35E43D40}"/>
              </a:ext>
            </a:extLst>
          </p:cNvPr>
          <p:cNvSpPr txBox="1"/>
          <p:nvPr/>
        </p:nvSpPr>
        <p:spPr>
          <a:xfrm>
            <a:off x="213756" y="190005"/>
            <a:ext cx="637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Structure and Database candidate: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DC314A1-CECC-0343-B7FD-0CD3985799E7}"/>
              </a:ext>
            </a:extLst>
          </p:cNvPr>
          <p:cNvSpPr/>
          <p:nvPr/>
        </p:nvSpPr>
        <p:spPr>
          <a:xfrm>
            <a:off x="1090612" y="785812"/>
            <a:ext cx="4514850" cy="583644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Out of selection process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Array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:- Not auto scalable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Stack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:- LIFO and not FIFO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Hash Map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:- does not maintain order , collision resolution is high, painful for huge data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Hash Table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:- does not maintain order, painful for huge data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Hash Set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:- does not maintain order, internally uses Hash map.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Flat file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:- Painfully slow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List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:- Slower than Queue if FIFO is required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JSON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:- Internally it stores as map + overhead</a:t>
            </a:r>
          </a:p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__________________________________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Selection</a:t>
            </a:r>
          </a:p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Queue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:- Follows FIFO principal.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Faster than others above.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Pop/push time takes O(1)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Tree and graph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:-  Good for having a hierarchy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0651CB4-AE4C-AD49-8923-5EE030902481}"/>
              </a:ext>
            </a:extLst>
          </p:cNvPr>
          <p:cNvSpPr/>
          <p:nvPr/>
        </p:nvSpPr>
        <p:spPr>
          <a:xfrm>
            <a:off x="6586538" y="592932"/>
            <a:ext cx="4514850" cy="30146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Consideration:-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Unstructured data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Huge data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Dynamic Schema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No SQL stands out on all 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46154-387C-9445-BF9C-6E0DA136EBF9}"/>
              </a:ext>
            </a:extLst>
          </p:cNvPr>
          <p:cNvSpPr txBox="1"/>
          <p:nvPr/>
        </p:nvSpPr>
        <p:spPr>
          <a:xfrm>
            <a:off x="1764506" y="928689"/>
            <a:ext cx="17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B3B2C-D855-1840-BB71-EA1563739E99}"/>
              </a:ext>
            </a:extLst>
          </p:cNvPr>
          <p:cNvSpPr txBox="1"/>
          <p:nvPr/>
        </p:nvSpPr>
        <p:spPr>
          <a:xfrm>
            <a:off x="8252222" y="928689"/>
            <a:ext cx="118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Database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45E43CB-570D-7A43-8ABF-AEF869D2D48F}"/>
              </a:ext>
            </a:extLst>
          </p:cNvPr>
          <p:cNvSpPr/>
          <p:nvPr/>
        </p:nvSpPr>
        <p:spPr>
          <a:xfrm>
            <a:off x="6586538" y="3607594"/>
            <a:ext cx="4514850" cy="30146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Which No SQL?</a:t>
            </a:r>
          </a:p>
          <a:p>
            <a:pPr marL="342900" indent="-342900">
              <a:buFontTx/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Graph Databases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:- Good for storing  graph-oriented data structures.(Recommendation engines)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Wide column data stores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:- Good for Search engines and web app</a:t>
            </a:r>
          </a:p>
          <a:p>
            <a:pPr marL="342900" indent="-342900">
              <a:buFontTx/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Document Stores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:- content management and monitoring web</a:t>
            </a:r>
          </a:p>
          <a:p>
            <a:pPr marL="342900" indent="-342900">
              <a:buFontTx/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Key-Value (KV) Stores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:-Good for clickstream data and application logs</a:t>
            </a:r>
          </a:p>
        </p:txBody>
      </p:sp>
    </p:spTree>
    <p:extLst>
      <p:ext uri="{BB962C8B-B14F-4D97-AF65-F5344CB8AC3E}">
        <p14:creationId xmlns:p14="http://schemas.microsoft.com/office/powerpoint/2010/main" val="83084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A82392-D50A-D945-8FB9-8560CF9DB234}"/>
              </a:ext>
            </a:extLst>
          </p:cNvPr>
          <p:cNvSpPr txBox="1"/>
          <p:nvPr/>
        </p:nvSpPr>
        <p:spPr>
          <a:xfrm>
            <a:off x="213756" y="190005"/>
            <a:ext cx="371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Final selection and Reason: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FA8170-15D8-6F45-AD9A-227BED676166}"/>
              </a:ext>
            </a:extLst>
          </p:cNvPr>
          <p:cNvSpPr/>
          <p:nvPr/>
        </p:nvSpPr>
        <p:spPr>
          <a:xfrm>
            <a:off x="914400" y="785813"/>
            <a:ext cx="4514850" cy="56435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Data Structure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For our application we need to retrieve data in minimum time in a FIFO approach.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 do not want to lose any data, and all this should happen in real time.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 also need to have key value paired data for indexing the value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Based on our current requirement we select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Queue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as the data structure.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029F16D-309B-9C4A-83A5-28E5291F5896}"/>
              </a:ext>
            </a:extLst>
          </p:cNvPr>
          <p:cNvSpPr/>
          <p:nvPr/>
        </p:nvSpPr>
        <p:spPr>
          <a:xfrm>
            <a:off x="6762752" y="785813"/>
            <a:ext cx="4514850" cy="5643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Database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Our data base should be as per the work that we are doing with the data stored.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Here the data requires constant monitoring for Clicks, impression by consumer to register the usage of ads.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And to perform content management from source to destination. 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Hence,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Document stores NoSQL database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would be best suited for our purpose</a:t>
            </a:r>
          </a:p>
        </p:txBody>
      </p:sp>
    </p:spTree>
    <p:extLst>
      <p:ext uri="{BB962C8B-B14F-4D97-AF65-F5344CB8AC3E}">
        <p14:creationId xmlns:p14="http://schemas.microsoft.com/office/powerpoint/2010/main" val="32422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B57D36-9648-C040-8748-2316A6EB745C}"/>
              </a:ext>
            </a:extLst>
          </p:cNvPr>
          <p:cNvSpPr txBox="1"/>
          <p:nvPr/>
        </p:nvSpPr>
        <p:spPr>
          <a:xfrm>
            <a:off x="213756" y="190005"/>
            <a:ext cx="371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 Small implementation: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BE4B40B-E98F-3049-826F-82C17B017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23" y="783693"/>
            <a:ext cx="93091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7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3493</TotalTime>
  <Words>435</Words>
  <Application>Microsoft Macintosh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Basak, Ajitav | RIEPL</dc:creator>
  <cp:lastModifiedBy>Basak, Ajitav | RIEPL</cp:lastModifiedBy>
  <cp:revision>11</cp:revision>
  <dcterms:created xsi:type="dcterms:W3CDTF">2022-02-18T05:25:07Z</dcterms:created>
  <dcterms:modified xsi:type="dcterms:W3CDTF">2022-02-24T11:52:24Z</dcterms:modified>
</cp:coreProperties>
</file>