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369F-1F62-48D7-8AE6-BBCF1E6E836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F72A-F988-4CDB-9558-037F7B7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998" y="4394826"/>
            <a:ext cx="3064990" cy="172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5059">
            <a:off x="9829082" y="4771871"/>
            <a:ext cx="1548346" cy="1290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3" y="429004"/>
            <a:ext cx="3626226" cy="27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66 -0.02292 L 0.15065 -0.05417 C 0.22305 -0.06135 0.33125 -0.06459 0.44648 -0.06459 C 0.57656 -0.06459 0.68086 -0.06135 0.75313 -0.05417 L 1.10208 -0.02292 " pathEditMode="relative" rAng="0" ptsTypes="AAA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87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1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02 -0.03218 L -0.08802 -0.03195 L -0.18307 -0.03334 C -0.18984 -0.0338 -0.19674 -0.03565 -0.20338 -0.03588 C -0.225 -0.03681 -0.24674 -0.03681 -0.26823 -0.03704 C -0.2694 -0.0375 -0.2707 -0.03773 -0.27187 -0.03866 C -0.27266 -0.03912 -0.27318 -0.04051 -0.27396 -0.04121 C -0.27461 -0.0419 -0.27539 -0.04213 -0.27617 -0.04259 C -0.27656 -0.04352 -0.27747 -0.04468 -0.2776 -0.04607 C -0.27799 -0.05463 -0.27708 -0.05371 -0.27539 -0.05926 C -0.27292 -0.06713 -0.27539 -0.06158 -0.27187 -0.06806 C -0.27135 -0.0713 -0.27109 -0.075 -0.27031 -0.07847 C -0.26862 -0.08634 -0.26588 -0.09283 -0.26315 -0.10023 C -0.26224 -0.10255 -0.2612 -0.10533 -0.26029 -0.10787 C -0.2595 -0.10972 -0.25898 -0.11227 -0.25807 -0.11412 C -0.25013 -0.13264 -0.25898 -0.10949 -0.25377 -0.12315 C -0.25351 -0.125 -0.25364 -0.12662 -0.25312 -0.12824 C -0.25234 -0.13009 -0.25117 -0.13056 -0.25026 -0.13195 C -0.24922 -0.13426 -0.24844 -0.13634 -0.24739 -0.13866 C -0.23841 -0.15671 -0.25026 -0.13218 -0.24167 -0.14746 C -0.24075 -0.14884 -0.24049 -0.15139 -0.23945 -0.15278 C -0.23216 -0.16296 -0.23763 -0.15185 -0.23294 -0.15926 C -0.23203 -0.16065 -0.23125 -0.16296 -0.23008 -0.16435 C -0.22904 -0.16528 -0.2276 -0.16551 -0.22643 -0.16667 C -0.21914 -0.17384 -0.22943 -0.16806 -0.21784 -0.17338 C -0.2168 -0.17384 -0.21575 -0.17477 -0.21497 -0.1757 C -0.21159 -0.17986 -0.21406 -0.18033 -0.20924 -0.18357 C -0.20638 -0.18519 -0.20052 -0.18727 -0.20052 -0.18681 C -0.19284 -0.18264 -0.19779 -0.18519 -0.18034 -0.18727 C -0.17344 -0.1882 -0.16497 -0.19051 -0.15794 -0.19097 C -0.14935 -0.1919 -0.14062 -0.19213 -0.13203 -0.19236 C -0.12982 -0.19375 -0.12747 -0.19421 -0.12552 -0.1963 C -0.12018 -0.20278 -0.12682 -0.19445 -0.12122 -0.20278 C -0.11654 -0.20949 -0.12187 -0.2 -0.11614 -0.20903 C -0.11445 -0.21181 -0.11237 -0.21435 -0.11107 -0.21806 C -0.11042 -0.22014 -0.10989 -0.22246 -0.10898 -0.22431 C -0.10768 -0.22639 -0.10612 -0.22801 -0.10469 -0.2294 C -0.10338 -0.23658 -0.10495 -0.23125 -0.10104 -0.23588 C -0.10013 -0.23681 -0.09974 -0.23889 -0.09883 -0.23982 C -0.09779 -0.24121 -0.09648 -0.24236 -0.09531 -0.24352 C -0.0888 -0.2507 -0.09987 -0.23982 -0.08802 -0.25 C -0.08724 -0.2507 -0.08672 -0.25209 -0.08594 -0.25278 C -0.08515 -0.25324 -0.08437 -0.25324 -0.08372 -0.25371 C -0.08125 -0.25602 -0.07995 -0.25787 -0.07721 -0.2588 C -0.07461 -0.26019 -0.07187 -0.26042 -0.06927 -0.26134 C -0.05781 -0.26597 -0.07461 -0.26227 -0.05703 -0.26505 C -0.05625 -0.26597 -0.05573 -0.26713 -0.05482 -0.26759 C -0.04661 -0.27246 -0.04245 -0.26968 -0.03255 -0.26898 C -0.02982 -0.26736 -0.02799 -0.26713 -0.02604 -0.26389 C -0.02422 -0.26111 -0.02096 -0.25533 -0.02096 -0.25486 C -0.0207 -0.25371 -0.0207 -0.25232 -0.02031 -0.25116 C -0.01966 -0.25 -0.01875 -0.24908 -0.0181 -0.24746 C -0.01732 -0.24607 -0.01654 -0.24421 -0.01588 -0.24236 C -0.01302 -0.23472 -0.01523 -0.23681 -0.01159 -0.23472 C -0.01107 -0.23357 -0.01081 -0.23171 -0.01015 -0.23079 C -0.0095 -0.22963 -0.00859 -0.2294 -0.00794 -0.22847 C -0.00755 -0.22732 -0.00768 -0.22546 -0.00729 -0.22431 C -0.00534 -0.21829 -0.00482 -0.21921 -0.00156 -0.21551 C -0.0013 -0.21412 -0.00117 -0.21296 -0.00078 -0.21181 C -0.00026 -0.20996 0.00052 -0.20903 0.00143 -0.20764 C 0.00339 -0.20486 0.00703 -0.20116 0.00938 -0.19861 C 0.00951 -0.19746 0.00951 -0.19607 0.01003 -0.19491 C 0.01198 -0.19074 0.01485 -0.18866 0.01719 -0.18611 C 0.02162 -0.18056 0.01836 -0.1831 0.02305 -0.18102 C 0.02839 -0.16829 0.02136 -0.18357 0.02878 -0.17199 C 0.03685 -0.15949 0.02409 -0.17384 0.03451 -0.16296 C 0.03828 -0.15278 0.03242 -0.16736 0.0418 -0.15278 C 0.04232 -0.15162 0.04206 -0.14977 0.04245 -0.14861 C 0.04349 -0.14653 0.04492 -0.14445 0.0461 -0.14259 C 0.05313 -0.12871 0.04922 -0.13403 0.05404 -0.12824 C 0.05521 -0.125 0.05625 -0.1213 0.05768 -0.11806 C 0.05846 -0.11597 0.05964 -0.11459 0.06055 -0.11296 C 0.06133 -0.11088 0.06185 -0.10857 0.06263 -0.10648 C 0.06432 -0.10232 0.06628 -0.09884 0.06771 -0.09491 C 0.07123 -0.08519 0.06667 -0.09097 0.07201 -0.08588 C 0.0737 -0.08148 0.07565 -0.07755 0.07708 -0.07338 C 0.07761 -0.07153 0.07748 -0.06945 0.07787 -0.06806 C 0.07878 -0.06435 0.08164 -0.05996 0.08281 -0.05787 C 0.08333 -0.05625 0.0836 -0.05394 0.08438 -0.05255 C 0.08581 -0.04954 0.08932 -0.04352 0.08932 -0.04329 C 0.09076 -0.03611 0.08919 -0.04352 0.09219 -0.03472 C 0.09284 -0.03287 0.09323 -0.03148 0.09375 -0.02963 C 0.09388 -0.01713 0.0931 -0.00463 0.0944 0.00764 C 0.09466 0.00995 0.09675 0.01018 0.09805 0.01134 C 0.09948 0.01273 0.10091 0.01412 0.10235 0.01551 C 0.10938 0.02245 0.09636 0.01528 0.11602 0.02037 L 0.13047 0.0243 C 0.13464 0.02616 0.1513 0.03379 0.15495 0.03449 L 0.16081 0.03565 C 0.16458 0.03518 0.16849 0.03565 0.17227 0.03449 C 0.17344 0.03426 0.17422 0.03194 0.17513 0.03079 C 0.1763 0.02916 0.17774 0.02824 0.17878 0.02662 C 0.18177 0.02291 0.18451 0.01805 0.1875 0.01412 C 0.19284 0.00671 0.19922 0.00092 0.20404 -0.00764 C 0.21211 -0.02222 0.20794 -0.01921 0.21485 -0.02199 C 0.21888 -0.02523 0.22292 -0.02917 0.22708 -0.03218 C 0.23164 -0.03519 0.23828 -0.03681 0.24297 -0.03866 C 0.2513 -0.04699 0.24453 -0.04144 0.25378 -0.04607 C 0.26797 -0.05371 0.26016 -0.05116 0.27044 -0.05533 C 0.27253 -0.05625 0.27461 -0.05741 0.27682 -0.05787 C 0.28073 -0.0588 0.28464 -0.05857 0.28841 -0.05926 C 0.32253 -0.06459 0.28242 -0.05949 0.31224 -0.06273 C 0.31485 -0.06482 0.31745 -0.06667 0.32018 -0.06806 C 0.32656 -0.0713 0.33659 -0.07546 0.34323 -0.07685 C 0.35065 -0.07917 0.36563 -0.08195 0.36563 -0.08171 C 0.37917 -0.08009 0.3724 -0.08171 0.39154 -0.07199 C 0.39375 -0.0706 0.39596 -0.06968 0.39805 -0.06806 C 0.41485 -0.05301 0.39466 -0.06621 0.41107 -0.05671 C 0.41432 -0.05116 0.41758 -0.04491 0.4211 -0.04005 C 0.43477 -0.01991 0.42708 -0.03449 0.4362 -0.01921 C 0.44076 -0.01181 0.44362 -0.00579 0.44779 0.00231 C 0.45195 0.02315 0.45287 0.02616 0.45638 0.0537 C 0.45716 0.05949 0.45768 0.06504 0.4586 0.07037 C 0.45938 0.07546 0.46068 0.07963 0.46146 0.08449 C 0.46445 0.10162 0.46159 0.10509 0.47018 0.12546 C 0.47083 0.12731 0.47149 0.12916 0.47227 0.13079 C 0.47435 0.13449 0.47721 0.1375 0.47878 0.14213 C 0.49128 0.17754 0.4763 0.13333 0.48386 0.15995 C 0.48438 0.16227 0.48516 0.16389 0.48607 0.16551 C 0.49115 0.175 0.49141 0.17569 0.49753 0.18217 C 0.49896 0.18356 0.50026 0.18495 0.50182 0.18565 C 0.50417 0.1868 0.50664 0.18634 0.50912 0.18704 C 0.51198 0.18773 0.51485 0.18912 0.51771 0.18958 C 0.52513 0.19074 0.53268 0.19097 0.54011 0.19213 C 0.5444 0.19282 0.5487 0.19398 0.55313 0.19467 C 0.58386 0.2 0.55938 0.19467 0.58268 0.2 C 0.60339 0.19954 0.62396 0.2 0.64466 0.19884 C 0.64623 0.19861 0.64753 0.19653 0.64896 0.19629 C 0.65208 0.19537 0.65521 0.19537 0.65833 0.19467 C 0.67735 0.18264 0.65534 0.19537 0.67422 0.18819 C 0.67748 0.18704 0.68047 0.18472 0.6836 0.18333 C 0.69844 0.17616 0.69818 0.17662 0.70964 0.17291 C 0.7112 0.17153 0.71289 0.17014 0.71458 0.16898 C 0.71602 0.16805 0.71758 0.16782 0.71901 0.16666 C 0.72175 0.16412 0.72409 0.16018 0.72682 0.15741 C 0.72865 0.15579 0.73073 0.15509 0.73268 0.1537 C 0.73516 0.15162 0.73724 0.14884 0.73985 0.14745 C 0.7431 0.14583 0.74662 0.14583 0.75 0.14491 C 0.7724 0.14768 0.76419 0.14329 0.77526 0.15 C 0.78893 0.21342 0.77526 0.14467 0.78242 0.30995 C 0.78294 0.32315 0.78516 0.33588 0.78672 0.34884 C 0.78789 0.35764 0.78841 0.36713 0.79037 0.37546 C 0.79141 0.37986 0.79766 0.39537 0.80117 0.4 C 0.80417 0.4037 0.81172 0.40903 0.81485 0.41389 C 0.81706 0.41759 0.81875 0.42176 0.8207 0.42546 C 0.82018 0.44375 0.82044 0.46227 0.81914 0.48055 C 0.81901 0.48379 0.81758 0.48657 0.81628 0.48842 C 0.81471 0.49074 0.81263 0.49259 0.81055 0.49329 C 0.80274 0.49676 0.79466 0.49861 0.78672 0.50139 L 0.73698 0.5 C 0.73451 0.5 0.73216 0.4993 0.72982 0.49861 C 0.72539 0.49722 0.72123 0.49467 0.7168 0.49329 L 0.7125 0.49213 C 0.7112 0.4912 0.7099 0.49074 0.70886 0.48958 C 0.70599 0.48657 0.70716 0.48541 0.70521 0.48055 C 0.70404 0.47731 0.70261 0.47616 0.70091 0.47407 C 0.69115 0.44815 0.70768 0.49097 0.69232 0.45625 C 0.69128 0.45416 0.69115 0.45092 0.69011 0.44861 C 0.68776 0.44329 0.68438 0.43981 0.68216 0.43472 C 0.68099 0.43148 0.67969 0.42847 0.67852 0.42546 C 0.67748 0.42268 0.67695 0.41921 0.67565 0.41666 C 0.67422 0.41342 0.67214 0.41157 0.67057 0.40879 C 0.66901 0.40579 0.66797 0.40185 0.66628 0.39884 C 0.66289 0.39213 0.65912 0.3875 0.65482 0.38333 C 0.65195 0.38032 0.64909 0.37754 0.6461 0.37546 C 0.64336 0.37338 0.6405 0.37153 0.6375 0.3706 C 0.6332 0.36921 0.62878 0.36967 0.62448 0.36921 L 0.60651 0.36389 C 0.57813 0.35532 0.60287 0.3618 0.58125 0.35625 L 0.55964 0.35741 C 0.55742 0.35764 0.55521 0.35787 0.55313 0.35879 C 0.55208 0.35926 0.55117 0.36065 0.55026 0.36134 C 0.54909 0.36204 0.54779 0.36204 0.54662 0.36273 C 0.54518 0.36342 0.54375 0.36458 0.54232 0.36551 C 0.53985 0.36666 0.53737 0.36782 0.53503 0.36921 C 0.53386 0.36991 0.53268 0.37106 0.53151 0.37176 C 0.5293 0.37291 0.52708 0.37407 0.525 0.37546 C 0.52396 0.37662 0.52318 0.37824 0.52214 0.3794 C 0.52136 0.37986 0.52057 0.37986 0.51992 0.38055 C 0.51901 0.38171 0.51849 0.38333 0.51771 0.38472 C 0.51576 0.39491 0.51901 0.37963 0.5112 0.39722 C 0.50925 0.40208 0.50794 0.40764 0.50625 0.41273 C 0.50417 0.41898 0.50182 0.42454 0.49974 0.43055 C 0.49844 0.43426 0.49766 0.43819 0.4961 0.44074 C 0.49466 0.44329 0.4931 0.44583 0.4918 0.44861 C 0.48828 0.45555 0.48607 0.46435 0.48164 0.46921 C 0.48047 0.4706 0.47917 0.47153 0.47813 0.47291 C 0.4763 0.47569 0.47487 0.47916 0.47305 0.48194 C 0.47083 0.48518 0.46172 0.49467 0.4586 0.49722 C 0.45365 0.50162 0.44805 0.50555 0.44271 0.50741 C 0.42774 0.51389 0.4405 0.50671 0.43047 0.51273 L 0.38646 0.50741 C 0.3836 0.50602 0.38073 0.50416 0.37787 0.50254 C 0.37305 0.50023 0.3681 0.49861 0.36341 0.49606 C 0.36042 0.49421 0.35755 0.4919 0.35482 0.48958 C 0.34753 0.48403 0.34011 0.47824 0.33307 0.47176 C 0.32344 0.46227 0.31224 0.45254 0.3043 0.43958 C 0.30182 0.43588 0.29974 0.43125 0.29701 0.42801 C 0.2793 0.40555 0.28985 0.42199 0.27474 0.40509 C 0.26302 0.39166 0.26693 0.39467 0.25742 0.38055 C 0.24987 0.36967 0.23841 0.35486 0.23073 0.34606 C 0.22878 0.34375 0.22708 0.34097 0.225 0.33958 C 0.21667 0.33403 0.20833 0.32754 0.19974 0.32407 C 0.19206 0.32129 0.18438 0.31736 0.17669 0.31551 C 0.16237 0.31157 0.16992 0.31389 0.1543 0.30879 C 0.13685 0.30926 0.1237 0.30648 0.10807 0.31273 C 0.10365 0.31458 0.09974 0.3162 0.09583 0.3206 C 0.09193 0.32477 0.09271 0.32477 0.09011 0.33079 C 0.08711 0.33727 0.08633 0.33796 0.08438 0.34467 C 0.08346 0.34791 0.08307 0.35092 0.08216 0.35393 C 0.08138 0.35625 0.08021 0.35879 0.0793 0.36134 C 0.07852 0.36342 0.07774 0.36574 0.07708 0.36805 C 0.07396 0.37847 0.07292 0.38495 0.06914 0.39329 C 0.06784 0.39653 0.06628 0.39954 0.06485 0.40254 C 0.06172 0.40926 0.06341 0.40764 0.05833 0.41389 C 0.05482 0.41852 0.05104 0.41782 0.04688 0.41921 C 0.04583 0.41967 0.04492 0.42014 0.04388 0.4206 C 0.04037 0.42014 0.03672 0.42037 0.03307 0.41921 C 0.0306 0.41852 0.02604 0.41435 0.0237 0.41134 C 0.02201 0.40903 0.02031 0.40625 0.01875 0.40393 C 0.01797 0.40046 0.01745 0.39653 0.01654 0.39329 C 0.01576 0.39074 0.00925 0.37407 0.00781 0.37176 C 0.00182 0.36088 -0.00638 0.35185 -0.0138 0.34467 C -0.01849 0.34028 -0.02357 0.33796 -0.02812 0.33333 C -0.03893 0.32291 -0.05 0.3125 -0.05989 0.3 C -0.06758 0.29004 -0.07617 0.28217 -0.08294 0.2706 C -0.09023 0.25787 -0.09661 0.24375 -0.10469 0.23333 C -0.1056 0.23217 -0.10677 0.23102 -0.10755 0.22963 C -0.10885 0.22662 -0.1095 0.22291 -0.11107 0.2206 C -0.11354 0.2169 -0.11654 0.21481 -0.11901 0.21134 C -0.12513 0.20393 -0.12174 0.20532 -0.12917 0.19884 C -0.13099 0.19722 -0.13307 0.19629 -0.13489 0.19467 C -0.13646 0.19352 -0.13776 0.1919 -0.13919 0.19074 C -0.14193 0.18889 -0.14375 0.18819 -0.14648 0.18704 C -0.14765 0.18565 -0.1487 0.18403 -0.15 0.18333 C -0.15234 0.18217 -0.15482 0.18264 -0.15729 0.18217 L -0.17031 0.17963 C -0.17396 0.17986 -0.17799 0.18009 -0.18164 0.18079 C -0.18307 0.18102 -0.18476 0.18125 -0.18607 0.18217 C -0.18763 0.1831 -0.18893 0.18449 -0.19036 0.18565 C -0.19193 0.18704 -0.19388 0.18819 -0.19544 0.18958 C -0.19831 0.19583 -0.20143 0.20116 -0.20417 0.20741 C -0.20482 0.20926 -0.20547 0.21111 -0.20638 0.21296 C -0.20703 0.21435 -0.2082 0.21528 -0.20924 0.21666 C -0.21029 0.21829 -0.21107 0.22014 -0.21211 0.22176 C -0.21302 0.22291 -0.21393 0.2243 -0.21497 0.22546 C -0.21823 0.22916 -0.22096 0.23009 -0.22357 0.23472 C -0.22474 0.23657 -0.22539 0.23912 -0.22643 0.24074 C -0.22825 0.24398 -0.23047 0.24699 -0.23229 0.25 C -0.23424 0.25324 -0.23607 0.25671 -0.23802 0.25995 C -0.23997 0.26366 -0.24505 0.27315 -0.24739 0.27407 C -0.24935 0.275 -0.2513 0.27569 -0.25312 0.27662 C -0.25404 0.27731 -0.25495 0.2787 -0.25599 0.2794 C -0.26406 0.28403 -0.26445 0.28333 -0.27252 0.28472 C -0.27396 0.28541 -0.27539 0.28657 -0.27682 0.28727 C -0.2793 0.28819 -0.28177 0.28819 -0.28411 0.28958 C -0.28789 0.29236 -0.28893 0.29213 -0.28698 0.29213 L -0.28555 0.18819 L -0.28411 0.18217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3" y="153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-0.4449 L 0.15117 -0.4449 C 0.11354 -0.4449 0.07057 -0.4655 0.0319 -0.46851 C 0.00365 -0.46851 -0.0487 -0.44953 -0.07278 -0.44953 C -0.10586 -0.44953 -0.13932 -0.45532 -0.20143 -0.45532 L -0.24401 -0.68518 L -0.2918 -0.40763 L -0.34922 -0.4449 L -0.39687 -0.45532 L -0.51094 -0.44652 C -0.56393 -0.45069 -0.60677 -0.47013 -0.65833 -0.47777 C -0.6776 -0.47916 -0.7207 -0.48078 -0.74922 -0.47777 C -0.77747 -0.47476 -0.80195 -0.45416 -0.81133 -0.45254 C -0.82539 -0.44652 -0.85872 -0.45254 -0.87734 -0.44953 L -0.90651 -0.4449 L -0.95898 -0.4449 " pathEditMode="relative" rAng="0" ptsTypes="AAAAAAAAAAAAAAAA"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9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2020-09-08T05:57:23Z</dcterms:created>
  <dcterms:modified xsi:type="dcterms:W3CDTF">2020-09-08T06:02:07Z</dcterms:modified>
</cp:coreProperties>
</file>