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984" y="-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5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8D7E8-F8D0-4FC6-B3DF-7792F22F8ADB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DA30-4631-4B06-9A6C-832E710CD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4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gif"/><Relationship Id="rId5" Type="http://schemas.openxmlformats.org/officeDocument/2006/relationships/image" Target="../media/image1.jpg"/><Relationship Id="rId4" Type="http://schemas.openxmlformats.org/officeDocument/2006/relationships/audio" Target="../media/audio3.wav"/><Relationship Id="rId9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" y="0"/>
            <a:ext cx="12164568" cy="69217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808939"/>
            <a:ext cx="12192000" cy="1098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1"/>
          </p:cNvCxnSpPr>
          <p:nvPr/>
        </p:nvCxnSpPr>
        <p:spPr>
          <a:xfrm flipV="1">
            <a:off x="0" y="6355693"/>
            <a:ext cx="12631918" cy="2358"/>
          </a:xfrm>
          <a:prstGeom prst="line">
            <a:avLst/>
          </a:prstGeom>
          <a:ln w="762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75" y="4354450"/>
            <a:ext cx="2457450" cy="1171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836" y="5388077"/>
            <a:ext cx="2978868" cy="17223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79" y="253157"/>
            <a:ext cx="3038471" cy="14220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2593" y="4640886"/>
            <a:ext cx="1297857" cy="88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0.01018 L -8.33333E-7 0.01042 C -0.01706 0.00856 -0.03411 0.0081 -0.05117 0.00602 C -0.05742 0.00555 -0.06328 0.00231 -0.06953 0.00231 L -0.17174 0.00417 C -0.1776 0.00486 -0.18385 0.00532 -0.1901 0.00602 C -0.19739 0.00741 -0.21068 0.01018 -0.21927 0.01227 C -0.22161 0.01319 -0.22422 0.01481 -0.22656 0.01597 C -0.22838 0.01713 -0.22982 0.01898 -0.2319 0.01968 C -0.23542 0.02153 -0.23932 0.02268 -0.24284 0.02407 C -0.24453 0.02593 -0.24635 0.02824 -0.24844 0.02963 C -0.24987 0.03079 -0.25247 0.02986 -0.25378 0.03171 C -0.25638 0.03426 -0.25729 0.03866 -0.25937 0.0419 C -0.26992 0.0588 -0.25937 0.03935 -0.27578 0.06157 C -0.2776 0.06389 -0.28489 0.07477 -0.28854 0.07731 C -0.29023 0.0787 -0.29206 0.0787 -0.29414 0.07917 C -0.29583 0.08102 -0.29739 0.0838 -0.29935 0.08542 C -0.30234 0.0875 -0.30612 0.08843 -0.30859 0.09097 C -0.31055 0.09352 -0.31055 0.09676 -0.31237 0.09907 C -0.31888 0.10926 -0.31654 0.10069 -0.32161 0.11111 C -0.32383 0.11667 -0.32213 0.11782 -0.32682 0.12245 C -0.33151 0.12731 -0.33711 0.12986 -0.34154 0.13495 C -0.34948 0.14329 -0.34713 0.1419 -0.35599 0.14861 C -0.35781 0.14977 -0.35963 0.15162 -0.36159 0.15208 C -0.36719 0.15532 -0.3737 0.15671 -0.37982 0.15856 C -0.38164 0.15949 -0.38307 0.1625 -0.38516 0.1625 C -0.40495 0.16366 -0.4082 0.1625 -0.42174 0.15856 C -0.42448 0.15718 -0.42669 0.15555 -0.42904 0.15463 C -0.43099 0.1537 -0.43294 0.1537 -0.43463 0.15208 C -0.43672 0.15023 -0.43763 0.14815 -0.43997 0.14653 C -0.44232 0.14514 -0.45599 0.1419 -0.46003 0.14005 C -0.46224 0.13843 -0.46354 0.13611 -0.46575 0.13495 C -0.46706 0.13333 -0.46953 0.13333 -0.47096 0.13241 C -0.47305 0.13171 -0.47474 0.12986 -0.47656 0.1287 C -0.47708 0.12639 -0.47682 0.12407 -0.47825 0.12245 C -0.48151 0.1206 -0.48919 0.11875 -0.48919 0.11921 C -0.49128 0.1169 -0.4931 0.11505 -0.49479 0.11273 C -0.49635 0.11134 -0.49687 0.10856 -0.49831 0.10694 C -0.49987 0.10579 -0.50221 0.10579 -0.50404 0.10486 C -0.50807 0.10069 -0.51055 0.09861 -0.51315 0.09352 C -0.5168 0.08542 -0.51549 0.08356 -0.52057 0.07731 C -0.52383 0.07315 -0.52747 0.06944 -0.53138 0.06551 C -0.53307 0.06366 -0.53463 0.06134 -0.53685 0.05949 L -0.54401 0.05347 C -0.54518 0.05185 -0.54635 0.0493 -0.54792 0.04722 C -0.54935 0.04537 -0.55195 0.04375 -0.55312 0.0419 C -0.56471 0.02153 -0.54909 0.04028 -0.56237 0.02593 C -0.56289 0.02407 -0.56289 0.02153 -0.56406 0.01968 C -0.56732 0.01551 -0.57161 0.01227 -0.57539 0.0081 C -0.5776 0.00555 -0.5806 0.00324 -0.58242 0.00023 L -0.5862 -0.00579 C -0.58672 -0.00787 -0.58646 -0.01019 -0.58815 -0.01181 C -0.58919 -0.01296 -0.5918 -0.01273 -0.59323 -0.01389 C -0.59531 -0.01482 -0.59674 -0.01667 -0.59883 -0.01759 C -0.60234 -0.01898 -0.60651 -0.01991 -0.60976 -0.02153 C -0.63021 -0.03264 -0.60443 -0.01945 -0.62448 -0.02755 C -0.62695 -0.02847 -0.62917 -0.03056 -0.6319 -0.03148 C -0.63659 -0.03333 -0.64154 -0.0338 -0.64635 -0.03542 C -0.64805 -0.03611 -0.65013 -0.03657 -0.65195 -0.0375 C -0.65364 -0.03843 -0.65521 -0.04097 -0.65716 -0.04144 C -0.66758 -0.04306 -0.67799 -0.04282 -0.68841 -0.04329 C -0.69141 -0.0419 -0.6944 -0.04051 -0.69726 -0.03935 C -0.69935 -0.03866 -0.70117 -0.03843 -0.70286 -0.0375 C -0.70495 -0.03657 -0.70651 -0.03472 -0.70846 -0.03357 C -0.71029 -0.03264 -0.71211 -0.03218 -0.7138 -0.03148 C -0.71588 -0.03032 -0.71732 -0.02847 -0.7194 -0.02755 C -0.72409 -0.02477 -0.72917 -0.02222 -0.73385 -0.01945 C -0.73594 -0.01713 -0.73711 -0.01389 -0.73945 -0.01181 C -0.74245 -0.00903 -0.74857 -0.00718 -0.75208 -0.00579 C -0.75325 -0.00324 -0.75391 7.40741E-7 -0.75599 0.00231 C -0.75716 0.00347 -0.7595 0.00324 -0.76133 0.00417 C -0.76445 0.00555 -0.76745 0.0081 -0.77044 0.01018 C -0.77253 0.01157 -0.77396 0.01319 -0.77604 0.01412 C -0.77773 0.01505 -0.77956 0.01528 -0.78125 0.01597 C -0.78815 0.02639 -0.78372 0.01968 -0.79609 0.03356 C -0.79779 0.03565 -0.79935 0.03843 -0.80169 0.03958 L -0.8125 0.04722 C -0.81406 0.05324 -0.81432 0.05671 -0.81966 0.05949 C -0.82253 0.06111 -0.82578 0.06065 -0.82878 0.06157 C -0.83138 0.06319 -0.83346 0.06505 -0.8362 0.06551 C -0.83906 0.06597 -0.85325 0.06366 -0.8582 0.06157 C -0.86055 0.06042 -0.86302 0.0588 -0.86588 0.05741 C -0.86706 0.05694 -0.86914 0.05625 -0.87096 0.05555 C -0.87383 0.05417 -0.87682 0.05278 -0.88008 0.05185 C -0.88594 0.04907 -0.89479 0.04676 -0.90013 0.04537 C -0.90443 0.04468 -0.90859 0.04421 -0.91276 0.04375 C -0.96614 0.0368 -0.93073 0.04236 -0.96029 0.0375 C -0.96406 0.03634 -0.96758 0.03518 -0.97187 0.03356 C -0.97383 0.03264 -0.97643 0.03264 -0.97851 0.03171 C -0.99141 0.025 -0.98672 0.02593 -0.99505 0.01805 C -0.99753 0.01597 -1 0.01412 -1.00234 0.01227 C -1.00299 0.01018 -1.00325 0.0081 -1.00417 0.00602 C -1.00716 0.00046 -1.00911 -0.00116 -1.01367 -0.00579 C -1.01745 -0.01945 -1.01185 -0.00301 -1.0207 -0.01945 C -1.02148 -0.02153 -1.02096 -0.02431 -1.02239 -0.02546 C -1.02565 -0.02778 -1.03008 -0.02708 -1.03333 -0.0294 C -1.04388 -0.03704 -1.03359 -0.03032 -1.04427 -0.03542 C -1.06016 -0.04282 -1.04427 -0.03657 -1.05716 -0.04144 C -1.05898 -0.04282 -1.06042 -0.04445 -1.0625 -0.04537 C -1.06484 -0.0463 -1.06784 -0.04607 -1.06992 -0.04722 C -1.07226 -0.04861 -1.07318 -0.05232 -1.07552 -0.05324 C -1.08047 -0.05579 -1.08633 -0.05648 -1.09167 -0.05926 C -1.09609 -0.06088 -1.10026 -0.06273 -1.10469 -0.06528 C -1.10703 -0.06644 -1.10937 -0.06782 -1.11172 -0.06898 C -1.1138 -0.06991 -1.11549 -0.07037 -1.11732 -0.07083 C -1.13476 -0.07801 -1.1194 -0.07269 -1.13203 -0.07685 C -1.13385 -0.07847 -1.13529 -0.08009 -1.13737 -0.08079 C -1.15234 -0.08681 -1.19245 -0.0794 -1.19414 -0.07894 C -1.2 -0.07847 -1.20586 -0.07755 -1.21211 -0.07685 C -1.21562 -0.0757 -1.2207 -0.07454 -1.22305 -0.07083 C -1.23008 -0.06134 -1.21862 -0.06736 -1.23034 -0.0632 C -1.23099 -0.06088 -1.23099 -0.05903 -1.23216 -0.05718 C -1.23359 -0.05579 -1.23594 -0.05602 -1.23776 -0.05532 C -1.24388 -0.05116 -1.25013 -0.0463 -1.25586 -0.04144 C -1.25872 -0.03889 -1.26042 -0.03542 -1.26341 -0.03357 C -1.27187 -0.02755 -1.2819 -0.02384 -1.29049 -0.01759 C -1.29258 -0.0162 -1.29401 -0.01435 -1.29609 -0.01389 C -1.30195 -0.01111 -1.3082 -0.00926 -1.31432 -0.00787 C -1.31966 -0.00625 -1.32526 -0.00625 -1.33086 -0.00579 C -1.3388 -0.00718 -1.34674 -0.0081 -1.35443 -0.00949 C -1.35651 -0.01019 -1.35859 -0.01019 -1.36003 -0.01181 C -1.36979 -0.02222 -1.35273 -0.01435 -1.36745 -0.01945 C -1.36797 -0.02153 -1.36797 -0.02384 -1.36914 -0.02546 C -1.37539 -0.03565 -1.37448 -0.02708 -1.37448 -0.03542 " pathEditMode="relative" rAng="0" ptsTypes="AAAAAAAAAAAAAAAAAAAAAAAAAAAAAAAAAAAAAAAAAAAAAAAAAAAAAAAAAAAAAAAAAAAAAAAAAAAAAAAAAAAAAAAAAAAAAAAAAAAAAAAAAAAAAAAAAAAAAAAAAA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24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4000" accel="18000" decel="6800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4765 -0.0243 L 0.14765 -0.0243 C 0.15052 -0.02407 0.15364 -0.02338 0.15612 -0.02222 C 0.15833 -0.02129 0.16028 -0.02014 0.16211 -0.01921 C 0.18203 -0.0125 0.16054 -0.02129 0.17252 -0.01597 C 0.17877 -0.00879 0.17057 -0.01759 0.17838 -0.01226 C 0.18659 -0.00555 0.17461 -0.0118 0.18437 -0.0074 C 0.18528 -0.00671 0.18659 -0.00555 0.18776 -0.00439 C 0.1901 -0.00277 0.19114 -0.00277 0.19375 -0.00139 C 0.20403 0.00348 0.19466 -0.00069 0.20234 0.00278 C 0.20312 0.00348 0.20377 0.00556 0.20482 0.00579 C 0.22942 0.00741 0.21627 0.00556 0.23021 0.00139 C 0.23294 0.0007 0.23554 0.00024 0.23815 -0.00046 C 0.23932 0.0007 0.24049 0.00186 0.24153 0.00278 C 0.24219 0.00324 0.2431 0.00348 0.24388 0.00417 C 0.24492 0.00486 0.2457 0.00602 0.24687 0.00695 C 0.24726 0.00903 0.24752 0.01111 0.24844 0.0132 C 0.24896 0.01412 0.25013 0.0132 0.25091 0.01436 C 0.25742 0.01991 0.24961 0.01528 0.25586 0.01852 C 0.26002 0.02338 0.25703 0.02107 0.26263 0.02292 C 0.26497 0.02385 0.26745 0.025 0.26966 0.0257 C 0.27057 0.02639 0.27122 0.02686 0.27226 0.02755 C 0.27474 0.02848 0.27747 0.0294 0.27982 0.03033 C 0.28594 0.03727 0.27812 0.0294 0.28672 0.03496 C 0.28776 0.03519 0.28828 0.03727 0.28919 0.03774 C 0.29114 0.03866 0.2931 0.03866 0.29531 0.03912 C 0.29609 0.04005 0.29661 0.04144 0.29765 0.0419 C 0.2987 0.0419 0.30286 0.03959 0.30364 0.03912 C 0.30846 0.03311 0.30403 0.03843 0.30885 0.03496 C 0.30976 0.03403 0.31094 0.03264 0.3125 0.03172 C 0.31406 0.03079 0.31575 0.03033 0.31732 0.02917 C 0.31862 0.02801 0.31966 0.02686 0.32083 0.0257 C 0.32148 0.0257 0.32239 0.02524 0.3233 0.02454 C 0.32435 0.02385 0.32487 0.02246 0.32617 0.02153 C 0.32786 0.02084 0.32995 0.02107 0.3319 0.02014 C 0.33385 0.01945 0.3358 0.01806 0.33763 0.01736 C 0.33984 0.01667 0.34179 0.01667 0.34375 0.01598 C 0.34518 0.01528 0.34609 0.01459 0.34726 0.01436 C 0.35156 0.01528 0.35586 0.01598 0.36028 0.01736 C 0.36107 0.01736 0.36198 0.01736 0.36263 0.01852 C 0.36367 0.02107 0.36367 0.02454 0.36458 0.02755 C 0.36393 0.03218 0.36367 0.03727 0.36341 0.0419 C 0.36315 0.04352 0.36315 0.04514 0.36263 0.04653 C 0.36185 0.04792 0.36107 0.04954 0.36028 0.05093 C 0.35846 0.05209 0.35469 0.05371 0.35469 0.05394 C 0.35312 0.05533 0.35117 0.05834 0.34909 0.05811 C 0.34765 0.05787 0.34674 0.05602 0.34557 0.0551 C 0.34466 0.05486 0.34375 0.05417 0.3431 0.05371 C 0.34284 0.05186 0.34245 0.04954 0.34192 0.04792 C 0.34101 0.04445 0.33984 0.0419 0.33763 0.04028 C 0.33685 0.03959 0.33541 0.03959 0.3345 0.03912 C 0.33346 0.03866 0.33281 0.0382 0.3319 0.03774 C 0.32982 0.0382 0.32747 0.0382 0.32513 0.03912 C 0.3237 0.03959 0.32278 0.04121 0.32148 0.0419 C 0.32083 0.0426 0.31992 0.04306 0.31927 0.04352 C 0.31797 0.04445 0.31732 0.04561 0.3164 0.04653 C 0.31575 0.04699 0.31484 0.04769 0.31406 0.04792 C 0.30833 0.04931 0.30247 0.04977 0.297 0.05093 C 0.29245 0.05139 0.28828 0.05186 0.28398 0.05209 L 0.25338 0.0551 C 0.24909 0.05533 0.24479 0.05602 0.24062 0.05649 C 0.23554 0.05764 0.23021 0.05834 0.22513 0.05949 L 0.19466 0.05811 C 0.17734 0.05695 0.18854 0.05602 0.1681 0.05371 C 0.16054 0.05278 0.1526 0.05278 0.14518 0.05209 C 0.14284 0.05139 0.13476 0.04815 0.13151 0.04792 C 0.12825 0.04723 0.12513 0.04676 0.12187 0.04653 C 0.11862 0.04514 0.11549 0.04283 0.11185 0.0419 C 0.10781 0.04098 0.10403 0.04028 0.10013 0.03912 C 0.09883 0.03866 0.09804 0.0382 0.09661 0.03774 C 0.09153 0.03635 0.0862 0.03588 0.08138 0.03496 C 0.07825 0.03588 0.07552 0.03588 0.07278 0.03774 C 0.06653 0.0419 0.07005 0.04028 0.06263 0.0419 C 0.06159 0.04306 0.06028 0.04445 0.05911 0.04514 C 0.05482 0.04769 0.04127 0.04792 0.04075 0.04792 C 0.02903 0.05533 0.04427 0.04561 0.02903 0.05209 C 0.02903 0.05278 0.02708 0.05486 0.02604 0.0551 C 0.01901 0.05718 0.01211 0.05764 0.00468 0.05949 C 0.00312 0.06019 0.00117 0.06019 -0.00039 0.06111 C -0.00248 0.06181 -0.00443 0.0632 -0.00638 0.06459 C -0.01172 0.06343 -0.0168 0.06227 -0.02214 0.06227 C -0.02292 0.06227 -0.0237 0.06459 -0.02487 0.06459 C -0.02604 0.06459 -0.0267 0.0632 -0.02813 0.06227 C -0.03021 0.06181 -0.03255 0.06135 -0.0349 0.06111 C -0.05834 0.05533 -0.04636 0.05787 -0.06302 0.0551 C -0.06498 0.05417 -0.06706 0.05301 -0.06901 0.05209 C -0.07357 0.05093 -0.07396 0.05186 -0.07761 0.04954 C -0.07878 0.04815 -0.07969 0.04723 -0.08086 0.04653 C -0.08177 0.04584 -0.08386 0.04514 -0.08386 0.04537 " pathEditMode="relative" rAng="0" ptsTypes="AAAAAAAAAAAAAAAAAAAAAAAAAAAAAAAAAAAAAAAAAAAAAAAAAAAAAAAAAAAAAAAAAAAAAAAAAAAAAAAAAAAAAAAAA">
                                      <p:cBhvr>
                                        <p:cTn id="8" dur="2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" y="444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5" presetClass="path" presetSubtype="0" repeatCount="8000" accel="12000" decel="71000" fill="remove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-1.11111E-6 L -1.20963 0.02222 " pathEditMode="relative" rAng="0" ptsTypes="AA">
                                      <p:cBhvr>
                                        <p:cTn id="10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82" y="111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0" presetClass="path" presetSubtype="0" repeatCount="4000" accel="42000" decel="54000" autoRev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3.7037E-7 L -4.16667E-6 0.00023 C 0.00026 0.00903 0.00039 0.01875 0.00079 0.02824 C 0.00157 0.04514 0.00196 0.03032 0.00079 0.04769 C -0.00364 0.04282 0.00131 0.04769 -0.00507 0.04421 C -0.00599 0.04375 -0.00703 0.04282 -0.00807 0.04144 C -0.00859 0.04213 -0.00963 0.04213 -0.01028 0.04306 C -0.01263 0.04699 -0.00859 0.04769 -0.01328 0.04514 C -0.01393 0.04583 -0.01718 0.04699 -0.01822 0.04769 C -0.01901 0.04861 -0.01966 0.04977 -0.02044 0.05046 C -0.02122 0.05093 -0.02239 0.05139 -0.02317 0.05162 C -0.02395 0.05185 -0.02474 0.05255 -0.02552 0.05278 C -0.03059 0.05463 -0.03554 0.05694 -0.04075 0.05764 C -0.05234 0.05949 -0.04609 0.05857 -0.05911 0.06157 C -0.06276 0.06111 -0.0677 0.06042 -0.07148 0.05926 C -0.07317 0.05857 -0.07487 0.05741 -0.07656 0.05648 L -0.08815 0.05764 C -0.09153 0.05833 -0.09492 0.05926 -0.09843 0.05926 C -0.10846 0.05926 -0.11822 0.05833 -0.12825 0.05764 C -0.12903 0.05694 -0.12955 0.05579 -0.13046 0.05532 C -0.13216 0.0544 -0.13385 0.05394 -0.13554 0.05394 C -0.14583 0.0544 -0.15599 0.05579 -0.16627 0.05648 C -0.17526 0.05255 -0.16406 0.05648 -0.17135 0.05648 C -0.17226 0.05648 -0.1733 0.05556 -0.17421 0.05532 C -0.18138 0.0537 -0.18841 0.05278 -0.19544 0.05162 L -0.20911 0.04907 C -0.21666 0.04954 -0.22421 0.04954 -0.23177 0.05046 C -0.23346 0.05069 -0.23541 0.05093 -0.23697 0.05162 C -0.23789 0.05185 -0.23828 0.05301 -0.23906 0.05394 C -0.24179 0.05347 -0.24453 0.05278 -0.24713 0.05278 C -0.24791 0.05278 -0.24856 0.05394 -0.24934 0.05394 C -0.25885 0.05394 -0.26822 0.05301 -0.27786 0.05278 C -0.29127 0.04514 -0.28203 0.04907 -0.30625 0.04769 C -0.31484 0.04306 -0.30625 0.0463 -0.31575 0.0463 C -0.3164 0.0463 -0.31718 0.04583 -0.31783 0.04514 C -0.31875 0.04491 -0.31979 0.04468 -0.32083 0.04421 C -0.32968 0.03935 -0.32135 0.04329 -0.32812 0.04028 L -0.38567 0.04306 C -0.38684 0.04306 -0.38815 0.04398 -0.38919 0.04421 C -0.40143 0.04861 -0.3914 0.04491 -0.39947 0.04769 L -0.43528 0.04514 C -0.43697 0.04514 -0.43854 0.04468 -0.44049 0.04421 C -0.44257 0.04398 -0.44479 0.04329 -0.44687 0.04306 C -0.4513 0.04329 -0.45572 0.04329 -0.46015 0.04421 C -0.46158 0.04421 -0.46289 0.04583 -0.46445 0.0463 C -0.46575 0.04699 -0.46744 0.04722 -0.46875 0.04769 C -0.47057 0.04861 -0.47226 0.04954 -0.47382 0.05046 C -0.47539 0.05093 -0.47682 0.05093 -0.47825 0.05162 C -0.47968 0.05208 -0.48112 0.0537 -0.48268 0.05394 C -0.48593 0.05486 -0.48945 0.05486 -0.49283 0.05532 C -0.50091 0.05486 -0.50898 0.05532 -0.51692 0.05394 C -0.51822 0.05394 -0.51927 0.05162 -0.52057 0.05162 C -0.52513 0.05069 -0.52981 0.05093 -0.5345 0.05046 C -0.5388 0.05139 -0.54309 0.05162 -0.54752 0.05278 C -0.55221 0.05394 -0.56276 0.05926 -0.56718 0.06157 C -0.56849 0.06227 -0.56966 0.06319 -0.57083 0.06412 C -0.57161 0.06435 -0.57239 0.06458 -0.57304 0.06528 C -0.57434 0.06435 -0.57539 0.06343 -0.57682 0.06273 C -0.57734 0.06227 -0.57812 0.06181 -0.5789 0.06157 C -0.58437 0.05787 -0.58059 0.05972 -0.58541 0.05764 C -0.58619 0.05694 -0.58684 0.05579 -0.58763 0.05532 C -0.59218 0.05185 -0.59908 0.05579 -0.60299 0.05648 C -0.60377 0.05694 -0.60455 0.05671 -0.60507 0.05764 C -0.60572 0.0588 -0.60559 0.06042 -0.60586 0.06157 C -0.60716 0.06597 -0.6069 0.06505 -0.60937 0.0669 C -0.61666 0.06528 -0.61836 0.06528 -0.61406 0.06528 " pathEditMode="relative" rAng="0" ptsTypes="AAAAAAAAAAAAAAAAAAAAAAAAAAAAAAAAAAAAAAAAAAAAAAAAAAAAAAAAAAAAAAAAAA">
                                      <p:cBhvr>
                                        <p:cTn id="12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55" y="333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62</cp:revision>
  <dcterms:created xsi:type="dcterms:W3CDTF">2020-09-08T06:58:06Z</dcterms:created>
  <dcterms:modified xsi:type="dcterms:W3CDTF">2020-09-08T11:19:14Z</dcterms:modified>
</cp:coreProperties>
</file>