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GB" sz="2400" dirty="0"/>
              <a:t>AJTH BABU .K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3122004</a:t>
            </a:r>
            <a:r>
              <a:rPr lang="en-GB" sz="2400" dirty="0"/>
              <a:t>17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CA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667EE-1AB5-77BF-A05B-8324E657F7DE}"/>
              </a:ext>
            </a:extLst>
          </p:cNvPr>
          <p:cNvSpPr txBox="1"/>
          <p:nvPr/>
        </p:nvSpPr>
        <p:spPr>
          <a:xfrm>
            <a:off x="3045995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in Excel involves creating spreadsheets that represent real-world systems or processes to </a:t>
            </a:r>
            <a:r>
              <a:rPr lang="en-IN" sz="2800" b="1" dirty="0" err="1">
                <a:latin typeface="Abadi" panose="020B0604020104020204" pitchFamily="34" charset="0"/>
              </a:rPr>
              <a:t>analyze</a:t>
            </a:r>
            <a:r>
              <a:rPr lang="en-IN" sz="2800" b="1" dirty="0">
                <a:latin typeface="Abadi" panose="020B0604020104020204" pitchFamily="34" charset="0"/>
              </a:rPr>
              <a:t> and make decisions. Here’s a step-by-step guide to help you get started with a basic Excel </a:t>
            </a:r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project.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2423-67FF-EE44-984D-65007A28B8C1}"/>
              </a:ext>
            </a:extLst>
          </p:cNvPr>
          <p:cNvSpPr txBox="1"/>
          <p:nvPr/>
        </p:nvSpPr>
        <p:spPr>
          <a:xfrm>
            <a:off x="1336652" y="2201771"/>
            <a:ext cx="610001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Create a Results Sheet: Set up a dedicated sheet for displaying results and </a:t>
            </a:r>
            <a:r>
              <a:rPr lang="en-IN" sz="2800" b="1" dirty="0" err="1">
                <a:latin typeface="Abadi" panose="020B0604020104020204" pitchFamily="34" charset="0"/>
              </a:rPr>
              <a:t>summaries.Use</a:t>
            </a:r>
            <a:r>
              <a:rPr lang="en-IN" sz="2800" b="1" dirty="0">
                <a:latin typeface="Abadi" panose="020B0604020104020204" pitchFamily="34" charset="0"/>
              </a:rPr>
              <a:t> Clear Labels: Clearly label each section of the output for easy understanding</a:t>
            </a:r>
            <a:r>
              <a:rPr lang="en-IN" sz="2800" b="1" i="1" dirty="0">
                <a:latin typeface="Abadi" panose="020B0604020104020204" pitchFamily="34" charset="0"/>
              </a:rPr>
              <a:t>.</a:t>
            </a:r>
            <a:endParaRPr lang="en-US" sz="2800" b="1" i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505C2-3874-65CF-FC1B-0DFB2D049778}"/>
              </a:ext>
            </a:extLst>
          </p:cNvPr>
          <p:cNvSpPr txBox="1"/>
          <p:nvPr/>
        </p:nvSpPr>
        <p:spPr>
          <a:xfrm>
            <a:off x="1806279" y="1143634"/>
            <a:ext cx="61000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In an Excel project, a conclusion typically summarizes the key findings, insights, and implications derived from the data analysis. Here’s a general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Summarize Key Findings: Briefly restate the most important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 Interpret the Results: Explain what the findings mean in the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Implications: Discuss the practical implications of your findings.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137" y="3590925"/>
            <a:ext cx="3933793" cy="3114673"/>
            <a:chOff x="238157" y="3590927"/>
            <a:chExt cx="3933793" cy="3114673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57" y="3590927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7391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FE1A0-F099-2429-17EA-28797DC0F3A0}"/>
              </a:ext>
            </a:extLst>
          </p:cNvPr>
          <p:cNvSpPr txBox="1"/>
          <p:nvPr/>
        </p:nvSpPr>
        <p:spPr>
          <a:xfrm>
            <a:off x="1091343" y="2746593"/>
            <a:ext cx="6218365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badi" panose="02000000000000000000" pitchFamily="2" charset="0"/>
                <a:ea typeface="Abadi" panose="02000000000000000000" pitchFamily="2" charset="0"/>
              </a:rPr>
              <a:t>A problem statement is an overview of a challenge you're facing that explains an issue's cause, impact, and potential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563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85763" y="1857375"/>
            <a:ext cx="7924800" cy="5201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project view is a way to look at project data by focusing on specific aspects of a project. Different project management tools offer different views, such as: 
Microsoft Project: Offers a variety of views, including Gantt charts, network diagrams, sheets, usage, and forms. You can access the most common views from the View menu or the icons on the View bar. 
</a:t>
            </a:r>
            <a:r>
              <a:rPr lang="en-IN" sz="2800" b="1" i="0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VirtualSpace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Offers a layout that allows you to view project activities and tasks. 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3E4E5-1DED-A517-D920-1B38A0663B21}"/>
              </a:ext>
            </a:extLst>
          </p:cNvPr>
          <p:cNvSpPr txBox="1"/>
          <p:nvPr/>
        </p:nvSpPr>
        <p:spPr>
          <a:xfrm>
            <a:off x="1018079" y="2521059"/>
            <a:ext cx="6101200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i="1" dirty="0">
                <a:effectLst/>
                <a:latin typeface="Google Sans"/>
              </a:rPr>
              <a:t>End users are the people who use a product or service, and in the case of an Excel project, they may be the people who use the project's data or results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514" y="22479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865C4-A5CA-F3D7-D1EA-1E25B0789C26}"/>
              </a:ext>
            </a:extLst>
          </p:cNvPr>
          <p:cNvSpPr txBox="1"/>
          <p:nvPr/>
        </p:nvSpPr>
        <p:spPr>
          <a:xfrm>
            <a:off x="2971800" y="2019300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To effectively outline your solution and its value proposition in an Excel project, you can use a structured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Problem ID: Unique identifier for each problem.
Problem Description: Detailed description of the problem.
Impact: How the problem affects the target audience or business.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8F14-6F95-1974-5579-B0F9CF5DDCC4}"/>
              </a:ext>
            </a:extLst>
          </p:cNvPr>
          <p:cNvSpPr txBox="1"/>
          <p:nvPr/>
        </p:nvSpPr>
        <p:spPr>
          <a:xfrm>
            <a:off x="1844931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When describing a dataset in an Excel project, it's important to include several key components to provide a clear understanding of the data and its context. Here's a structured approach to crafting a dataset description: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7988"/>
            <a:ext cx="853401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Abadi" panose="020B0604020104020204" pitchFamily="34" charset="0"/>
              </a:rPr>
              <a:t>To make your Excel project stand out, consider incorporating some advanced features or techniques that showcase your skills and provide added value. Here are a few ideas:</a:t>
            </a:r>
            <a:endParaRPr lang="en-IN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itsmeashok560@gmail.com</cp:lastModifiedBy>
  <cp:revision>16</cp:revision>
  <dcterms:created xsi:type="dcterms:W3CDTF">2024-03-29T15:07:22Z</dcterms:created>
  <dcterms:modified xsi:type="dcterms:W3CDTF">2024-08-30T17:38:25Z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