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.Adithya Sai" userId="009b261d905127e8" providerId="LiveId" clId="{F41829A5-4DE9-4355-A8B6-0348CB2E51C5}"/>
    <pc:docChg chg="custSel addSld delSld modSld">
      <pc:chgData name="D.Adithya Sai" userId="009b261d905127e8" providerId="LiveId" clId="{F41829A5-4DE9-4355-A8B6-0348CB2E51C5}" dt="2023-10-29T13:27:41.396" v="916" actId="1076"/>
      <pc:docMkLst>
        <pc:docMk/>
      </pc:docMkLst>
      <pc:sldChg chg="modSp mod">
        <pc:chgData name="D.Adithya Sai" userId="009b261d905127e8" providerId="LiveId" clId="{F41829A5-4DE9-4355-A8B6-0348CB2E51C5}" dt="2023-10-29T13:25:05.267" v="873" actId="2711"/>
        <pc:sldMkLst>
          <pc:docMk/>
          <pc:sldMk cId="1450414546" sldId="257"/>
        </pc:sldMkLst>
        <pc:spChg chg="mod">
          <ac:chgData name="D.Adithya Sai" userId="009b261d905127e8" providerId="LiveId" clId="{F41829A5-4DE9-4355-A8B6-0348CB2E51C5}" dt="2023-10-29T13:24:42.375" v="867" actId="2711"/>
          <ac:spMkLst>
            <pc:docMk/>
            <pc:sldMk cId="1450414546" sldId="257"/>
            <ac:spMk id="6" creationId="{3A52D1A1-90F7-F673-6D5E-3411F9EAE1CF}"/>
          </ac:spMkLst>
        </pc:spChg>
        <pc:spChg chg="mod">
          <ac:chgData name="D.Adithya Sai" userId="009b261d905127e8" providerId="LiveId" clId="{F41829A5-4DE9-4355-A8B6-0348CB2E51C5}" dt="2023-10-29T13:24:51.088" v="869" actId="2711"/>
          <ac:spMkLst>
            <pc:docMk/>
            <pc:sldMk cId="1450414546" sldId="257"/>
            <ac:spMk id="9" creationId="{E7C1E655-629A-3506-2A41-8E8FD0EB482E}"/>
          </ac:spMkLst>
        </pc:spChg>
        <pc:spChg chg="mod">
          <ac:chgData name="D.Adithya Sai" userId="009b261d905127e8" providerId="LiveId" clId="{F41829A5-4DE9-4355-A8B6-0348CB2E51C5}" dt="2023-10-29T13:24:58.237" v="871" actId="2711"/>
          <ac:spMkLst>
            <pc:docMk/>
            <pc:sldMk cId="1450414546" sldId="257"/>
            <ac:spMk id="11" creationId="{12CF2316-AC28-59CA-7954-903F2014865F}"/>
          </ac:spMkLst>
        </pc:spChg>
        <pc:spChg chg="mod">
          <ac:chgData name="D.Adithya Sai" userId="009b261d905127e8" providerId="LiveId" clId="{F41829A5-4DE9-4355-A8B6-0348CB2E51C5}" dt="2023-10-29T13:25:05.267" v="873" actId="2711"/>
          <ac:spMkLst>
            <pc:docMk/>
            <pc:sldMk cId="1450414546" sldId="257"/>
            <ac:spMk id="13" creationId="{63446513-FC28-09FF-A028-5DDFF34427D5}"/>
          </ac:spMkLst>
        </pc:spChg>
      </pc:sldChg>
      <pc:sldChg chg="addSp delSp modSp mod">
        <pc:chgData name="D.Adithya Sai" userId="009b261d905127e8" providerId="LiveId" clId="{F41829A5-4DE9-4355-A8B6-0348CB2E51C5}" dt="2023-10-29T13:15:56.397" v="604" actId="20577"/>
        <pc:sldMkLst>
          <pc:docMk/>
          <pc:sldMk cId="1586130759" sldId="258"/>
        </pc:sldMkLst>
        <pc:spChg chg="del mod">
          <ac:chgData name="D.Adithya Sai" userId="009b261d905127e8" providerId="LiveId" clId="{F41829A5-4DE9-4355-A8B6-0348CB2E51C5}" dt="2023-10-29T13:07:03.130" v="341"/>
          <ac:spMkLst>
            <pc:docMk/>
            <pc:sldMk cId="1586130759" sldId="258"/>
            <ac:spMk id="2" creationId="{56FCC3DF-BB5A-0845-F0E9-527B1DF49D3D}"/>
          </ac:spMkLst>
        </pc:spChg>
        <pc:spChg chg="add del mod">
          <ac:chgData name="D.Adithya Sai" userId="009b261d905127e8" providerId="LiveId" clId="{F41829A5-4DE9-4355-A8B6-0348CB2E51C5}" dt="2023-10-29T12:59:29.401" v="2"/>
          <ac:spMkLst>
            <pc:docMk/>
            <pc:sldMk cId="1586130759" sldId="258"/>
            <ac:spMk id="3" creationId="{093EE603-5754-1234-67E0-2725C568F415}"/>
          </ac:spMkLst>
        </pc:spChg>
        <pc:spChg chg="add mod">
          <ac:chgData name="D.Adithya Sai" userId="009b261d905127e8" providerId="LiveId" clId="{F41829A5-4DE9-4355-A8B6-0348CB2E51C5}" dt="2023-10-29T13:11:17.472" v="410" actId="207"/>
          <ac:spMkLst>
            <pc:docMk/>
            <pc:sldMk cId="1586130759" sldId="258"/>
            <ac:spMk id="5" creationId="{0BF4F6E0-E239-9436-209B-DF6DFB4D13C7}"/>
          </ac:spMkLst>
        </pc:spChg>
        <pc:spChg chg="add mod">
          <ac:chgData name="D.Adithya Sai" userId="009b261d905127e8" providerId="LiveId" clId="{F41829A5-4DE9-4355-A8B6-0348CB2E51C5}" dt="2023-10-29T13:10:53" v="407" actId="1076"/>
          <ac:spMkLst>
            <pc:docMk/>
            <pc:sldMk cId="1586130759" sldId="258"/>
            <ac:spMk id="7" creationId="{FECA7692-7A3B-0849-8D65-0504BF6D7A32}"/>
          </ac:spMkLst>
        </pc:spChg>
        <pc:spChg chg="add mod">
          <ac:chgData name="D.Adithya Sai" userId="009b261d905127e8" providerId="LiveId" clId="{F41829A5-4DE9-4355-A8B6-0348CB2E51C5}" dt="2023-10-29T13:10:58.422" v="408" actId="1076"/>
          <ac:spMkLst>
            <pc:docMk/>
            <pc:sldMk cId="1586130759" sldId="258"/>
            <ac:spMk id="9" creationId="{22B5D188-F57C-3F25-03E7-BCA172373AFF}"/>
          </ac:spMkLst>
        </pc:spChg>
        <pc:spChg chg="add mod">
          <ac:chgData name="D.Adithya Sai" userId="009b261d905127e8" providerId="LiveId" clId="{F41829A5-4DE9-4355-A8B6-0348CB2E51C5}" dt="2023-10-29T13:07:43.356" v="351" actId="2711"/>
          <ac:spMkLst>
            <pc:docMk/>
            <pc:sldMk cId="1586130759" sldId="258"/>
            <ac:spMk id="10" creationId="{2BDE355B-D7A3-E4D4-6337-D0BED017079E}"/>
          </ac:spMkLst>
        </pc:spChg>
        <pc:spChg chg="add mod">
          <ac:chgData name="D.Adithya Sai" userId="009b261d905127e8" providerId="LiveId" clId="{F41829A5-4DE9-4355-A8B6-0348CB2E51C5}" dt="2023-10-29T13:09:06.217" v="369" actId="2711"/>
          <ac:spMkLst>
            <pc:docMk/>
            <pc:sldMk cId="1586130759" sldId="258"/>
            <ac:spMk id="13" creationId="{268B2529-C028-9E8E-BDDB-40895BBA015F}"/>
          </ac:spMkLst>
        </pc:spChg>
        <pc:spChg chg="add mod">
          <ac:chgData name="D.Adithya Sai" userId="009b261d905127e8" providerId="LiveId" clId="{F41829A5-4DE9-4355-A8B6-0348CB2E51C5}" dt="2023-10-29T13:09:45.382" v="381" actId="207"/>
          <ac:spMkLst>
            <pc:docMk/>
            <pc:sldMk cId="1586130759" sldId="258"/>
            <ac:spMk id="17" creationId="{C684B1F0-CEFC-B633-150B-F46D698489FE}"/>
          </ac:spMkLst>
        </pc:spChg>
        <pc:spChg chg="add mod">
          <ac:chgData name="D.Adithya Sai" userId="009b261d905127e8" providerId="LiveId" clId="{F41829A5-4DE9-4355-A8B6-0348CB2E51C5}" dt="2023-10-29T13:13:40.010" v="507" actId="20577"/>
          <ac:spMkLst>
            <pc:docMk/>
            <pc:sldMk cId="1586130759" sldId="258"/>
            <ac:spMk id="19" creationId="{FB168954-971C-03D5-5A7B-25B9EB6CDD20}"/>
          </ac:spMkLst>
        </pc:spChg>
        <pc:spChg chg="add mod">
          <ac:chgData name="D.Adithya Sai" userId="009b261d905127e8" providerId="LiveId" clId="{F41829A5-4DE9-4355-A8B6-0348CB2E51C5}" dt="2023-10-29T13:15:56.397" v="604" actId="20577"/>
          <ac:spMkLst>
            <pc:docMk/>
            <pc:sldMk cId="1586130759" sldId="258"/>
            <ac:spMk id="21" creationId="{0E7B4FE6-E41F-434F-3352-EAC2B0EE710C}"/>
          </ac:spMkLst>
        </pc:spChg>
        <pc:cxnChg chg="add">
          <ac:chgData name="D.Adithya Sai" userId="009b261d905127e8" providerId="LiveId" clId="{F41829A5-4DE9-4355-A8B6-0348CB2E51C5}" dt="2023-10-29T13:07:55.039" v="352" actId="11529"/>
          <ac:cxnSpMkLst>
            <pc:docMk/>
            <pc:sldMk cId="1586130759" sldId="258"/>
            <ac:cxnSpMk id="12" creationId="{88091330-7DF2-68AA-EACA-CD0814943047}"/>
          </ac:cxnSpMkLst>
        </pc:cxnChg>
        <pc:cxnChg chg="add mod">
          <ac:chgData name="D.Adithya Sai" userId="009b261d905127e8" providerId="LiveId" clId="{F41829A5-4DE9-4355-A8B6-0348CB2E51C5}" dt="2023-10-29T13:08:27.335" v="356" actId="14100"/>
          <ac:cxnSpMkLst>
            <pc:docMk/>
            <pc:sldMk cId="1586130759" sldId="258"/>
            <ac:cxnSpMk id="15" creationId="{78E01E94-9742-8E2D-7CF8-E44F5C05E3CD}"/>
          </ac:cxnSpMkLst>
        </pc:cxnChg>
      </pc:sldChg>
      <pc:sldChg chg="addSp delSp modSp mod">
        <pc:chgData name="D.Adithya Sai" userId="009b261d905127e8" providerId="LiveId" clId="{F41829A5-4DE9-4355-A8B6-0348CB2E51C5}" dt="2023-10-29T13:27:41.396" v="916" actId="1076"/>
        <pc:sldMkLst>
          <pc:docMk/>
          <pc:sldMk cId="305936322" sldId="259"/>
        </pc:sldMkLst>
        <pc:spChg chg="add mod">
          <ac:chgData name="D.Adithya Sai" userId="009b261d905127e8" providerId="LiveId" clId="{F41829A5-4DE9-4355-A8B6-0348CB2E51C5}" dt="2023-10-29T13:19:08.898" v="799" actId="20577"/>
          <ac:spMkLst>
            <pc:docMk/>
            <pc:sldMk cId="305936322" sldId="259"/>
            <ac:spMk id="3" creationId="{508DEC59-3513-2D1A-64C0-C9D9B41E0650}"/>
          </ac:spMkLst>
        </pc:spChg>
        <pc:spChg chg="add mod">
          <ac:chgData name="D.Adithya Sai" userId="009b261d905127e8" providerId="LiveId" clId="{F41829A5-4DE9-4355-A8B6-0348CB2E51C5}" dt="2023-10-29T13:23:21.261" v="857" actId="255"/>
          <ac:spMkLst>
            <pc:docMk/>
            <pc:sldMk cId="305936322" sldId="259"/>
            <ac:spMk id="4" creationId="{16F58702-C820-D94A-EF5F-5CF4109FB4A7}"/>
          </ac:spMkLst>
        </pc:spChg>
        <pc:spChg chg="add del">
          <ac:chgData name="D.Adithya Sai" userId="009b261d905127e8" providerId="LiveId" clId="{F41829A5-4DE9-4355-A8B6-0348CB2E51C5}" dt="2023-10-29T13:19:52.879" v="805" actId="478"/>
          <ac:spMkLst>
            <pc:docMk/>
            <pc:sldMk cId="305936322" sldId="259"/>
            <ac:spMk id="9" creationId="{6C846DF1-7B5A-465B-D33B-49CABDF1DEAE}"/>
          </ac:spMkLst>
        </pc:spChg>
        <pc:spChg chg="add mod">
          <ac:chgData name="D.Adithya Sai" userId="009b261d905127e8" providerId="LiveId" clId="{F41829A5-4DE9-4355-A8B6-0348CB2E51C5}" dt="2023-10-29T13:22:38.408" v="844" actId="207"/>
          <ac:spMkLst>
            <pc:docMk/>
            <pc:sldMk cId="305936322" sldId="259"/>
            <ac:spMk id="10" creationId="{7C889092-91EF-54F9-2FB4-6417DB7DAEE1}"/>
          </ac:spMkLst>
        </pc:spChg>
        <pc:spChg chg="add mod">
          <ac:chgData name="D.Adithya Sai" userId="009b261d905127e8" providerId="LiveId" clId="{F41829A5-4DE9-4355-A8B6-0348CB2E51C5}" dt="2023-10-29T13:22:51.407" v="846" actId="207"/>
          <ac:spMkLst>
            <pc:docMk/>
            <pc:sldMk cId="305936322" sldId="259"/>
            <ac:spMk id="11" creationId="{FFCC6E18-AAAC-BD19-DEC0-4279E299C373}"/>
          </ac:spMkLst>
        </pc:spChg>
        <pc:spChg chg="add mod">
          <ac:chgData name="D.Adithya Sai" userId="009b261d905127e8" providerId="LiveId" clId="{F41829A5-4DE9-4355-A8B6-0348CB2E51C5}" dt="2023-10-29T13:23:29.513" v="859" actId="2711"/>
          <ac:spMkLst>
            <pc:docMk/>
            <pc:sldMk cId="305936322" sldId="259"/>
            <ac:spMk id="16" creationId="{E4CEECE2-17D9-EE80-7FAE-EA1E3E4EFDAF}"/>
          </ac:spMkLst>
        </pc:spChg>
        <pc:spChg chg="add mod">
          <ac:chgData name="D.Adithya Sai" userId="009b261d905127e8" providerId="LiveId" clId="{F41829A5-4DE9-4355-A8B6-0348CB2E51C5}" dt="2023-10-29T13:23:48.232" v="865" actId="2711"/>
          <ac:spMkLst>
            <pc:docMk/>
            <pc:sldMk cId="305936322" sldId="259"/>
            <ac:spMk id="19" creationId="{098694CF-86B5-2D54-8EF9-80204F780332}"/>
          </ac:spMkLst>
        </pc:spChg>
        <pc:spChg chg="add mod">
          <ac:chgData name="D.Adithya Sai" userId="009b261d905127e8" providerId="LiveId" clId="{F41829A5-4DE9-4355-A8B6-0348CB2E51C5}" dt="2023-10-29T13:25:41.719" v="879" actId="1076"/>
          <ac:spMkLst>
            <pc:docMk/>
            <pc:sldMk cId="305936322" sldId="259"/>
            <ac:spMk id="20" creationId="{91680640-98EC-CA4E-EAD1-19348295AD99}"/>
          </ac:spMkLst>
        </pc:spChg>
        <pc:spChg chg="add mod">
          <ac:chgData name="D.Adithya Sai" userId="009b261d905127e8" providerId="LiveId" clId="{F41829A5-4DE9-4355-A8B6-0348CB2E51C5}" dt="2023-10-29T13:26:05.902" v="888" actId="1076"/>
          <ac:spMkLst>
            <pc:docMk/>
            <pc:sldMk cId="305936322" sldId="259"/>
            <ac:spMk id="21" creationId="{F7318130-FBFB-F3A9-2FDC-8CBF806A748A}"/>
          </ac:spMkLst>
        </pc:spChg>
        <pc:spChg chg="add mod">
          <ac:chgData name="D.Adithya Sai" userId="009b261d905127e8" providerId="LiveId" clId="{F41829A5-4DE9-4355-A8B6-0348CB2E51C5}" dt="2023-10-29T13:26:41.079" v="909" actId="1076"/>
          <ac:spMkLst>
            <pc:docMk/>
            <pc:sldMk cId="305936322" sldId="259"/>
            <ac:spMk id="22" creationId="{975DD756-A233-6B44-5EB1-26554B6E74DF}"/>
          </ac:spMkLst>
        </pc:spChg>
        <pc:spChg chg="add mod">
          <ac:chgData name="D.Adithya Sai" userId="009b261d905127e8" providerId="LiveId" clId="{F41829A5-4DE9-4355-A8B6-0348CB2E51C5}" dt="2023-10-29T13:27:41.396" v="916" actId="1076"/>
          <ac:spMkLst>
            <pc:docMk/>
            <pc:sldMk cId="305936322" sldId="259"/>
            <ac:spMk id="23" creationId="{B71BC096-2AF8-3672-964D-943E5CCDA2B1}"/>
          </ac:spMkLst>
        </pc:spChg>
        <pc:cxnChg chg="add">
          <ac:chgData name="D.Adithya Sai" userId="009b261d905127e8" providerId="LiveId" clId="{F41829A5-4DE9-4355-A8B6-0348CB2E51C5}" dt="2023-10-29T13:19:31.724" v="802" actId="11529"/>
          <ac:cxnSpMkLst>
            <pc:docMk/>
            <pc:sldMk cId="305936322" sldId="259"/>
            <ac:cxnSpMk id="6" creationId="{F1EC8E18-C005-A853-03C5-270E2AC97756}"/>
          </ac:cxnSpMkLst>
        </pc:cxnChg>
        <pc:cxnChg chg="add">
          <ac:chgData name="D.Adithya Sai" userId="009b261d905127e8" providerId="LiveId" clId="{F41829A5-4DE9-4355-A8B6-0348CB2E51C5}" dt="2023-10-29T13:19:41.556" v="803" actId="11529"/>
          <ac:cxnSpMkLst>
            <pc:docMk/>
            <pc:sldMk cId="305936322" sldId="259"/>
            <ac:cxnSpMk id="8" creationId="{85E0C850-F7FB-30A6-7E0B-68902A5F634D}"/>
          </ac:cxnSpMkLst>
        </pc:cxnChg>
        <pc:cxnChg chg="add">
          <ac:chgData name="D.Adithya Sai" userId="009b261d905127e8" providerId="LiveId" clId="{F41829A5-4DE9-4355-A8B6-0348CB2E51C5}" dt="2023-10-29T13:20:31.758" v="809" actId="11529"/>
          <ac:cxnSpMkLst>
            <pc:docMk/>
            <pc:sldMk cId="305936322" sldId="259"/>
            <ac:cxnSpMk id="13" creationId="{0B102F09-1958-9B72-D4DC-F44143A6E9F7}"/>
          </ac:cxnSpMkLst>
        </pc:cxnChg>
        <pc:cxnChg chg="add">
          <ac:chgData name="D.Adithya Sai" userId="009b261d905127e8" providerId="LiveId" clId="{F41829A5-4DE9-4355-A8B6-0348CB2E51C5}" dt="2023-10-29T13:20:48.796" v="810" actId="11529"/>
          <ac:cxnSpMkLst>
            <pc:docMk/>
            <pc:sldMk cId="305936322" sldId="259"/>
            <ac:cxnSpMk id="15" creationId="{13C16BC8-A631-0E66-A403-8C49DF73A4AC}"/>
          </ac:cxnSpMkLst>
        </pc:cxnChg>
        <pc:cxnChg chg="add">
          <ac:chgData name="D.Adithya Sai" userId="009b261d905127e8" providerId="LiveId" clId="{F41829A5-4DE9-4355-A8B6-0348CB2E51C5}" dt="2023-10-29T13:21:23.527" v="814" actId="11529"/>
          <ac:cxnSpMkLst>
            <pc:docMk/>
            <pc:sldMk cId="305936322" sldId="259"/>
            <ac:cxnSpMk id="18" creationId="{6510498D-0100-AA2A-7BF2-F91F9C69B055}"/>
          </ac:cxnSpMkLst>
        </pc:cxnChg>
      </pc:sldChg>
      <pc:sldChg chg="add del">
        <pc:chgData name="D.Adithya Sai" userId="009b261d905127e8" providerId="LiveId" clId="{F41829A5-4DE9-4355-A8B6-0348CB2E51C5}" dt="2023-10-29T12:59:53.288" v="4" actId="47"/>
        <pc:sldMkLst>
          <pc:docMk/>
          <pc:sldMk cId="3506703051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8435-2EAD-5008-C515-59717325E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66C9A-A77B-AD17-A941-F2E3DBEDF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0BF6E-4B88-EDDF-FAFD-D0BAB711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0A40-86CD-4CD5-9D56-4716BDEDF6E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809C2-BFAA-C1EF-D597-57C43C3D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0C70A-7A74-EFFF-EB49-A50255FD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FFDF-EED5-4808-8424-B09E3CDB7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06ED-B28B-47CD-E546-0192C60B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5E20B-5890-1A36-60CD-53D7D0B0A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27742-6F50-4A77-C2EC-6284C2AF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0A40-86CD-4CD5-9D56-4716BDEDF6E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DE0DC-98A2-2615-5A42-DDEB7643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66437-93E2-70F1-6FF4-16108EC8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FFDF-EED5-4808-8424-B09E3CDB7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3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0193F-3067-4256-AAB2-C8879FFA5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AF2C9-65E8-E3FA-A6BA-A3DF50DCB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B5DE-F65D-DB51-40EA-CB326B97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0A40-86CD-4CD5-9D56-4716BDEDF6E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3B58-F8E8-A25D-2876-EEB339AD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76315-7FAF-579F-6A2D-CC5CC23D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FFDF-EED5-4808-8424-B09E3CDB7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44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10BE-E103-81D3-2A20-23E79BE4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CDB6-767B-6ED6-353D-AE159CCB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1C240-F40D-F7B7-0D35-F9C91A2B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0A40-86CD-4CD5-9D56-4716BDEDF6E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94AB7-9991-ECC2-AA65-DA9B49C3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8DE8E-6488-865A-29E0-827B8C18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FFDF-EED5-4808-8424-B09E3CDB7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1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AE16-94D5-966B-1EFB-12EC8F4F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A2D5-9362-E9C9-1EAD-CD2486398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E5267-759D-EA8E-03A4-9BC49FF4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0A40-86CD-4CD5-9D56-4716BDEDF6E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51E-6D71-D8E5-7124-0A8E62E5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6981A-5C94-9CF7-7E36-D5B5BC84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FFDF-EED5-4808-8424-B09E3CDB7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23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D3E3-01BA-1A7A-6A7F-78EFF01D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2FC7-F0FF-8AAF-813E-AF00D9087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7BAB9-993A-6270-DC05-88F9CAE5C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5D8C1-25D0-45AA-A9E5-0A66A524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0A40-86CD-4CD5-9D56-4716BDEDF6E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933C5-28B0-9A19-87CD-C8A3C1D8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09BDB-31FF-6301-CD45-589F78C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FFDF-EED5-4808-8424-B09E3CDB7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8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1AB1-BE42-E755-C942-2384EB66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98B0D-4058-D326-FCB8-B196EE14E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44274-64FA-F040-ED58-16EA60C41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E309F-6D9A-FCBF-1404-2A33A821B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BC30B-2DDD-BE26-FA46-A5E519B6C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E1EAC-3983-473B-751F-68505E32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0A40-86CD-4CD5-9D56-4716BDEDF6E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8A1C0-7D42-B714-17A4-B98E58F9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6846C-AAF8-2530-A7E9-BDCDEC54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FFDF-EED5-4808-8424-B09E3CDB7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38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53AC-550B-45B3-7FF8-7CE6FCB8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103FF-5D85-0E73-A2EB-972293AC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0A40-86CD-4CD5-9D56-4716BDEDF6E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9B06C-0D1E-D965-607D-DE09B3F0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46FD0-776B-4919-94E0-C746B854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FFDF-EED5-4808-8424-B09E3CDB7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45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B3158-2D1C-8364-7DD5-53FF9E8A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0A40-86CD-4CD5-9D56-4716BDEDF6E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306AB-0CE0-D216-F43E-611DEDFE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02DCF-CCC9-4B6E-1953-610421BD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FFDF-EED5-4808-8424-B09E3CDB7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28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D517-EE9E-DB60-099A-18F31BB0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A1A1-5183-DE21-C8DE-3421EA5D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C06BB-0084-41F8-7D77-BCBB93F33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8226E-56B5-F9D4-3792-DC455544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0A40-86CD-4CD5-9D56-4716BDEDF6E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75565-12B8-EDE4-2F4D-831AD987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03C00-D0DC-31B3-EED5-348A9C10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FFDF-EED5-4808-8424-B09E3CDB7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68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5A6F-68B0-10F7-E3F9-CA187738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7568E-98B6-D964-E00B-21E936B69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1737D-E96B-A72D-F973-3A0CFC616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7A9CA-907A-8848-622F-E135C215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0A40-86CD-4CD5-9D56-4716BDEDF6E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3CD8B-E4EF-7C14-5543-F1A6F183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F5FB7-AFEB-E5A8-1D48-3EF23DDC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FFDF-EED5-4808-8424-B09E3CDB7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85534-B584-69BB-4A04-0AC16FEE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67638-1A41-FD5B-D0BA-DB558BE64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8E4B-C55B-AE3F-11C9-AA4DE425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0A40-86CD-4CD5-9D56-4716BDEDF6E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79F13-65C0-4E49-D0D1-7C670560F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3A4DA-CA20-46F3-D72C-C4BA21C3B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DFFDF-EED5-4808-8424-B09E3CDB7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01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353031-66FF-F205-E6F3-EFCBF66A5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28" y="2213810"/>
            <a:ext cx="5405632" cy="4393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52D1A1-90F7-F673-6D5E-3411F9EAE1CF}"/>
              </a:ext>
            </a:extLst>
          </p:cNvPr>
          <p:cNvSpPr txBox="1"/>
          <p:nvPr/>
        </p:nvSpPr>
        <p:spPr>
          <a:xfrm>
            <a:off x="6516303" y="683394"/>
            <a:ext cx="5034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Gini for age:</a:t>
            </a:r>
          </a:p>
          <a:p>
            <a:r>
              <a:rPr lang="en-IN" dirty="0"/>
              <a:t>Gini(Age=young)=1-((2/5)</a:t>
            </a:r>
            <a:r>
              <a:rPr lang="en-IN" baseline="30000" dirty="0"/>
              <a:t>2</a:t>
            </a:r>
            <a:r>
              <a:rPr lang="en-IN" dirty="0"/>
              <a:t>+ (3/5)</a:t>
            </a:r>
            <a:r>
              <a:rPr lang="en-IN" baseline="30000" dirty="0"/>
              <a:t>2</a:t>
            </a:r>
            <a:r>
              <a:rPr lang="en-IN" dirty="0"/>
              <a:t>=0.48</a:t>
            </a:r>
            <a:r>
              <a:rPr lang="en-IN" baseline="-25000" dirty="0"/>
              <a:t> </a:t>
            </a:r>
            <a:endParaRPr lang="en-IN" baseline="30000" dirty="0"/>
          </a:p>
          <a:p>
            <a:r>
              <a:rPr lang="en-IN" dirty="0"/>
              <a:t>Gini(Age=middle)=1-((3/5)</a:t>
            </a:r>
            <a:r>
              <a:rPr lang="en-IN" baseline="30000" dirty="0"/>
              <a:t>2</a:t>
            </a:r>
            <a:r>
              <a:rPr lang="en-IN" dirty="0"/>
              <a:t>+ (2/5)</a:t>
            </a:r>
            <a:r>
              <a:rPr lang="en-IN" baseline="30000" dirty="0"/>
              <a:t>2</a:t>
            </a:r>
            <a:r>
              <a:rPr lang="en-IN" dirty="0"/>
              <a:t>=0.48</a:t>
            </a:r>
            <a:r>
              <a:rPr lang="en-IN" baseline="-25000" dirty="0"/>
              <a:t>    </a:t>
            </a:r>
            <a:endParaRPr lang="en-IN" dirty="0"/>
          </a:p>
          <a:p>
            <a:r>
              <a:rPr lang="en-IN" dirty="0"/>
              <a:t>Gini(Age=old)=1-((4/5)</a:t>
            </a:r>
            <a:r>
              <a:rPr lang="en-IN" baseline="30000" dirty="0"/>
              <a:t>2</a:t>
            </a:r>
            <a:r>
              <a:rPr lang="en-IN" dirty="0"/>
              <a:t>+ (1/5)</a:t>
            </a:r>
            <a:r>
              <a:rPr lang="en-IN" baseline="30000" dirty="0"/>
              <a:t>2</a:t>
            </a:r>
            <a:r>
              <a:rPr lang="en-IN" dirty="0"/>
              <a:t>=0.32</a:t>
            </a:r>
            <a:endParaRPr lang="en-IN" baseline="30000" dirty="0"/>
          </a:p>
          <a:p>
            <a:r>
              <a:rPr lang="en-IN" baseline="-25000" dirty="0"/>
              <a:t>    </a:t>
            </a:r>
            <a:endParaRPr lang="en-IN" dirty="0"/>
          </a:p>
          <a:p>
            <a:r>
              <a:rPr lang="en-IN" baseline="-25000" dirty="0"/>
              <a:t> 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87189-DAC6-2534-034C-874E64A1B4C2}"/>
              </a:ext>
            </a:extLst>
          </p:cNvPr>
          <p:cNvSpPr txBox="1"/>
          <p:nvPr/>
        </p:nvSpPr>
        <p:spPr>
          <a:xfrm>
            <a:off x="6516303" y="1752145"/>
            <a:ext cx="5034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Weighted average =0.48*(5/15)+0.48*(5/15)+0.32*(5/15)= 0.42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1E655-629A-3506-2A41-8E8FD0EB482E}"/>
              </a:ext>
            </a:extLst>
          </p:cNvPr>
          <p:cNvSpPr txBox="1"/>
          <p:nvPr/>
        </p:nvSpPr>
        <p:spPr>
          <a:xfrm>
            <a:off x="6516303" y="2437720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Gini for Job:</a:t>
            </a:r>
          </a:p>
          <a:p>
            <a:r>
              <a:rPr lang="en-IN" dirty="0"/>
              <a:t>Gini(job=False)=1-((4/10)</a:t>
            </a:r>
            <a:r>
              <a:rPr lang="en-IN" baseline="30000" dirty="0"/>
              <a:t>2</a:t>
            </a:r>
            <a:r>
              <a:rPr lang="en-IN" dirty="0"/>
              <a:t>+ (6/10)</a:t>
            </a:r>
            <a:r>
              <a:rPr lang="en-IN" baseline="30000" dirty="0"/>
              <a:t>2</a:t>
            </a:r>
            <a:r>
              <a:rPr lang="en-IN" dirty="0"/>
              <a:t>=0.48</a:t>
            </a:r>
            <a:r>
              <a:rPr lang="en-IN" baseline="-25000" dirty="0"/>
              <a:t> </a:t>
            </a:r>
            <a:endParaRPr lang="en-IN" baseline="30000" dirty="0"/>
          </a:p>
          <a:p>
            <a:r>
              <a:rPr lang="en-IN" dirty="0"/>
              <a:t>Gini(job=True)=1-((5/5)</a:t>
            </a:r>
            <a:r>
              <a:rPr lang="en-IN" baseline="30000" dirty="0"/>
              <a:t>2</a:t>
            </a:r>
            <a:r>
              <a:rPr lang="en-IN" dirty="0"/>
              <a:t>+ (0/5)</a:t>
            </a:r>
            <a:r>
              <a:rPr lang="en-IN" baseline="30000" dirty="0"/>
              <a:t>2</a:t>
            </a:r>
            <a:r>
              <a:rPr lang="en-IN" dirty="0"/>
              <a:t>=0</a:t>
            </a:r>
            <a:r>
              <a:rPr lang="en-IN" baseline="-25000" dirty="0"/>
              <a:t> </a:t>
            </a:r>
          </a:p>
          <a:p>
            <a:r>
              <a:rPr lang="en-IN" dirty="0"/>
              <a:t>Weighted average =0.48*(10/15)+0=0.32</a:t>
            </a:r>
          </a:p>
          <a:p>
            <a:r>
              <a:rPr lang="en-IN" baseline="-25000" dirty="0"/>
              <a:t>  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CF2316-AC28-59CA-7954-903F2014865F}"/>
              </a:ext>
            </a:extLst>
          </p:cNvPr>
          <p:cNvSpPr txBox="1"/>
          <p:nvPr/>
        </p:nvSpPr>
        <p:spPr>
          <a:xfrm>
            <a:off x="6516303" y="3744226"/>
            <a:ext cx="63045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Gini for House:</a:t>
            </a:r>
          </a:p>
          <a:p>
            <a:r>
              <a:rPr lang="en-IN" dirty="0"/>
              <a:t>Gini(house=No)=1-((3/9)</a:t>
            </a:r>
            <a:r>
              <a:rPr lang="en-IN" baseline="30000" dirty="0"/>
              <a:t>2</a:t>
            </a:r>
            <a:r>
              <a:rPr lang="en-IN" dirty="0"/>
              <a:t>+ (6/9)</a:t>
            </a:r>
            <a:r>
              <a:rPr lang="en-IN" baseline="30000" dirty="0"/>
              <a:t>2</a:t>
            </a:r>
            <a:r>
              <a:rPr lang="en-IN" dirty="0"/>
              <a:t>=0.44</a:t>
            </a:r>
            <a:r>
              <a:rPr lang="en-IN" baseline="-25000" dirty="0"/>
              <a:t> </a:t>
            </a:r>
            <a:endParaRPr lang="en-IN" baseline="30000" dirty="0"/>
          </a:p>
          <a:p>
            <a:r>
              <a:rPr lang="en-IN" dirty="0"/>
              <a:t>Gini(house=Yes)=1-((6/6)</a:t>
            </a:r>
            <a:r>
              <a:rPr lang="en-IN" baseline="30000" dirty="0"/>
              <a:t>2</a:t>
            </a:r>
            <a:r>
              <a:rPr lang="en-IN" dirty="0"/>
              <a:t>+ (0/6)</a:t>
            </a:r>
            <a:r>
              <a:rPr lang="en-IN" baseline="30000" dirty="0"/>
              <a:t>2</a:t>
            </a:r>
            <a:r>
              <a:rPr lang="en-IN" dirty="0"/>
              <a:t>=0</a:t>
            </a:r>
            <a:r>
              <a:rPr lang="en-IN" baseline="-25000" dirty="0"/>
              <a:t> </a:t>
            </a:r>
          </a:p>
          <a:p>
            <a:r>
              <a:rPr lang="en-IN" dirty="0"/>
              <a:t>Weighted average =0.44*(9/15)+0=0.26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46513-FC28-09FF-A028-5DDFF34427D5}"/>
              </a:ext>
            </a:extLst>
          </p:cNvPr>
          <p:cNvSpPr txBox="1"/>
          <p:nvPr/>
        </p:nvSpPr>
        <p:spPr>
          <a:xfrm>
            <a:off x="6516303" y="4944555"/>
            <a:ext cx="64104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Gini for credit:</a:t>
            </a:r>
          </a:p>
          <a:p>
            <a:r>
              <a:rPr lang="en-IN" dirty="0"/>
              <a:t>Gini(credit=Fair)=1-((1/5)</a:t>
            </a:r>
            <a:r>
              <a:rPr lang="en-IN" baseline="30000" dirty="0"/>
              <a:t>2</a:t>
            </a:r>
            <a:r>
              <a:rPr lang="en-IN" dirty="0"/>
              <a:t>+ (4/5)</a:t>
            </a:r>
            <a:r>
              <a:rPr lang="en-IN" baseline="30000" dirty="0"/>
              <a:t>2</a:t>
            </a:r>
            <a:r>
              <a:rPr lang="en-IN" dirty="0"/>
              <a:t>=0.32</a:t>
            </a:r>
            <a:r>
              <a:rPr lang="en-IN" baseline="-25000" dirty="0"/>
              <a:t> </a:t>
            </a:r>
            <a:endParaRPr lang="en-IN" baseline="30000" dirty="0"/>
          </a:p>
          <a:p>
            <a:r>
              <a:rPr lang="en-IN" dirty="0"/>
              <a:t>Gini(credit=Good)=1-((4/6)</a:t>
            </a:r>
            <a:r>
              <a:rPr lang="en-IN" baseline="30000" dirty="0"/>
              <a:t>2</a:t>
            </a:r>
            <a:r>
              <a:rPr lang="en-IN" dirty="0"/>
              <a:t>+ (2/6)</a:t>
            </a:r>
            <a:r>
              <a:rPr lang="en-IN" baseline="30000" dirty="0"/>
              <a:t>2</a:t>
            </a:r>
            <a:r>
              <a:rPr lang="en-IN" dirty="0"/>
              <a:t>=0.44</a:t>
            </a:r>
          </a:p>
          <a:p>
            <a:r>
              <a:rPr lang="en-IN" baseline="-25000" dirty="0"/>
              <a:t> </a:t>
            </a:r>
          </a:p>
          <a:p>
            <a:r>
              <a:rPr lang="en-IN" dirty="0"/>
              <a:t>Weighted average =0.32*(5/15)+0.44*(6/15)+0=0.28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2AB0B0-7CC2-9EAD-50EB-D7A996D5A519}"/>
              </a:ext>
            </a:extLst>
          </p:cNvPr>
          <p:cNvSpPr txBox="1"/>
          <p:nvPr/>
        </p:nvSpPr>
        <p:spPr>
          <a:xfrm>
            <a:off x="6516303" y="5767862"/>
            <a:ext cx="6463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Gini(credit=excellent)=1-((4/4)</a:t>
            </a:r>
            <a:r>
              <a:rPr lang="en-IN" baseline="30000" dirty="0"/>
              <a:t>2</a:t>
            </a:r>
            <a:r>
              <a:rPr lang="en-IN" dirty="0"/>
              <a:t>+ (0/4)</a:t>
            </a:r>
            <a:r>
              <a:rPr lang="en-IN" baseline="30000" dirty="0"/>
              <a:t>2</a:t>
            </a:r>
            <a:r>
              <a:rPr lang="en-IN" dirty="0"/>
              <a:t>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E63083-FBC5-7114-7B90-F0ED84F8D426}"/>
              </a:ext>
            </a:extLst>
          </p:cNvPr>
          <p:cNvSpPr txBox="1"/>
          <p:nvPr/>
        </p:nvSpPr>
        <p:spPr>
          <a:xfrm>
            <a:off x="290041" y="364178"/>
            <a:ext cx="64874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dirty="0">
                <a:solidFill>
                  <a:srgbClr val="FF0000"/>
                </a:solidFill>
                <a:effectLst/>
                <a:latin typeface="Söhne"/>
              </a:rPr>
              <a:t>Gini(S) = 1 - </a:t>
            </a:r>
            <a:r>
              <a:rPr lang="el-GR" sz="2800" b="0" i="0" dirty="0">
                <a:solidFill>
                  <a:srgbClr val="FF0000"/>
                </a:solidFill>
                <a:effectLst/>
                <a:latin typeface="Söhne"/>
              </a:rPr>
              <a:t>Σ(</a:t>
            </a:r>
            <a:r>
              <a:rPr lang="en-IN" sz="2800" b="0" i="0">
                <a:solidFill>
                  <a:srgbClr val="FF0000"/>
                </a:solidFill>
                <a:effectLst/>
                <a:latin typeface="Söhne"/>
              </a:rPr>
              <a:t>p_</a:t>
            </a:r>
            <a:r>
              <a:rPr lang="en-IN" sz="2800" dirty="0">
                <a:solidFill>
                  <a:srgbClr val="FF0000"/>
                </a:solidFill>
                <a:latin typeface="Söhne"/>
              </a:rPr>
              <a:t>i</a:t>
            </a:r>
            <a:r>
              <a:rPr lang="en-IN" sz="2800" b="0" i="0">
                <a:solidFill>
                  <a:srgbClr val="FF0000"/>
                </a:solidFill>
                <a:effectLst/>
                <a:latin typeface="Söhne"/>
              </a:rPr>
              <a:t>)^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öhne"/>
              </a:rPr>
              <a:t>2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C86E12-E53D-DB40-5CAD-6FF352D3F11D}"/>
              </a:ext>
            </a:extLst>
          </p:cNvPr>
          <p:cNvSpPr txBox="1"/>
          <p:nvPr/>
        </p:nvSpPr>
        <p:spPr>
          <a:xfrm>
            <a:off x="373604" y="1176640"/>
            <a:ext cx="5118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Weighted Gini Impurity = (Proportion_1 * Gini Impurity_1) + (Proportion_2 * Gini Impurity_2) + ... + (Proportion n * Gini </a:t>
            </a:r>
            <a:r>
              <a:rPr lang="en-US">
                <a:solidFill>
                  <a:srgbClr val="FF0000"/>
                </a:solidFill>
              </a:rPr>
              <a:t>Impurity_n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041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F4F6E0-E239-9436-209B-DF6DFB4D13C7}"/>
              </a:ext>
            </a:extLst>
          </p:cNvPr>
          <p:cNvSpPr txBox="1"/>
          <p:nvPr/>
        </p:nvSpPr>
        <p:spPr>
          <a:xfrm>
            <a:off x="375386" y="-100716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House=Yes</a:t>
            </a:r>
          </a:p>
          <a:p>
            <a:r>
              <a:rPr lang="en-IN" dirty="0"/>
              <a:t>Gini(yes=Age=young)=1-((1/1)</a:t>
            </a:r>
            <a:r>
              <a:rPr lang="en-IN" baseline="30000" dirty="0"/>
              <a:t>2</a:t>
            </a:r>
            <a:r>
              <a:rPr lang="en-IN" dirty="0"/>
              <a:t>+ (0/1)</a:t>
            </a:r>
            <a:r>
              <a:rPr lang="en-IN" baseline="30000" dirty="0"/>
              <a:t>2</a:t>
            </a:r>
            <a:r>
              <a:rPr lang="en-IN" dirty="0"/>
              <a:t>=0</a:t>
            </a:r>
            <a:endParaRPr lang="en-IN" baseline="30000" dirty="0"/>
          </a:p>
          <a:p>
            <a:r>
              <a:rPr lang="en-IN" dirty="0"/>
              <a:t>Gini(yes=Age=middle)=1-((3/3)</a:t>
            </a:r>
            <a:r>
              <a:rPr lang="en-IN" baseline="30000" dirty="0"/>
              <a:t>2</a:t>
            </a:r>
            <a:r>
              <a:rPr lang="en-IN" dirty="0"/>
              <a:t>+ (0/3)</a:t>
            </a:r>
            <a:r>
              <a:rPr lang="en-IN" baseline="30000" dirty="0"/>
              <a:t>2</a:t>
            </a:r>
            <a:r>
              <a:rPr lang="en-IN" dirty="0"/>
              <a:t>=0</a:t>
            </a:r>
            <a:r>
              <a:rPr lang="en-IN" baseline="-25000" dirty="0"/>
              <a:t>    </a:t>
            </a:r>
            <a:endParaRPr lang="en-IN" dirty="0"/>
          </a:p>
          <a:p>
            <a:r>
              <a:rPr lang="en-IN" dirty="0"/>
              <a:t>Gini(yes=Age=old)=1-((2/2)</a:t>
            </a:r>
            <a:r>
              <a:rPr lang="en-IN" baseline="30000" dirty="0"/>
              <a:t>2</a:t>
            </a:r>
            <a:r>
              <a:rPr lang="en-IN" dirty="0"/>
              <a:t>+ (0/2)</a:t>
            </a:r>
            <a:r>
              <a:rPr lang="en-IN" baseline="30000" dirty="0"/>
              <a:t>2</a:t>
            </a:r>
            <a:r>
              <a:rPr lang="en-IN" dirty="0"/>
              <a:t>=0</a:t>
            </a:r>
          </a:p>
          <a:p>
            <a:r>
              <a:rPr lang="en-IN" dirty="0"/>
              <a:t>Weighted average=0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A7692-7A3B-0849-8D65-0504BF6D7A32}"/>
              </a:ext>
            </a:extLst>
          </p:cNvPr>
          <p:cNvSpPr txBox="1"/>
          <p:nvPr/>
        </p:nvSpPr>
        <p:spPr>
          <a:xfrm>
            <a:off x="404263" y="1514442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Gini(yes=job=true)=1-((2/2)</a:t>
            </a:r>
            <a:r>
              <a:rPr lang="en-IN" baseline="30000" dirty="0"/>
              <a:t>2</a:t>
            </a:r>
            <a:r>
              <a:rPr lang="en-IN" dirty="0"/>
              <a:t>+ (0/2)</a:t>
            </a:r>
            <a:r>
              <a:rPr lang="en-IN" baseline="30000" dirty="0"/>
              <a:t>2</a:t>
            </a:r>
            <a:r>
              <a:rPr lang="en-IN" dirty="0"/>
              <a:t>=0</a:t>
            </a:r>
            <a:r>
              <a:rPr lang="en-IN" baseline="-25000" dirty="0"/>
              <a:t> </a:t>
            </a:r>
            <a:endParaRPr lang="en-IN" baseline="30000" dirty="0"/>
          </a:p>
          <a:p>
            <a:r>
              <a:rPr lang="en-IN" dirty="0"/>
              <a:t>Gini(yes=job=false)=1-((4/4)</a:t>
            </a:r>
            <a:r>
              <a:rPr lang="en-IN" baseline="30000" dirty="0"/>
              <a:t>2</a:t>
            </a:r>
            <a:r>
              <a:rPr lang="en-IN" dirty="0"/>
              <a:t>+ (0/4)</a:t>
            </a:r>
            <a:r>
              <a:rPr lang="en-IN" baseline="30000" dirty="0"/>
              <a:t>2</a:t>
            </a:r>
            <a:r>
              <a:rPr lang="en-IN" dirty="0"/>
              <a:t>=0</a:t>
            </a:r>
            <a:r>
              <a:rPr lang="en-IN" baseline="-25000" dirty="0"/>
              <a:t>    </a:t>
            </a:r>
            <a:endParaRPr lang="en-IN" baseline="30000" dirty="0"/>
          </a:p>
          <a:p>
            <a:r>
              <a:rPr lang="en-IN" dirty="0"/>
              <a:t>Weighted average=0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5D188-F57C-3F25-03E7-BCA172373AFF}"/>
              </a:ext>
            </a:extLst>
          </p:cNvPr>
          <p:cNvSpPr txBox="1"/>
          <p:nvPr/>
        </p:nvSpPr>
        <p:spPr>
          <a:xfrm>
            <a:off x="375386" y="2418051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Gini(yes=credit=fair)=1-((1/1)</a:t>
            </a:r>
            <a:r>
              <a:rPr lang="en-IN" baseline="30000" dirty="0"/>
              <a:t>2</a:t>
            </a:r>
            <a:r>
              <a:rPr lang="en-IN" dirty="0"/>
              <a:t>+ (0/1)</a:t>
            </a:r>
            <a:r>
              <a:rPr lang="en-IN" baseline="30000" dirty="0"/>
              <a:t>2</a:t>
            </a:r>
            <a:r>
              <a:rPr lang="en-IN" dirty="0"/>
              <a:t>=0</a:t>
            </a:r>
            <a:r>
              <a:rPr lang="en-IN" baseline="-25000" dirty="0"/>
              <a:t> </a:t>
            </a:r>
            <a:endParaRPr lang="en-IN" baseline="30000" dirty="0"/>
          </a:p>
          <a:p>
            <a:r>
              <a:rPr lang="en-IN" dirty="0"/>
              <a:t>Gini(yes=credit=good)=1-((2/2)</a:t>
            </a:r>
            <a:r>
              <a:rPr lang="en-IN" baseline="30000" dirty="0"/>
              <a:t>2</a:t>
            </a:r>
            <a:r>
              <a:rPr lang="en-IN" dirty="0"/>
              <a:t>+ (0/2)</a:t>
            </a:r>
            <a:r>
              <a:rPr lang="en-IN" baseline="30000" dirty="0"/>
              <a:t>2</a:t>
            </a:r>
            <a:r>
              <a:rPr lang="en-IN" dirty="0"/>
              <a:t>=0</a:t>
            </a:r>
            <a:r>
              <a:rPr lang="en-IN" baseline="-25000" dirty="0"/>
              <a:t>    </a:t>
            </a:r>
            <a:endParaRPr lang="en-IN" dirty="0"/>
          </a:p>
          <a:p>
            <a:r>
              <a:rPr lang="en-IN" dirty="0"/>
              <a:t>Gini(yes=credit=excellent)=1-((2/3)</a:t>
            </a:r>
            <a:r>
              <a:rPr lang="en-IN" baseline="30000" dirty="0"/>
              <a:t>2</a:t>
            </a:r>
            <a:r>
              <a:rPr lang="en-IN" dirty="0"/>
              <a:t>+ (0/3)</a:t>
            </a:r>
            <a:r>
              <a:rPr lang="en-IN" baseline="30000" dirty="0"/>
              <a:t>2</a:t>
            </a:r>
            <a:r>
              <a:rPr lang="en-IN" dirty="0"/>
              <a:t>=0</a:t>
            </a:r>
          </a:p>
          <a:p>
            <a:r>
              <a:rPr lang="en-IN" dirty="0"/>
              <a:t>weighted average=0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DE355B-D7A3-E4D4-6337-D0BED017079E}"/>
              </a:ext>
            </a:extLst>
          </p:cNvPr>
          <p:cNvSpPr/>
          <p:nvPr/>
        </p:nvSpPr>
        <p:spPr>
          <a:xfrm>
            <a:off x="8210349" y="1375274"/>
            <a:ext cx="1905803" cy="13101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HOUSE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091330-7DF2-68AA-EACA-CD0814943047}"/>
              </a:ext>
            </a:extLst>
          </p:cNvPr>
          <p:cNvCxnSpPr>
            <a:stCxn id="10" idx="3"/>
          </p:cNvCxnSpPr>
          <p:nvPr/>
        </p:nvCxnSpPr>
        <p:spPr>
          <a:xfrm flipH="1">
            <a:off x="7575082" y="2493577"/>
            <a:ext cx="914365" cy="126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8B2529-C028-9E8E-BDDB-40895BBA015F}"/>
              </a:ext>
            </a:extLst>
          </p:cNvPr>
          <p:cNvSpPr/>
          <p:nvPr/>
        </p:nvSpPr>
        <p:spPr>
          <a:xfrm>
            <a:off x="6959065" y="3763478"/>
            <a:ext cx="1366788" cy="7026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YES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E01E94-9742-8E2D-7CF8-E44F5C05E3CD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9837054" y="2493577"/>
            <a:ext cx="914365" cy="118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684B1F0-CEFC-B633-150B-F46D698489FE}"/>
              </a:ext>
            </a:extLst>
          </p:cNvPr>
          <p:cNvSpPr/>
          <p:nvPr/>
        </p:nvSpPr>
        <p:spPr>
          <a:xfrm>
            <a:off x="10231619" y="3676851"/>
            <a:ext cx="1251284" cy="7026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 Black" panose="020B0A04020102020204" pitchFamily="34" charset="0"/>
              </a:rPr>
              <a:t>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168954-971C-03D5-5A7B-25B9EB6CDD20}"/>
              </a:ext>
            </a:extLst>
          </p:cNvPr>
          <p:cNvSpPr txBox="1"/>
          <p:nvPr/>
        </p:nvSpPr>
        <p:spPr>
          <a:xfrm>
            <a:off x="375386" y="3618380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House=No</a:t>
            </a:r>
          </a:p>
          <a:p>
            <a:r>
              <a:rPr lang="en-IN" dirty="0"/>
              <a:t>Gini(No=Age=young)=1-((1/4)</a:t>
            </a:r>
            <a:r>
              <a:rPr lang="en-IN" baseline="30000" dirty="0"/>
              <a:t>2</a:t>
            </a:r>
            <a:r>
              <a:rPr lang="en-IN" dirty="0"/>
              <a:t>+ (3/4)</a:t>
            </a:r>
            <a:r>
              <a:rPr lang="en-IN" baseline="30000" dirty="0"/>
              <a:t>2</a:t>
            </a:r>
            <a:r>
              <a:rPr lang="en-IN" dirty="0"/>
              <a:t>=0.37</a:t>
            </a:r>
            <a:r>
              <a:rPr lang="en-IN" baseline="-25000" dirty="0"/>
              <a:t> </a:t>
            </a:r>
            <a:endParaRPr lang="en-IN" baseline="30000" dirty="0"/>
          </a:p>
          <a:p>
            <a:r>
              <a:rPr lang="en-IN" dirty="0"/>
              <a:t>Gini(No=Age=middle)=1-((0/2)</a:t>
            </a:r>
            <a:r>
              <a:rPr lang="en-IN" baseline="30000" dirty="0"/>
              <a:t>2</a:t>
            </a:r>
            <a:r>
              <a:rPr lang="en-IN" dirty="0"/>
              <a:t>+ (2/2)</a:t>
            </a:r>
            <a:r>
              <a:rPr lang="en-IN" baseline="30000" dirty="0"/>
              <a:t>2</a:t>
            </a:r>
            <a:r>
              <a:rPr lang="en-IN" dirty="0"/>
              <a:t>=0</a:t>
            </a:r>
            <a:r>
              <a:rPr lang="en-IN" baseline="-25000" dirty="0"/>
              <a:t>    </a:t>
            </a:r>
            <a:endParaRPr lang="en-IN" dirty="0"/>
          </a:p>
          <a:p>
            <a:r>
              <a:rPr lang="en-IN" dirty="0"/>
              <a:t>Gini(No=Age=old)=1-((2/3)</a:t>
            </a:r>
            <a:r>
              <a:rPr lang="en-IN" baseline="30000" dirty="0"/>
              <a:t>2</a:t>
            </a:r>
            <a:r>
              <a:rPr lang="en-IN" dirty="0"/>
              <a:t>+ (1/3)</a:t>
            </a:r>
            <a:r>
              <a:rPr lang="en-IN" baseline="30000" dirty="0"/>
              <a:t>2</a:t>
            </a:r>
            <a:r>
              <a:rPr lang="en-IN" dirty="0"/>
              <a:t>=0.4</a:t>
            </a:r>
          </a:p>
          <a:p>
            <a:r>
              <a:rPr lang="en-IN" dirty="0"/>
              <a:t>Weighted average=0.37*(4/9)+0+0.4*(3/9)=0.29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7B4FE6-E41F-434F-3352-EAC2B0EE710C}"/>
              </a:ext>
            </a:extLst>
          </p:cNvPr>
          <p:cNvSpPr txBox="1"/>
          <p:nvPr/>
        </p:nvSpPr>
        <p:spPr>
          <a:xfrm>
            <a:off x="375386" y="5183552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Gini(No=job=True)=1-((3/3)</a:t>
            </a:r>
            <a:r>
              <a:rPr lang="en-IN" baseline="30000" dirty="0"/>
              <a:t>2</a:t>
            </a:r>
            <a:r>
              <a:rPr lang="en-IN" dirty="0"/>
              <a:t>+ (0/3)</a:t>
            </a:r>
            <a:r>
              <a:rPr lang="en-IN" baseline="30000" dirty="0"/>
              <a:t>2</a:t>
            </a:r>
            <a:r>
              <a:rPr lang="en-IN" dirty="0"/>
              <a:t>=0</a:t>
            </a:r>
            <a:r>
              <a:rPr lang="en-IN" baseline="-25000" dirty="0"/>
              <a:t> </a:t>
            </a:r>
            <a:endParaRPr lang="en-IN" baseline="30000" dirty="0"/>
          </a:p>
          <a:p>
            <a:r>
              <a:rPr lang="en-IN" dirty="0"/>
              <a:t>Gini(No=job=False)=1-((0/6)</a:t>
            </a:r>
            <a:r>
              <a:rPr lang="en-IN" baseline="30000" dirty="0"/>
              <a:t>2</a:t>
            </a:r>
            <a:r>
              <a:rPr lang="en-IN" dirty="0"/>
              <a:t>+ (6/6)</a:t>
            </a:r>
            <a:r>
              <a:rPr lang="en-IN" baseline="30000" dirty="0"/>
              <a:t>2</a:t>
            </a:r>
            <a:r>
              <a:rPr lang="en-IN" dirty="0"/>
              <a:t>=0</a:t>
            </a:r>
            <a:r>
              <a:rPr lang="en-IN" baseline="-25000" dirty="0"/>
              <a:t>    </a:t>
            </a:r>
          </a:p>
          <a:p>
            <a:r>
              <a:rPr lang="en-IN" dirty="0"/>
              <a:t>Weighted average=0</a:t>
            </a:r>
          </a:p>
        </p:txBody>
      </p:sp>
    </p:spTree>
    <p:extLst>
      <p:ext uri="{BB962C8B-B14F-4D97-AF65-F5344CB8AC3E}">
        <p14:creationId xmlns:p14="http://schemas.microsoft.com/office/powerpoint/2010/main" val="158613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8DEC59-3513-2D1A-64C0-C9D9B41E0650}"/>
              </a:ext>
            </a:extLst>
          </p:cNvPr>
          <p:cNvSpPr txBox="1"/>
          <p:nvPr/>
        </p:nvSpPr>
        <p:spPr>
          <a:xfrm>
            <a:off x="276727" y="611552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Gini(No=credit=fair)=1-((4/4)</a:t>
            </a:r>
            <a:r>
              <a:rPr lang="en-IN" baseline="30000" dirty="0"/>
              <a:t>2</a:t>
            </a:r>
            <a:r>
              <a:rPr lang="en-IN" dirty="0"/>
              <a:t>+ (0/4)</a:t>
            </a:r>
            <a:r>
              <a:rPr lang="en-IN" baseline="30000" dirty="0"/>
              <a:t>2</a:t>
            </a:r>
            <a:r>
              <a:rPr lang="en-IN" dirty="0"/>
              <a:t>=0</a:t>
            </a:r>
            <a:endParaRPr lang="en-IN" baseline="30000" dirty="0"/>
          </a:p>
          <a:p>
            <a:r>
              <a:rPr lang="en-IN" dirty="0"/>
              <a:t>Gini(No=credit=good)=1-((2/4)</a:t>
            </a:r>
            <a:r>
              <a:rPr lang="en-IN" baseline="30000" dirty="0"/>
              <a:t>2</a:t>
            </a:r>
            <a:r>
              <a:rPr lang="en-IN" dirty="0"/>
              <a:t>+ (2/4)</a:t>
            </a:r>
            <a:r>
              <a:rPr lang="en-IN" baseline="30000" dirty="0"/>
              <a:t>2</a:t>
            </a:r>
            <a:r>
              <a:rPr lang="en-IN" dirty="0"/>
              <a:t>=0.5</a:t>
            </a:r>
            <a:r>
              <a:rPr lang="en-IN" baseline="-25000" dirty="0"/>
              <a:t>   </a:t>
            </a:r>
            <a:endParaRPr lang="en-IN" dirty="0"/>
          </a:p>
          <a:p>
            <a:r>
              <a:rPr lang="en-IN" dirty="0"/>
              <a:t>Gini(No=credit=excellent)=1-((1/1)</a:t>
            </a:r>
            <a:r>
              <a:rPr lang="en-IN" baseline="30000" dirty="0"/>
              <a:t>2</a:t>
            </a:r>
            <a:r>
              <a:rPr lang="en-IN" dirty="0"/>
              <a:t>=0</a:t>
            </a:r>
          </a:p>
          <a:p>
            <a:r>
              <a:rPr lang="en-IN" dirty="0"/>
              <a:t>weighted average=0*(4/9)+0.5*(4/9)+0*(1/9)=0.22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58702-C820-D94A-EF5F-5CF4109FB4A7}"/>
              </a:ext>
            </a:extLst>
          </p:cNvPr>
          <p:cNvSpPr/>
          <p:nvPr/>
        </p:nvSpPr>
        <p:spPr>
          <a:xfrm>
            <a:off x="7007192" y="1588168"/>
            <a:ext cx="148229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HOUSE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EC8E18-C005-A853-03C5-270E2AC97756}"/>
              </a:ext>
            </a:extLst>
          </p:cNvPr>
          <p:cNvCxnSpPr>
            <a:stCxn id="4" idx="3"/>
          </p:cNvCxnSpPr>
          <p:nvPr/>
        </p:nvCxnSpPr>
        <p:spPr>
          <a:xfrm flipH="1">
            <a:off x="6458552" y="2368657"/>
            <a:ext cx="765716" cy="68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E0C850-F7FB-30A6-7E0B-68902A5F634D}"/>
              </a:ext>
            </a:extLst>
          </p:cNvPr>
          <p:cNvCxnSpPr>
            <a:stCxn id="4" idx="5"/>
          </p:cNvCxnSpPr>
          <p:nvPr/>
        </p:nvCxnSpPr>
        <p:spPr>
          <a:xfrm>
            <a:off x="8272406" y="2368657"/>
            <a:ext cx="621337" cy="68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C889092-91EF-54F9-2FB4-6417DB7DAEE1}"/>
              </a:ext>
            </a:extLst>
          </p:cNvPr>
          <p:cNvSpPr/>
          <p:nvPr/>
        </p:nvSpPr>
        <p:spPr>
          <a:xfrm>
            <a:off x="5852160" y="3051208"/>
            <a:ext cx="1289785" cy="539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 Black" panose="020B0A04020102020204" pitchFamily="34" charset="0"/>
              </a:rPr>
              <a:t>yes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C6E18-AAAC-BD19-DEC0-4279E299C373}"/>
              </a:ext>
            </a:extLst>
          </p:cNvPr>
          <p:cNvSpPr/>
          <p:nvPr/>
        </p:nvSpPr>
        <p:spPr>
          <a:xfrm>
            <a:off x="8393229" y="3051208"/>
            <a:ext cx="1135782" cy="539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 Black" panose="020B0A04020102020204" pitchFamily="34" charset="0"/>
              </a:rPr>
              <a:t>JOB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102F09-1958-9B72-D4DC-F44143A6E9F7}"/>
              </a:ext>
            </a:extLst>
          </p:cNvPr>
          <p:cNvCxnSpPr/>
          <p:nvPr/>
        </p:nvCxnSpPr>
        <p:spPr>
          <a:xfrm>
            <a:off x="548640" y="20213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C16BC8-A631-0E66-A403-8C49DF73A4AC}"/>
              </a:ext>
            </a:extLst>
          </p:cNvPr>
          <p:cNvCxnSpPr/>
          <p:nvPr/>
        </p:nvCxnSpPr>
        <p:spPr>
          <a:xfrm flipH="1">
            <a:off x="7637138" y="3599848"/>
            <a:ext cx="756091" cy="87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4CEECE2-17D9-EE80-7FAE-EA1E3E4EFDAF}"/>
              </a:ext>
            </a:extLst>
          </p:cNvPr>
          <p:cNvSpPr/>
          <p:nvPr/>
        </p:nvSpPr>
        <p:spPr>
          <a:xfrm>
            <a:off x="7122695" y="4475747"/>
            <a:ext cx="1251284" cy="539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 Black" panose="020B0A04020102020204" pitchFamily="34" charset="0"/>
              </a:rPr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10498D-0100-AA2A-7BF2-F91F9C69B055}"/>
              </a:ext>
            </a:extLst>
          </p:cNvPr>
          <p:cNvCxnSpPr/>
          <p:nvPr/>
        </p:nvCxnSpPr>
        <p:spPr>
          <a:xfrm>
            <a:off x="9529011" y="3599848"/>
            <a:ext cx="577515" cy="87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98694CF-86B5-2D54-8EF9-80204F780332}"/>
              </a:ext>
            </a:extLst>
          </p:cNvPr>
          <p:cNvSpPr/>
          <p:nvPr/>
        </p:nvSpPr>
        <p:spPr>
          <a:xfrm>
            <a:off x="9817768" y="4475747"/>
            <a:ext cx="1251284" cy="539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 Black" panose="020B0A04020102020204" pitchFamily="34" charset="0"/>
              </a:rPr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80640-98EC-CA4E-EAD1-19348295AD99}"/>
              </a:ext>
            </a:extLst>
          </p:cNvPr>
          <p:cNvSpPr txBox="1"/>
          <p:nvPr/>
        </p:nvSpPr>
        <p:spPr>
          <a:xfrm>
            <a:off x="6308812" y="2368657"/>
            <a:ext cx="5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318130-FBFB-F3A9-2FDC-8CBF806A748A}"/>
              </a:ext>
            </a:extLst>
          </p:cNvPr>
          <p:cNvSpPr txBox="1"/>
          <p:nvPr/>
        </p:nvSpPr>
        <p:spPr>
          <a:xfrm>
            <a:off x="8583074" y="2407556"/>
            <a:ext cx="59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5DD756-A233-6B44-5EB1-26554B6E74DF}"/>
              </a:ext>
            </a:extLst>
          </p:cNvPr>
          <p:cNvSpPr txBox="1"/>
          <p:nvPr/>
        </p:nvSpPr>
        <p:spPr>
          <a:xfrm>
            <a:off x="7225912" y="3733759"/>
            <a:ext cx="13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False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BC096-2AF8-3672-964D-943E5CCDA2B1}"/>
              </a:ext>
            </a:extLst>
          </p:cNvPr>
          <p:cNvSpPr txBox="1"/>
          <p:nvPr/>
        </p:nvSpPr>
        <p:spPr>
          <a:xfrm>
            <a:off x="9808143" y="3918425"/>
            <a:ext cx="126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0593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F68799-A11A-02CD-5C8E-77A20CDDD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321" y="5238136"/>
            <a:ext cx="3716594" cy="1108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24077B-8A30-0788-D1CB-13FADBE38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068" y="0"/>
            <a:ext cx="3345099" cy="49136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CEE838-0F55-19DA-333C-439FDC38E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2" y="4488424"/>
            <a:ext cx="6690940" cy="1135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6B9FF4-CC25-34DB-5414-90C9EB55A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2" y="5928702"/>
            <a:ext cx="1546994" cy="220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B1DA30-FF9E-DD2F-CAB4-7BDE584FA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8" y="43720"/>
            <a:ext cx="6606482" cy="42641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FD8C03-8942-D186-6D98-E8B5284B16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58" y="478671"/>
            <a:ext cx="960203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9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836193-7243-06E9-8985-69B77CEAF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" y="450359"/>
            <a:ext cx="7681626" cy="46790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B1AAB4-39B7-AF7F-9D1E-31D34A008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402" y="1825152"/>
            <a:ext cx="3173153" cy="160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0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518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Comic Sans MS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D.Adithya Sai</dc:creator>
  <cp:lastModifiedBy>RAHUL VALAVOJU</cp:lastModifiedBy>
  <cp:revision>8</cp:revision>
  <dcterms:created xsi:type="dcterms:W3CDTF">2023-10-27T14:47:13Z</dcterms:created>
  <dcterms:modified xsi:type="dcterms:W3CDTF">2023-11-02T07:35:31Z</dcterms:modified>
</cp:coreProperties>
</file>