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693635" y="1371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7848600" y="94051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1427060" y="5735412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	:  </a:t>
            </a:r>
            <a:r>
              <a:rPr b="1" dirty="0" sz="2400" lang="en-US"/>
              <a:t>A</a:t>
            </a:r>
            <a:r>
              <a:rPr b="1" dirty="0" sz="2400" lang="en-US"/>
              <a:t>j</a:t>
            </a:r>
            <a:r>
              <a:rPr b="1" dirty="0" sz="2400" lang="en-US"/>
              <a:t>i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.</a:t>
            </a:r>
            <a:r>
              <a:rPr b="1" dirty="0" sz="2400" lang="en-US"/>
              <a:t>K</a:t>
            </a:r>
            <a:endParaRPr altLang="en-US" lang="zh-CN"/>
          </a:p>
          <a:p>
            <a:r>
              <a:rPr b="1" dirty="0" sz="2400" lang="en-US"/>
              <a:t>REGISTER NO		:  31221</a:t>
            </a:r>
            <a:r>
              <a:rPr b="1" dirty="0" sz="2400" lang="en-US"/>
              <a:t>9</a:t>
            </a:r>
            <a:r>
              <a:rPr b="1" dirty="0" sz="2400" lang="en-US"/>
              <a:t>4</a:t>
            </a:r>
            <a:r>
              <a:rPr b="1" dirty="0" sz="2400" lang="en-US"/>
              <a:t>0</a:t>
            </a:r>
            <a:r>
              <a:rPr b="1" dirty="0" sz="2400" lang="en-US"/>
              <a:t>4</a:t>
            </a:r>
            <a:r>
              <a:rPr b="1" dirty="0" sz="2400" lang="en-US"/>
              <a:t> </a:t>
            </a:r>
            <a:r>
              <a:rPr b="1" dirty="0" sz="2400" lang="en-US"/>
              <a:t>(asunm1711312219404)</a:t>
            </a:r>
            <a:endParaRPr altLang="en-US" lang="zh-CN"/>
          </a:p>
          <a:p>
            <a:r>
              <a:rPr b="1" dirty="0" sz="2400" lang="en-US"/>
              <a:t>DEPARTMENT		: B.COM(</a:t>
            </a:r>
            <a:r>
              <a:rPr b="1" dirty="0" sz="2400" lang="en-US"/>
              <a:t>G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e</a:t>
            </a:r>
            <a:r>
              <a:rPr b="1" dirty="0" sz="2400" lang="en-US"/>
              <a:t>r</a:t>
            </a:r>
            <a:r>
              <a:rPr b="1" dirty="0" sz="2400" lang="en-US"/>
              <a:t>al</a:t>
            </a:r>
            <a:r>
              <a:rPr b="1" dirty="0" sz="2400" lang="en-US"/>
              <a:t>)</a:t>
            </a:r>
            <a:endParaRPr altLang="en-US" lang="zh-CN"/>
          </a:p>
          <a:p>
            <a:r>
              <a:rPr b="1" dirty="0" sz="2400" lang="en-US"/>
              <a:t>COLLEGE		: S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C</a:t>
            </a:r>
            <a:r>
              <a:rPr b="1" dirty="0" sz="2400" lang="en-US"/>
              <a:t>o</a:t>
            </a:r>
            <a:r>
              <a:rPr b="1" dirty="0" sz="2400" lang="en-US"/>
              <a:t>l</a:t>
            </a:r>
            <a:r>
              <a:rPr b="1" dirty="0" sz="2400" lang="en-US"/>
              <a:t>l</a:t>
            </a:r>
            <a:r>
              <a:rPr b="1" dirty="0" sz="2400" lang="en-US"/>
              <a:t>ege</a:t>
            </a:r>
            <a:r>
              <a:rPr b="1" dirty="0" sz="2400" lang="en-US"/>
              <a:t> </a:t>
            </a:r>
            <a:r>
              <a:rPr b="1" dirty="0" sz="2400" lang="en-US"/>
              <a:t>O</a:t>
            </a:r>
            <a:r>
              <a:rPr b="1" dirty="0" sz="2400" lang="en-US"/>
              <a:t>f</a:t>
            </a:r>
            <a:r>
              <a:rPr b="1" dirty="0" sz="2400" lang="en-US"/>
              <a:t> 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t</a:t>
            </a:r>
            <a:r>
              <a:rPr b="1" dirty="0" sz="2400" lang="en-US"/>
              <a:t>s</a:t>
            </a:r>
            <a:r>
              <a:rPr b="1" dirty="0" sz="2400" lang="en-US"/>
              <a:t> 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d</a:t>
            </a:r>
            <a:r>
              <a:rPr b="1"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c</a:t>
            </a:r>
            <a:r>
              <a:rPr b="1" dirty="0" sz="2400" lang="en-US"/>
              <a:t>i</a:t>
            </a:r>
            <a:r>
              <a:rPr b="1" dirty="0" sz="2400" lang="en-US"/>
              <a:t>ence</a:t>
            </a:r>
            <a:endParaRPr altLang="en-US" lang="zh-CN"/>
          </a:p>
          <a:p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848042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TextBox 1"/>
          <p:cNvSpPr txBox="1"/>
          <p:nvPr/>
        </p:nvSpPr>
        <p:spPr>
          <a:xfrm>
            <a:off x="1143000" y="1219200"/>
            <a:ext cx="8210550" cy="267765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Data Collection and Preparation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err="1">
                <a:latin typeface="Sitka Text" pitchFamily="2" charset="0"/>
              </a:rPr>
              <a:t>Perfomance</a:t>
            </a:r>
            <a:r>
              <a:rPr dirty="0" sz="2400" lang="en-US">
                <a:latin typeface="Sitka Text" pitchFamily="2" charset="0"/>
              </a:rPr>
              <a:t> Scoring Model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Predictive Turnover Model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Employee Segmentation Model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Time Series </a:t>
            </a:r>
            <a:r>
              <a:rPr dirty="0" sz="2400" lang="en-US" err="1">
                <a:latin typeface="Sitka Text" pitchFamily="2" charset="0"/>
              </a:rPr>
              <a:t>Forcasting</a:t>
            </a:r>
            <a:r>
              <a:rPr dirty="0" sz="2400" lang="en-US">
                <a:latin typeface="Sitka Text" pitchFamily="2" charset="0"/>
              </a:rPr>
              <a:t> Model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Resources Allocation Model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Sitka Text" pitchFamily="2" charset="0"/>
              </a:rPr>
              <a:t>Scenario Analysis and What-If Modeling            </a:t>
            </a:r>
            <a:endParaRPr dirty="0" sz="2400" lang="en-IN">
              <a:latin typeface="Sitka Text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8542339" y="6324599"/>
            <a:ext cx="457200" cy="403595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842377" y="35840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156702" y="5867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TextBox 3"/>
          <p:cNvSpPr txBox="1"/>
          <p:nvPr/>
        </p:nvSpPr>
        <p:spPr>
          <a:xfrm>
            <a:off x="990600" y="1524000"/>
            <a:ext cx="82296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dirty="0" sz="2000" lang="en-US" err="1">
                <a:latin typeface="Sitka Text" pitchFamily="2" charset="0"/>
              </a:rPr>
              <a:t>funcationalities</a:t>
            </a:r>
            <a:r>
              <a:rPr dirty="0" sz="2000" lang="en-US">
                <a:latin typeface="Sitka Text" pitchFamily="2" charset="0"/>
              </a:rPr>
              <a:t>, ease of use, and </a:t>
            </a:r>
            <a:r>
              <a:rPr dirty="0" sz="2000" lang="en-US" err="1">
                <a:latin typeface="Sitka Text" pitchFamily="2" charset="0"/>
              </a:rPr>
              <a:t>ablity</a:t>
            </a:r>
            <a:r>
              <a:rPr dirty="0" sz="2000" lang="en-US">
                <a:latin typeface="Sitka Text" pitchFamily="2" charset="0"/>
              </a:rPr>
              <a:t> to handle large </a:t>
            </a:r>
            <a:r>
              <a:rPr dirty="0" sz="2000" lang="en-US" err="1">
                <a:latin typeface="Sitka Text" pitchFamily="2" charset="0"/>
              </a:rPr>
              <a:t>datasets,make</a:t>
            </a:r>
            <a:r>
              <a:rPr dirty="0" sz="2000" lang="en-US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dirty="0" sz="2000" lang="en-US" err="1">
                <a:latin typeface="Sitka Text" pitchFamily="2" charset="0"/>
              </a:rPr>
              <a:t>strageric</a:t>
            </a:r>
            <a:r>
              <a:rPr dirty="0" sz="2000" lang="en-US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dirty="0" sz="2000" lang="en-IN">
              <a:latin typeface="Sitka Text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990600" y="1524000"/>
            <a:ext cx="82296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dirty="0" sz="2000" lang="en-US" err="1">
                <a:latin typeface="Sitka Text" pitchFamily="2" charset="0"/>
              </a:rPr>
              <a:t>funcationalities</a:t>
            </a:r>
            <a:r>
              <a:rPr dirty="0" sz="2000" lang="en-US">
                <a:latin typeface="Sitka Text" pitchFamily="2" charset="0"/>
              </a:rPr>
              <a:t>, ease of use, and </a:t>
            </a:r>
            <a:r>
              <a:rPr dirty="0" sz="2000" lang="en-US" err="1">
                <a:latin typeface="Sitka Text" pitchFamily="2" charset="0"/>
              </a:rPr>
              <a:t>ablity</a:t>
            </a:r>
            <a:r>
              <a:rPr dirty="0" sz="2000" lang="en-US">
                <a:latin typeface="Sitka Text" pitchFamily="2" charset="0"/>
              </a:rPr>
              <a:t> to handle large </a:t>
            </a:r>
            <a:r>
              <a:rPr dirty="0" sz="2000" lang="en-US" err="1">
                <a:latin typeface="Sitka Text" pitchFamily="2" charset="0"/>
              </a:rPr>
              <a:t>datasets,make</a:t>
            </a:r>
            <a:r>
              <a:rPr dirty="0" sz="2000" lang="en-US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dirty="0" sz="2000" lang="en-US" err="1">
                <a:latin typeface="Sitka Text" pitchFamily="2" charset="0"/>
              </a:rPr>
              <a:t>strageric</a:t>
            </a:r>
            <a:r>
              <a:rPr dirty="0" sz="2000" lang="en-US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dirty="0" sz="2000" lang="en-IN">
              <a:latin typeface="Sitka Text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990600" y="1524000"/>
            <a:ext cx="82296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Text" pitchFamily="2" charset="0"/>
              </a:rPr>
              <a:t>            Excel remains a versatile and accessible tool for employee performance analysis, especially for organizations seeking a cost-effective solution that doesn’t required complex software. While it may have limitations compared to specialized HR analytics platforms, its wide range of </a:t>
            </a:r>
            <a:r>
              <a:rPr dirty="0" sz="2000" lang="en-US" err="1">
                <a:latin typeface="Sitka Text" pitchFamily="2" charset="0"/>
              </a:rPr>
              <a:t>funcationalities</a:t>
            </a:r>
            <a:r>
              <a:rPr dirty="0" sz="2000" lang="en-US">
                <a:latin typeface="Sitka Text" pitchFamily="2" charset="0"/>
              </a:rPr>
              <a:t>, ease of use, and </a:t>
            </a:r>
            <a:r>
              <a:rPr dirty="0" sz="2000" lang="en-US" err="1">
                <a:latin typeface="Sitka Text" pitchFamily="2" charset="0"/>
              </a:rPr>
              <a:t>ablity</a:t>
            </a:r>
            <a:r>
              <a:rPr dirty="0" sz="2000" lang="en-US">
                <a:latin typeface="Sitka Text" pitchFamily="2" charset="0"/>
              </a:rPr>
              <a:t> to handle large </a:t>
            </a:r>
            <a:r>
              <a:rPr dirty="0" sz="2000" lang="en-US" err="1">
                <a:latin typeface="Sitka Text" pitchFamily="2" charset="0"/>
              </a:rPr>
              <a:t>datasets,make</a:t>
            </a:r>
            <a:r>
              <a:rPr dirty="0" sz="2000" lang="en-US">
                <a:latin typeface="Sitka Text" pitchFamily="2" charset="0"/>
              </a:rPr>
              <a:t> it an invaluable resources for HR professionals and managers. By effectively utilizing Excel, organizations can not only monitor and evaluate employee performance but also drive </a:t>
            </a:r>
            <a:r>
              <a:rPr dirty="0" sz="2000" lang="en-US" err="1">
                <a:latin typeface="Sitka Text" pitchFamily="2" charset="0"/>
              </a:rPr>
              <a:t>strageric</a:t>
            </a:r>
            <a:r>
              <a:rPr dirty="0" sz="2000" lang="en-US">
                <a:latin typeface="Sitka Text" pitchFamily="2" charset="0"/>
              </a:rPr>
              <a:t> decisions that contribute to overall business success. Employee performance analysis using excel is a powerful approach that provides organizations with actionable insights to enhance their workforce management strategies.</a:t>
            </a:r>
            <a:endParaRPr dirty="0" sz="2000" lang="en-IN">
              <a:latin typeface="Sitka Tex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62000" y="977597"/>
            <a:ext cx="5636895" cy="10392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.</a:t>
            </a:r>
            <a:r>
              <a:rPr dirty="0" sz="2400" lang="en-US" spc="10"/>
              <a:t>Employee Demographics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Departmental Analysis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Salary And Compensation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Employee satisfaction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Attendance and leave analysis</a:t>
            </a:r>
            <a:br>
              <a:rPr dirty="0" sz="4000" lang="en-US" spc="10"/>
            </a:br>
            <a:r>
              <a:rPr dirty="0" sz="4000" lang="en-US" spc="10"/>
              <a:t>.</a:t>
            </a:r>
            <a:r>
              <a:rPr dirty="0" sz="2400" lang="en-US" spc="10"/>
              <a:t>Promotion and growth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Training and development</a:t>
            </a:r>
            <a:br>
              <a:rPr dirty="0" sz="2400" lang="en-US" spc="10"/>
            </a:br>
            <a:r>
              <a:rPr dirty="0" sz="4000" lang="en-US" spc="10"/>
              <a:t>.</a:t>
            </a:r>
            <a:r>
              <a:rPr dirty="0" sz="2400" lang="en-US" spc="10"/>
              <a:t>Diversity and Inclusion</a:t>
            </a:r>
            <a:br>
              <a:rPr dirty="0" sz="2400" lang="en-US" spc="10"/>
            </a:br>
            <a:r>
              <a:rPr dirty="0" sz="4000" lang="en-US" spc="10"/>
              <a:t>.</a:t>
            </a:r>
            <a:br>
              <a:rPr dirty="0" sz="2400" lang="en-US" spc="10"/>
            </a:b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The aim of to analyze employee data to uncover trends, patterns and insights that can help improve organizational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efficiency,employee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 and overall performance.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be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conducted using Microsoft excel.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65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IN" spc="5"/>
            </a:br>
            <a:r>
              <a:rPr dirty="0" sz="2400" lang="en-IN" spc="5"/>
              <a:t>1.Human Resources Managers(HR)</a:t>
            </a:r>
            <a:br>
              <a:rPr dirty="0" sz="2400" lang="en-IN" spc="5"/>
            </a:br>
            <a:r>
              <a:rPr dirty="0" sz="2400" lang="en-IN" spc="5"/>
              <a:t>2.Team Leads &amp; Dep. Managers</a:t>
            </a:r>
            <a:br>
              <a:rPr dirty="0" sz="2400" lang="en-IN" spc="5"/>
            </a:br>
            <a:r>
              <a:rPr dirty="0" sz="2400" lang="en-IN" spc="5"/>
              <a:t>3.Executives &amp; Senior Managers</a:t>
            </a:r>
            <a:br>
              <a:rPr dirty="0" sz="2400" lang="en-IN" spc="5"/>
            </a:br>
            <a:r>
              <a:rPr dirty="0" sz="2400" lang="en-IN" spc="5"/>
              <a:t>4.Data </a:t>
            </a:r>
            <a:r>
              <a:rPr dirty="0" sz="2400" lang="en-US" spc="5"/>
              <a:t>Analysts</a:t>
            </a:r>
            <a:br>
              <a:rPr dirty="0" sz="2400" lang="en-US" spc="5"/>
            </a:br>
            <a:r>
              <a:rPr dirty="0" sz="2400" lang="en-US" spc="5"/>
              <a:t>5.Consultants</a:t>
            </a:r>
            <a:br>
              <a:rPr dirty="0" sz="2400" lang="en-US" spc="5"/>
            </a:br>
            <a:r>
              <a:rPr dirty="0" sz="2400" lang="en-US" spc="5"/>
              <a:t>6.Operations &amp; Project Managers</a:t>
            </a:r>
            <a:br>
              <a:rPr dirty="0" sz="2400" lang="en-US" spc="5"/>
            </a:br>
            <a:r>
              <a:rPr dirty="0" sz="2400" lang="en-US" spc="5"/>
              <a:t>7.Compensations &amp; Benefits Team</a:t>
            </a:r>
            <a:br>
              <a:rPr dirty="0" sz="2400" lang="en-US" spc="5"/>
            </a:br>
            <a:r>
              <a:rPr dirty="0" sz="2400" lang="en-US" spc="5"/>
              <a:t>8.Talent Development Teams</a:t>
            </a:r>
            <a:br>
              <a:rPr dirty="0" sz="2400" lang="en-US" spc="5"/>
            </a:br>
            <a:r>
              <a:rPr dirty="0" sz="2400" lang="en-US" spc="5"/>
              <a:t>9.Employee themselves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9433" y="5248275"/>
            <a:ext cx="1464392" cy="1219200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8530098" y="633888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14400" y="304800"/>
            <a:ext cx="3905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220200" y="615791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758476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US"/>
            </a:br>
            <a:r>
              <a:rPr dirty="0" sz="3600" lang="en-US"/>
              <a:t>  </a:t>
            </a:r>
            <a:r>
              <a:rPr dirty="0" sz="2400" lang="en-US"/>
              <a:t>1.Data Consolidation and management</a:t>
            </a:r>
            <a:br>
              <a:rPr dirty="0" sz="2400" lang="en-US"/>
            </a:br>
            <a:r>
              <a:rPr dirty="0" sz="2400" lang="en-US"/>
              <a:t>   2.Trend Analysis and </a:t>
            </a:r>
            <a:r>
              <a:rPr dirty="0" sz="2400" lang="en-US" err="1"/>
              <a:t>forcasting</a:t>
            </a:r>
            <a:br>
              <a:rPr dirty="0" sz="2400" lang="en-US"/>
            </a:br>
            <a:r>
              <a:rPr dirty="0" sz="2400" lang="en-US"/>
              <a:t>   3.Employee Segmentation  </a:t>
            </a:r>
            <a:br>
              <a:rPr dirty="0" sz="2400" lang="en-US"/>
            </a:br>
            <a:r>
              <a:rPr dirty="0" sz="2400" lang="en-US"/>
              <a:t>   4.Perfomance Reporting</a:t>
            </a:r>
            <a:br>
              <a:rPr dirty="0" sz="2400" lang="en-US"/>
            </a:br>
            <a:r>
              <a:rPr dirty="0" sz="2400" lang="en-US"/>
              <a:t>   5.Cost-Effective Tool</a:t>
            </a:r>
            <a:br>
              <a:rPr dirty="0" sz="2400" lang="en-US"/>
            </a:br>
            <a:r>
              <a:rPr dirty="0" sz="2400" lang="en-US"/>
              <a:t>   6.Flexibility and customization</a:t>
            </a:r>
            <a:br>
              <a:rPr dirty="0" sz="2400" lang="en-US"/>
            </a:br>
            <a:r>
              <a:rPr dirty="0" sz="2400" lang="en-US"/>
              <a:t>   7.Scalability</a:t>
            </a:r>
            <a:br>
              <a:rPr dirty="0" sz="2400" lang="en-US"/>
            </a:br>
            <a:r>
              <a:rPr dirty="0" sz="2400" lang="en-US"/>
              <a:t>   8.Improvement in performance</a:t>
            </a:r>
            <a:br>
              <a:rPr dirty="0" sz="2400" lang="en-US"/>
            </a:br>
            <a:r>
              <a:rPr dirty="0" sz="2400" lang="en-US"/>
              <a:t>   9.Empowerment of Decision-making</a:t>
            </a: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79299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IN"/>
            </a:br>
            <a:r>
              <a:rPr dirty="0" lang="en-IN"/>
              <a:t>      </a:t>
            </a:r>
            <a:br>
              <a:rPr dirty="0" lang="en-IN"/>
            </a:br>
            <a:r>
              <a:rPr dirty="0" lang="en-IN"/>
              <a:t>         </a:t>
            </a:r>
            <a:r>
              <a:rPr b="0" dirty="0" sz="2800" lang="en-IN">
                <a:latin typeface="Sitka Text" pitchFamily="2" charset="0"/>
              </a:rPr>
              <a:t>This dataset description provides a </a:t>
            </a:r>
            <a:br>
              <a:rPr b="0" dirty="0" sz="2800" lang="en-IN">
                <a:latin typeface="Sitka Text" pitchFamily="2" charset="0"/>
              </a:rPr>
            </a:br>
            <a:r>
              <a:rPr b="0" dirty="0" sz="2800" lang="en-IN">
                <a:latin typeface="Sitka Text" pitchFamily="2" charset="0"/>
              </a:rPr>
              <a:t>comprehensive understanding of the </a:t>
            </a:r>
            <a:r>
              <a:rPr b="0" dirty="0" sz="2800" lang="en-IN" err="1">
                <a:latin typeface="Sitka Text" pitchFamily="2" charset="0"/>
              </a:rPr>
              <a:t>structure,content</a:t>
            </a:r>
            <a:br>
              <a:rPr b="0" dirty="0" sz="2800" lang="en-IN">
                <a:latin typeface="Sitka Text" pitchFamily="2" charset="0"/>
              </a:rPr>
            </a:br>
            <a:r>
              <a:rPr b="0" dirty="0" sz="2800" lang="en-IN">
                <a:latin typeface="Sitka Text" pitchFamily="2" charset="0"/>
              </a:rPr>
              <a:t>and context of the employee performance analysis</a:t>
            </a:r>
            <a:br>
              <a:rPr b="0" dirty="0" sz="2800" lang="en-IN">
                <a:latin typeface="Sitka Text" pitchFamily="2" charset="0"/>
              </a:rPr>
            </a:br>
            <a:r>
              <a:rPr b="0" dirty="0" sz="2800" lang="en-IN" err="1">
                <a:latin typeface="Sitka Text" pitchFamily="2" charset="0"/>
              </a:rPr>
              <a:t>dataset,making</a:t>
            </a:r>
            <a:r>
              <a:rPr b="0" dirty="0" sz="2800" lang="en-IN">
                <a:latin typeface="Sitka Text" pitchFamily="2" charset="0"/>
              </a:rPr>
              <a:t> it easier for stakeholders to understand</a:t>
            </a:r>
            <a:br>
              <a:rPr b="0" dirty="0" sz="2800" lang="en-IN">
                <a:latin typeface="Sitka Text" pitchFamily="2" charset="0"/>
              </a:rPr>
            </a:br>
            <a:r>
              <a:rPr b="0" dirty="0" sz="2800" lang="en-IN">
                <a:latin typeface="Sitka Text" pitchFamily="2" charset="0"/>
              </a:rPr>
              <a:t>and use the data effectively.</a:t>
            </a:r>
            <a:br>
              <a:rPr dirty="0" lang="en-IN"/>
            </a:br>
            <a:br>
              <a:rPr dirty="0" lang="en-IN"/>
            </a:br>
            <a:br>
              <a:rPr dirty="0" lang="en-IN"/>
            </a:br>
            <a:br>
              <a:rPr dirty="0" lang="en-IN"/>
            </a:br>
            <a:br>
              <a:rPr dirty="0" lang="en-IN"/>
            </a:b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8755626" y="6099862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8905875" y="30093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8077200" y="6605171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9511578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US" spc="20"/>
            </a:br>
            <a:r>
              <a:rPr dirty="0" sz="4250" lang="en-US" spc="20"/>
              <a:t> </a:t>
            </a:r>
            <a:r>
              <a:rPr b="0" dirty="0" sz="2400" lang="en-US" spc="20">
                <a:latin typeface="Sitka Text" pitchFamily="2" charset="0"/>
              </a:rPr>
              <a:t> *Real-Time Interactive Dashboards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*Predictive Analytics Integration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*Automated Performance Reports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*Customizable Employee Scorecards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*Seamless Data Integration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*Advanced Data Visualization Techniques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*Gamification Elements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*Scenario Analysis &amp; What-If Modeling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*Integration with Microsoft 365 Tools</a:t>
            </a:r>
            <a:br>
              <a:rPr b="0" dirty="0" sz="2400" lang="en-US" spc="20">
                <a:latin typeface="Sitka Text" pitchFamily="2" charset="0"/>
              </a:rPr>
            </a:br>
            <a:r>
              <a:rPr b="0" dirty="0" sz="2400" lang="en-US" spc="20">
                <a:latin typeface="Sitka Text" pitchFamily="2" charset="0"/>
              </a:rPr>
              <a:t>   *Employee Self-</a:t>
            </a:r>
            <a:r>
              <a:rPr b="0" dirty="0" sz="2400" lang="en-US" spc="20" err="1">
                <a:latin typeface="Sitka Text" pitchFamily="2" charset="0"/>
              </a:rPr>
              <a:t>Serivce</a:t>
            </a:r>
            <a:r>
              <a:rPr b="0" dirty="0" sz="2400" lang="en-US" spc="20">
                <a:latin typeface="Sitka Text" pitchFamily="2" charset="0"/>
              </a:rPr>
              <a:t> Portal</a:t>
            </a:r>
            <a:br>
              <a:rPr dirty="0" sz="4250" lang="en-IN" spc="20"/>
            </a:br>
            <a:br>
              <a:rPr dirty="0" sz="4250" lang="en-IN" spc="20"/>
            </a:br>
            <a:br>
              <a:rPr dirty="0" sz="4250" lang="en-IN" spc="20"/>
            </a:br>
            <a:br>
              <a:rPr dirty="0" sz="4250" lang="en-IN" spc="20"/>
            </a:br>
            <a:br>
              <a:rPr dirty="0" sz="4250" lang="en-IN" spc="20"/>
            </a:br>
            <a:br>
              <a:rPr dirty="0" sz="4250" lang="en-IN" spc="20"/>
            </a:br>
            <a:br>
              <a:rPr dirty="0" sz="4250" lang="en-IN" spc="20"/>
            </a:b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Vaishnavi</cp:lastModifiedBy>
  <dcterms:created xsi:type="dcterms:W3CDTF">2024-03-29T04:07:22Z</dcterms:created>
  <dcterms:modified xsi:type="dcterms:W3CDTF">2024-09-10T17:15:26Z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eef931d4125444508f9836f64bf12c98</vt:lpwstr>
  </property>
</Properties>
</file>