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256" r:id="rId4"/>
    <p:sldId id="379" r:id="rId5"/>
    <p:sldId id="380" r:id="rId6"/>
    <p:sldId id="381" r:id="rId7"/>
    <p:sldId id="382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267"/>
    <a:srgbClr val="F7F7F7"/>
    <a:srgbClr val="F6EFF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E0770-6634-48B7-B6BD-E9061DB5BB2A}" v="85" dt="2022-12-12T11:45:43.563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re, Anupama" userId="53e29683-f3af-420f-8d29-265ae79f771c" providerId="ADAL" clId="{BA7E0770-6634-48B7-B6BD-E9061DB5BB2A}"/>
    <pc:docChg chg="undo redo custSel addSld delSld modSld sldOrd">
      <pc:chgData name="Rathore, Anupama" userId="53e29683-f3af-420f-8d29-265ae79f771c" providerId="ADAL" clId="{BA7E0770-6634-48B7-B6BD-E9061DB5BB2A}" dt="2022-12-12T12:06:12.723" v="5348" actId="20577"/>
      <pc:docMkLst>
        <pc:docMk/>
      </pc:docMkLst>
      <pc:sldChg chg="ord">
        <pc:chgData name="Rathore, Anupama" userId="53e29683-f3af-420f-8d29-265ae79f771c" providerId="ADAL" clId="{BA7E0770-6634-48B7-B6BD-E9061DB5BB2A}" dt="2022-12-09T06:32:18.619" v="527"/>
        <pc:sldMkLst>
          <pc:docMk/>
          <pc:sldMk cId="1680054185" sldId="256"/>
        </pc:sldMkLst>
      </pc:sldChg>
      <pc:sldChg chg="del">
        <pc:chgData name="Rathore, Anupama" userId="53e29683-f3af-420f-8d29-265ae79f771c" providerId="ADAL" clId="{BA7E0770-6634-48B7-B6BD-E9061DB5BB2A}" dt="2022-12-09T08:58:21.724" v="3820" actId="47"/>
        <pc:sldMkLst>
          <pc:docMk/>
          <pc:sldMk cId="579929381" sldId="257"/>
        </pc:sldMkLst>
      </pc:sldChg>
      <pc:sldChg chg="addSp delSp modSp mod setBg setClrOvrMap">
        <pc:chgData name="Rathore, Anupama" userId="53e29683-f3af-420f-8d29-265ae79f771c" providerId="ADAL" clId="{BA7E0770-6634-48B7-B6BD-E9061DB5BB2A}" dt="2022-12-09T06:30:59.658" v="524" actId="26606"/>
        <pc:sldMkLst>
          <pc:docMk/>
          <pc:sldMk cId="1979136368" sldId="258"/>
        </pc:sldMkLst>
        <pc:spChg chg="mo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2" creationId="{45233389-8CDE-D784-79A6-7A17123BB153}"/>
          </ac:spMkLst>
        </pc:spChg>
        <pc:spChg chg="mo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3" creationId="{A2346DEC-2400-E278-E2C1-630F52F37134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9" creationId="{0671A8AE-40A1-4631-A6B8-581AFF065482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11" creationId="{AB58EF07-17C2-48CF-ABB0-EEF1F17CB8F0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13" creationId="{AF2F604E-43BE-4DC3-B983-E071523364F8}"/>
          </ac:spMkLst>
        </pc:spChg>
        <pc:spChg chg="add del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15" creationId="{08C9B587-E65E-4B52-B37C-ABEBB6E87928}"/>
          </ac:spMkLst>
        </pc:spChg>
        <pc:spChg chg="ad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20" creationId="{657F69E0-C4B0-4BEC-A689-4F8D877F05D4}"/>
          </ac:spMkLst>
        </pc:spChg>
        <pc:spChg chg="add">
          <ac:chgData name="Rathore, Anupama" userId="53e29683-f3af-420f-8d29-265ae79f771c" providerId="ADAL" clId="{BA7E0770-6634-48B7-B6BD-E9061DB5BB2A}" dt="2022-12-09T06:30:59.658" v="524" actId="26606"/>
          <ac:spMkLst>
            <pc:docMk/>
            <pc:sldMk cId="1979136368" sldId="258"/>
            <ac:spMk id="22" creationId="{9F6380B4-6A1C-481E-8408-B4E6C75B9B81}"/>
          </ac:spMkLst>
        </pc:spChg>
        <pc:picChg chg="add mod">
          <ac:chgData name="Rathore, Anupama" userId="53e29683-f3af-420f-8d29-265ae79f771c" providerId="ADAL" clId="{BA7E0770-6634-48B7-B6BD-E9061DB5BB2A}" dt="2022-12-09T06:30:59.658" v="524" actId="26606"/>
          <ac:picMkLst>
            <pc:docMk/>
            <pc:sldMk cId="1979136368" sldId="258"/>
            <ac:picMk id="5" creationId="{81F65E1F-2A93-B6D8-6E2D-03EF6491E8D1}"/>
          </ac:picMkLst>
        </pc:picChg>
      </pc:sldChg>
      <pc:sldChg chg="new del ord">
        <pc:chgData name="Rathore, Anupama" userId="53e29683-f3af-420f-8d29-265ae79f771c" providerId="ADAL" clId="{BA7E0770-6634-48B7-B6BD-E9061DB5BB2A}" dt="2022-12-09T06:19:30.236" v="4" actId="47"/>
        <pc:sldMkLst>
          <pc:docMk/>
          <pc:sldMk cId="2270528116" sldId="259"/>
        </pc:sldMkLst>
      </pc:sldChg>
      <pc:sldChg chg="addSp delSp modSp add mod">
        <pc:chgData name="Rathore, Anupama" userId="53e29683-f3af-420f-8d29-265ae79f771c" providerId="ADAL" clId="{BA7E0770-6634-48B7-B6BD-E9061DB5BB2A}" dt="2022-12-09T06:32:03.368" v="525"/>
        <pc:sldMkLst>
          <pc:docMk/>
          <pc:sldMk cId="3239065858" sldId="325"/>
        </pc:sldMkLst>
        <pc:spChg chg="mod">
          <ac:chgData name="Rathore, Anupama" userId="53e29683-f3af-420f-8d29-265ae79f771c" providerId="ADAL" clId="{BA7E0770-6634-48B7-B6BD-E9061DB5BB2A}" dt="2022-12-09T06:19:47.556" v="65" actId="20577"/>
          <ac:spMkLst>
            <pc:docMk/>
            <pc:sldMk cId="3239065858" sldId="325"/>
            <ac:spMk id="4" creationId="{65DF2DA9-5F92-1113-6FF1-5EA9DA6B97AF}"/>
          </ac:spMkLst>
        </pc:spChg>
        <pc:spChg chg="mod">
          <ac:chgData name="Rathore, Anupama" userId="53e29683-f3af-420f-8d29-265ae79f771c" providerId="ADAL" clId="{BA7E0770-6634-48B7-B6BD-E9061DB5BB2A}" dt="2022-12-09T06:21:43.296" v="143" actId="1076"/>
          <ac:spMkLst>
            <pc:docMk/>
            <pc:sldMk cId="3239065858" sldId="325"/>
            <ac:spMk id="10" creationId="{96D68B27-AD4D-4700-B1B4-5AF4B8223C97}"/>
          </ac:spMkLst>
        </pc:spChg>
        <pc:spChg chg="mod">
          <ac:chgData name="Rathore, Anupama" userId="53e29683-f3af-420f-8d29-265ae79f771c" providerId="ADAL" clId="{BA7E0770-6634-48B7-B6BD-E9061DB5BB2A}" dt="2022-12-09T06:28:40.879" v="321" actId="20577"/>
          <ac:spMkLst>
            <pc:docMk/>
            <pc:sldMk cId="3239065858" sldId="325"/>
            <ac:spMk id="12" creationId="{1AB2CD0A-46DC-F717-B73C-66C131CC8497}"/>
          </ac:spMkLst>
        </pc:spChg>
        <pc:spChg chg="mod">
          <ac:chgData name="Rathore, Anupama" userId="53e29683-f3af-420f-8d29-265ae79f771c" providerId="ADAL" clId="{BA7E0770-6634-48B7-B6BD-E9061DB5BB2A}" dt="2022-12-09T06:20:01.211" v="74" actId="20577"/>
          <ac:spMkLst>
            <pc:docMk/>
            <pc:sldMk cId="3239065858" sldId="325"/>
            <ac:spMk id="13" creationId="{1041AFB1-789C-048E-F816-48A7D6353C29}"/>
          </ac:spMkLst>
        </pc:spChg>
        <pc:spChg chg="add mod">
          <ac:chgData name="Rathore, Anupama" userId="53e29683-f3af-420f-8d29-265ae79f771c" providerId="ADAL" clId="{BA7E0770-6634-48B7-B6BD-E9061DB5BB2A}" dt="2022-12-09T06:21:26.572" v="141" actId="1076"/>
          <ac:spMkLst>
            <pc:docMk/>
            <pc:sldMk cId="3239065858" sldId="325"/>
            <ac:spMk id="33" creationId="{84118C12-0D4B-47E4-8345-6D66E4ABC5D6}"/>
          </ac:spMkLst>
        </pc:spChg>
        <pc:spChg chg="mod">
          <ac:chgData name="Rathore, Anupama" userId="53e29683-f3af-420f-8d29-265ae79f771c" providerId="ADAL" clId="{BA7E0770-6634-48B7-B6BD-E9061DB5BB2A}" dt="2022-12-09T06:21:58.804" v="145" actId="1076"/>
          <ac:spMkLst>
            <pc:docMk/>
            <pc:sldMk cId="3239065858" sldId="325"/>
            <ac:spMk id="50" creationId="{66AE6628-C1B8-4F37-BD4A-A372E7F03C97}"/>
          </ac:spMkLst>
        </pc:spChg>
        <pc:spChg chg="del">
          <ac:chgData name="Rathore, Anupama" userId="53e29683-f3af-420f-8d29-265ae79f771c" providerId="ADAL" clId="{BA7E0770-6634-48B7-B6BD-E9061DB5BB2A}" dt="2022-12-09T06:21:07.198" v="137" actId="21"/>
          <ac:spMkLst>
            <pc:docMk/>
            <pc:sldMk cId="3239065858" sldId="325"/>
            <ac:spMk id="51" creationId="{58FE0FAA-5353-4AF9-BFAC-C38C24EFFB92}"/>
          </ac:spMkLst>
        </pc:spChg>
        <pc:spChg chg="mod">
          <ac:chgData name="Rathore, Anupama" userId="53e29683-f3af-420f-8d29-265ae79f771c" providerId="ADAL" clId="{BA7E0770-6634-48B7-B6BD-E9061DB5BB2A}" dt="2022-12-09T06:21:21.725" v="140" actId="1076"/>
          <ac:spMkLst>
            <pc:docMk/>
            <pc:sldMk cId="3239065858" sldId="325"/>
            <ac:spMk id="53" creationId="{77A4A815-4B84-40E9-862C-4E73F0135C2C}"/>
          </ac:spMkLst>
        </pc:spChg>
        <pc:spChg chg="mod">
          <ac:chgData name="Rathore, Anupama" userId="53e29683-f3af-420f-8d29-265ae79f771c" providerId="ADAL" clId="{BA7E0770-6634-48B7-B6BD-E9061DB5BB2A}" dt="2022-12-09T06:28:32.706" v="319" actId="20577"/>
          <ac:spMkLst>
            <pc:docMk/>
            <pc:sldMk cId="3239065858" sldId="325"/>
            <ac:spMk id="71" creationId="{27E28AD1-53DE-4A12-918A-459284DE98D9}"/>
          </ac:spMkLst>
        </pc:spChg>
        <pc:spChg chg="mod">
          <ac:chgData name="Rathore, Anupama" userId="53e29683-f3af-420f-8d29-265ae79f771c" providerId="ADAL" clId="{BA7E0770-6634-48B7-B6BD-E9061DB5BB2A}" dt="2022-12-09T06:20:22.842" v="95" actId="20577"/>
          <ac:spMkLst>
            <pc:docMk/>
            <pc:sldMk cId="3239065858" sldId="325"/>
            <ac:spMk id="72" creationId="{D7D640C9-FAEB-49AB-AAB5-1445430BE54E}"/>
          </ac:spMkLst>
        </pc:spChg>
        <pc:spChg chg="mod">
          <ac:chgData name="Rathore, Anupama" userId="53e29683-f3af-420f-8d29-265ae79f771c" providerId="ADAL" clId="{BA7E0770-6634-48B7-B6BD-E9061DB5BB2A}" dt="2022-12-09T06:29:24.182" v="430" actId="20577"/>
          <ac:spMkLst>
            <pc:docMk/>
            <pc:sldMk cId="3239065858" sldId="325"/>
            <ac:spMk id="75" creationId="{5D128EA9-0D38-451D-8EED-461346E3BF69}"/>
          </ac:spMkLst>
        </pc:spChg>
        <pc:spChg chg="mod">
          <ac:chgData name="Rathore, Anupama" userId="53e29683-f3af-420f-8d29-265ae79f771c" providerId="ADAL" clId="{BA7E0770-6634-48B7-B6BD-E9061DB5BB2A}" dt="2022-12-09T06:20:48.206" v="116" actId="20577"/>
          <ac:spMkLst>
            <pc:docMk/>
            <pc:sldMk cId="3239065858" sldId="325"/>
            <ac:spMk id="81" creationId="{59FE4E2A-88A3-484D-9725-4EFB0F281C40}"/>
          </ac:spMkLst>
        </pc:spChg>
        <pc:spChg chg="mod">
          <ac:chgData name="Rathore, Anupama" userId="53e29683-f3af-420f-8d29-265ae79f771c" providerId="ADAL" clId="{BA7E0770-6634-48B7-B6BD-E9061DB5BB2A}" dt="2022-12-09T06:30:02.849" v="516" actId="20577"/>
          <ac:spMkLst>
            <pc:docMk/>
            <pc:sldMk cId="3239065858" sldId="325"/>
            <ac:spMk id="85" creationId="{7C609405-6797-4594-8B69-85FFA16629B0}"/>
          </ac:spMkLst>
        </pc:spChg>
        <pc:spChg chg="mod">
          <ac:chgData name="Rathore, Anupama" userId="53e29683-f3af-420f-8d29-265ae79f771c" providerId="ADAL" clId="{BA7E0770-6634-48B7-B6BD-E9061DB5BB2A}" dt="2022-12-09T06:20:58.103" v="136" actId="20577"/>
          <ac:spMkLst>
            <pc:docMk/>
            <pc:sldMk cId="3239065858" sldId="325"/>
            <ac:spMk id="86" creationId="{F8F2CAC3-7034-4F4E-A50E-DEC37E6968CB}"/>
          </ac:spMkLst>
        </pc:spChg>
        <pc:grpChg chg="mod">
          <ac:chgData name="Rathore, Anupama" userId="53e29683-f3af-420f-8d29-265ae79f771c" providerId="ADAL" clId="{BA7E0770-6634-48B7-B6BD-E9061DB5BB2A}" dt="2022-12-09T06:21:54.641" v="144" actId="1076"/>
          <ac:grpSpMkLst>
            <pc:docMk/>
            <pc:sldMk cId="3239065858" sldId="325"/>
            <ac:grpSpMk id="5" creationId="{7A6121E6-CF2F-4E11-996D-3195752E54A0}"/>
          </ac:grpSpMkLst>
        </pc:grpChg>
        <pc:grpChg chg="mod">
          <ac:chgData name="Rathore, Anupama" userId="53e29683-f3af-420f-8d29-265ae79f771c" providerId="ADAL" clId="{BA7E0770-6634-48B7-B6BD-E9061DB5BB2A}" dt="2022-12-09T06:22:06.012" v="147" actId="1076"/>
          <ac:grpSpMkLst>
            <pc:docMk/>
            <pc:sldMk cId="3239065858" sldId="325"/>
            <ac:grpSpMk id="11" creationId="{415EFA59-D108-140A-AFE1-17A39421CFC6}"/>
          </ac:grpSpMkLst>
        </pc:grpChg>
        <pc:grpChg chg="mod">
          <ac:chgData name="Rathore, Anupama" userId="53e29683-f3af-420f-8d29-265ae79f771c" providerId="ADAL" clId="{BA7E0770-6634-48B7-B6BD-E9061DB5BB2A}" dt="2022-12-09T06:22:09.520" v="148" actId="1076"/>
          <ac:grpSpMkLst>
            <pc:docMk/>
            <pc:sldMk cId="3239065858" sldId="325"/>
            <ac:grpSpMk id="70" creationId="{FEB56453-5221-4E82-BEF4-6F3CF6E0FFBC}"/>
          </ac:grpSpMkLst>
        </pc:grpChg>
        <pc:grpChg chg="mod">
          <ac:chgData name="Rathore, Anupama" userId="53e29683-f3af-420f-8d29-265ae79f771c" providerId="ADAL" clId="{BA7E0770-6634-48B7-B6BD-E9061DB5BB2A}" dt="2022-12-09T06:22:15.383" v="149" actId="1076"/>
          <ac:grpSpMkLst>
            <pc:docMk/>
            <pc:sldMk cId="3239065858" sldId="325"/>
            <ac:grpSpMk id="73" creationId="{5A20A3FA-6996-4158-A3AA-7E970558B536}"/>
          </ac:grpSpMkLst>
        </pc:grpChg>
        <pc:grpChg chg="mod">
          <ac:chgData name="Rathore, Anupama" userId="53e29683-f3af-420f-8d29-265ae79f771c" providerId="ADAL" clId="{BA7E0770-6634-48B7-B6BD-E9061DB5BB2A}" dt="2022-12-09T06:30:06.506" v="517" actId="14100"/>
          <ac:grpSpMkLst>
            <pc:docMk/>
            <pc:sldMk cId="3239065858" sldId="325"/>
            <ac:grpSpMk id="84" creationId="{4CEC30D1-BADD-478A-A791-E3A97518476C}"/>
          </ac:grpSpMkLst>
        </pc:grpChg>
        <pc:picChg chg="add mod">
          <ac:chgData name="Rathore, Anupama" userId="53e29683-f3af-420f-8d29-265ae79f771c" providerId="ADAL" clId="{BA7E0770-6634-48B7-B6BD-E9061DB5BB2A}" dt="2022-12-09T06:32:03.368" v="525"/>
          <ac:picMkLst>
            <pc:docMk/>
            <pc:sldMk cId="3239065858" sldId="325"/>
            <ac:picMk id="34" creationId="{8A1BE5C0-864A-493D-B8ED-6CDFB6F2C7F6}"/>
          </ac:picMkLst>
        </pc:picChg>
      </pc:sldChg>
      <pc:sldChg chg="modSp add mod">
        <pc:chgData name="Rathore, Anupama" userId="53e29683-f3af-420f-8d29-265ae79f771c" providerId="ADAL" clId="{BA7E0770-6634-48B7-B6BD-E9061DB5BB2A}" dt="2022-12-12T12:04:20.905" v="5346" actId="20577"/>
        <pc:sldMkLst>
          <pc:docMk/>
          <pc:sldMk cId="2701527794" sldId="379"/>
        </pc:sldMkLst>
        <pc:spChg chg="mod">
          <ac:chgData name="Rathore, Anupama" userId="53e29683-f3af-420f-8d29-265ae79f771c" providerId="ADAL" clId="{BA7E0770-6634-48B7-B6BD-E9061DB5BB2A}" dt="2022-12-09T06:39:00.772" v="605" actId="20577"/>
          <ac:spMkLst>
            <pc:docMk/>
            <pc:sldMk cId="2701527794" sldId="379"/>
            <ac:spMk id="5" creationId="{71DBB170-5D69-4510-ABB6-A2C7B99D3027}"/>
          </ac:spMkLst>
        </pc:spChg>
        <pc:spChg chg="mod">
          <ac:chgData name="Rathore, Anupama" userId="53e29683-f3af-420f-8d29-265ae79f771c" providerId="ADAL" clId="{BA7E0770-6634-48B7-B6BD-E9061DB5BB2A}" dt="2022-12-09T06:39:11.478" v="651" actId="20577"/>
          <ac:spMkLst>
            <pc:docMk/>
            <pc:sldMk cId="2701527794" sldId="379"/>
            <ac:spMk id="6" creationId="{EB2C48F8-368E-4597-AF77-3C75DADA7A2B}"/>
          </ac:spMkLst>
        </pc:spChg>
        <pc:spChg chg="mod">
          <ac:chgData name="Rathore, Anupama" userId="53e29683-f3af-420f-8d29-265ae79f771c" providerId="ADAL" clId="{BA7E0770-6634-48B7-B6BD-E9061DB5BB2A}" dt="2022-12-09T06:44:16.075" v="883" actId="20577"/>
          <ac:spMkLst>
            <pc:docMk/>
            <pc:sldMk cId="2701527794" sldId="379"/>
            <ac:spMk id="10" creationId="{CD72AA7C-6F22-4F68-959C-D7C903C4503B}"/>
          </ac:spMkLst>
        </pc:spChg>
        <pc:spChg chg="mod">
          <ac:chgData name="Rathore, Anupama" userId="53e29683-f3af-420f-8d29-265ae79f771c" providerId="ADAL" clId="{BA7E0770-6634-48B7-B6BD-E9061DB5BB2A}" dt="2022-12-12T12:03:25.596" v="5327" actId="20577"/>
          <ac:spMkLst>
            <pc:docMk/>
            <pc:sldMk cId="2701527794" sldId="379"/>
            <ac:spMk id="12" creationId="{78A93766-3DF8-450E-A3A6-1DC1B14BAE4F}"/>
          </ac:spMkLst>
        </pc:spChg>
        <pc:spChg chg="mod">
          <ac:chgData name="Rathore, Anupama" userId="53e29683-f3af-420f-8d29-265ae79f771c" providerId="ADAL" clId="{BA7E0770-6634-48B7-B6BD-E9061DB5BB2A}" dt="2022-12-09T06:44:22.834" v="905" actId="20577"/>
          <ac:spMkLst>
            <pc:docMk/>
            <pc:sldMk cId="2701527794" sldId="379"/>
            <ac:spMk id="13" creationId="{BA9B03F0-02F8-48C0-B8CA-EA5ED354487A}"/>
          </ac:spMkLst>
        </pc:spChg>
        <pc:spChg chg="mod">
          <ac:chgData name="Rathore, Anupama" userId="53e29683-f3af-420f-8d29-265ae79f771c" providerId="ADAL" clId="{BA7E0770-6634-48B7-B6BD-E9061DB5BB2A}" dt="2022-12-09T06:44:30.198" v="913" actId="20577"/>
          <ac:spMkLst>
            <pc:docMk/>
            <pc:sldMk cId="2701527794" sldId="379"/>
            <ac:spMk id="52" creationId="{96FA8621-F237-4B45-A810-C044CD489B6E}"/>
          </ac:spMkLst>
        </pc:spChg>
        <pc:spChg chg="mod">
          <ac:chgData name="Rathore, Anupama" userId="53e29683-f3af-420f-8d29-265ae79f771c" providerId="ADAL" clId="{BA7E0770-6634-48B7-B6BD-E9061DB5BB2A}" dt="2022-12-09T06:50:23.703" v="1341" actId="20577"/>
          <ac:spMkLst>
            <pc:docMk/>
            <pc:sldMk cId="2701527794" sldId="379"/>
            <ac:spMk id="53" creationId="{E46CA82A-964E-456F-AA44-7FFE61419B12}"/>
          </ac:spMkLst>
        </pc:spChg>
        <pc:spChg chg="mod">
          <ac:chgData name="Rathore, Anupama" userId="53e29683-f3af-420f-8d29-265ae79f771c" providerId="ADAL" clId="{BA7E0770-6634-48B7-B6BD-E9061DB5BB2A}" dt="2022-12-09T06:50:28.966" v="1345" actId="20577"/>
          <ac:spMkLst>
            <pc:docMk/>
            <pc:sldMk cId="2701527794" sldId="379"/>
            <ac:spMk id="55" creationId="{0A1C6926-3CA0-4404-B09A-DFB22221DBD8}"/>
          </ac:spMkLst>
        </pc:spChg>
        <pc:spChg chg="mod">
          <ac:chgData name="Rathore, Anupama" userId="53e29683-f3af-420f-8d29-265ae79f771c" providerId="ADAL" clId="{BA7E0770-6634-48B7-B6BD-E9061DB5BB2A}" dt="2022-12-09T06:50:18.353" v="1335" actId="20577"/>
          <ac:spMkLst>
            <pc:docMk/>
            <pc:sldMk cId="2701527794" sldId="379"/>
            <ac:spMk id="56" creationId="{A3EA1D09-1769-4866-9673-7828432CBF8B}"/>
          </ac:spMkLst>
        </pc:spChg>
        <pc:spChg chg="mod">
          <ac:chgData name="Rathore, Anupama" userId="53e29683-f3af-420f-8d29-265ae79f771c" providerId="ADAL" clId="{BA7E0770-6634-48B7-B6BD-E9061DB5BB2A}" dt="2022-12-09T06:50:36.715" v="1355" actId="20577"/>
          <ac:spMkLst>
            <pc:docMk/>
            <pc:sldMk cId="2701527794" sldId="379"/>
            <ac:spMk id="57" creationId="{AB6CF10E-9A79-416A-83AD-08B61BEA3F04}"/>
          </ac:spMkLst>
        </pc:spChg>
        <pc:spChg chg="mod">
          <ac:chgData name="Rathore, Anupama" userId="53e29683-f3af-420f-8d29-265ae79f771c" providerId="ADAL" clId="{BA7E0770-6634-48B7-B6BD-E9061DB5BB2A}" dt="2022-12-12T12:04:20.905" v="5346" actId="20577"/>
          <ac:spMkLst>
            <pc:docMk/>
            <pc:sldMk cId="2701527794" sldId="379"/>
            <ac:spMk id="65" creationId="{CA7C3773-03F3-4DE1-94C2-A8F107B72CCB}"/>
          </ac:spMkLst>
        </pc:spChg>
        <pc:spChg chg="mod">
          <ac:chgData name="Rathore, Anupama" userId="53e29683-f3af-420f-8d29-265ae79f771c" providerId="ADAL" clId="{BA7E0770-6634-48B7-B6BD-E9061DB5BB2A}" dt="2022-12-09T06:45:07.927" v="935" actId="404"/>
          <ac:spMkLst>
            <pc:docMk/>
            <pc:sldMk cId="2701527794" sldId="379"/>
            <ac:spMk id="66" creationId="{786B6386-5803-4DB7-90B4-99A0CA5B09A1}"/>
          </ac:spMkLst>
        </pc:spChg>
        <pc:spChg chg="mod">
          <ac:chgData name="Rathore, Anupama" userId="53e29683-f3af-420f-8d29-265ae79f771c" providerId="ADAL" clId="{BA7E0770-6634-48B7-B6BD-E9061DB5BB2A}" dt="2022-12-09T06:48:02.231" v="1231" actId="20577"/>
          <ac:spMkLst>
            <pc:docMk/>
            <pc:sldMk cId="2701527794" sldId="379"/>
            <ac:spMk id="68" creationId="{D767E039-6E19-49D7-953F-2BFC88A92A83}"/>
          </ac:spMkLst>
        </pc:spChg>
        <pc:spChg chg="mod">
          <ac:chgData name="Rathore, Anupama" userId="53e29683-f3af-420f-8d29-265ae79f771c" providerId="ADAL" clId="{BA7E0770-6634-48B7-B6BD-E9061DB5BB2A}" dt="2022-12-09T06:47:25.183" v="1147" actId="404"/>
          <ac:spMkLst>
            <pc:docMk/>
            <pc:sldMk cId="2701527794" sldId="379"/>
            <ac:spMk id="69" creationId="{DBC1F43D-F2C9-4335-9D65-F671FE650F13}"/>
          </ac:spMkLst>
        </pc:spChg>
        <pc:spChg chg="mod">
          <ac:chgData name="Rathore, Anupama" userId="53e29683-f3af-420f-8d29-265ae79f771c" providerId="ADAL" clId="{BA7E0770-6634-48B7-B6BD-E9061DB5BB2A}" dt="2022-12-09T06:49:44.634" v="1323" actId="20577"/>
          <ac:spMkLst>
            <pc:docMk/>
            <pc:sldMk cId="2701527794" sldId="379"/>
            <ac:spMk id="72" creationId="{39823CDF-7E7D-4BD7-9341-A35F94BA64E3}"/>
          </ac:spMkLst>
        </pc:spChg>
        <pc:spChg chg="mod">
          <ac:chgData name="Rathore, Anupama" userId="53e29683-f3af-420f-8d29-265ae79f771c" providerId="ADAL" clId="{BA7E0770-6634-48B7-B6BD-E9061DB5BB2A}" dt="2022-12-09T06:49:13.773" v="1270" actId="404"/>
          <ac:spMkLst>
            <pc:docMk/>
            <pc:sldMk cId="2701527794" sldId="379"/>
            <ac:spMk id="73" creationId="{9CE10E1D-EF06-435B-BA00-63F3B094E1CF}"/>
          </ac:spMkLst>
        </pc:spChg>
        <pc:spChg chg="mod">
          <ac:chgData name="Rathore, Anupama" userId="53e29683-f3af-420f-8d29-265ae79f771c" providerId="ADAL" clId="{BA7E0770-6634-48B7-B6BD-E9061DB5BB2A}" dt="2022-12-09T07:12:52.523" v="1537" actId="20577"/>
          <ac:spMkLst>
            <pc:docMk/>
            <pc:sldMk cId="2701527794" sldId="379"/>
            <ac:spMk id="77" creationId="{7964DEFB-C249-48DA-BE3C-92C46C9AF3EC}"/>
          </ac:spMkLst>
        </pc:spChg>
        <pc:spChg chg="mod">
          <ac:chgData name="Rathore, Anupama" userId="53e29683-f3af-420f-8d29-265ae79f771c" providerId="ADAL" clId="{BA7E0770-6634-48B7-B6BD-E9061DB5BB2A}" dt="2022-12-09T07:11:37.749" v="1454" actId="20577"/>
          <ac:spMkLst>
            <pc:docMk/>
            <pc:sldMk cId="2701527794" sldId="379"/>
            <ac:spMk id="79" creationId="{F97F4A6F-3FD5-4A94-AA17-9159BF9CAF78}"/>
          </ac:spMkLst>
        </pc:spChg>
        <pc:spChg chg="mod">
          <ac:chgData name="Rathore, Anupama" userId="53e29683-f3af-420f-8d29-265ae79f771c" providerId="ADAL" clId="{BA7E0770-6634-48B7-B6BD-E9061DB5BB2A}" dt="2022-12-09T07:16:04.212" v="1690" actId="20577"/>
          <ac:spMkLst>
            <pc:docMk/>
            <pc:sldMk cId="2701527794" sldId="379"/>
            <ac:spMk id="82" creationId="{363EB356-D723-422F-B9BA-0329CFEE0983}"/>
          </ac:spMkLst>
        </pc:spChg>
        <pc:spChg chg="mod">
          <ac:chgData name="Rathore, Anupama" userId="53e29683-f3af-420f-8d29-265ae79f771c" providerId="ADAL" clId="{BA7E0770-6634-48B7-B6BD-E9061DB5BB2A}" dt="2022-12-09T07:13:52.993" v="1589" actId="403"/>
          <ac:spMkLst>
            <pc:docMk/>
            <pc:sldMk cId="2701527794" sldId="379"/>
            <ac:spMk id="83" creationId="{CCA911BB-884B-48DA-8759-E70F162A252C}"/>
          </ac:spMkLst>
        </pc:spChg>
      </pc:sldChg>
      <pc:sldChg chg="addSp delSp modSp new mod">
        <pc:chgData name="Rathore, Anupama" userId="53e29683-f3af-420f-8d29-265ae79f771c" providerId="ADAL" clId="{BA7E0770-6634-48B7-B6BD-E9061DB5BB2A}" dt="2022-12-12T12:06:12.723" v="5348" actId="20577"/>
        <pc:sldMkLst>
          <pc:docMk/>
          <pc:sldMk cId="1979723652" sldId="380"/>
        </pc:sldMkLst>
        <pc:spChg chg="mod">
          <ac:chgData name="Rathore, Anupama" userId="53e29683-f3af-420f-8d29-265ae79f771c" providerId="ADAL" clId="{BA7E0770-6634-48B7-B6BD-E9061DB5BB2A}" dt="2022-12-09T07:17:49.100" v="1721" actId="20577"/>
          <ac:spMkLst>
            <pc:docMk/>
            <pc:sldMk cId="1979723652" sldId="380"/>
            <ac:spMk id="2" creationId="{7990B98E-7D9D-461F-99B8-53C28E86D07B}"/>
          </ac:spMkLst>
        </pc:spChg>
        <pc:spChg chg="mod">
          <ac:chgData name="Rathore, Anupama" userId="53e29683-f3af-420f-8d29-265ae79f771c" providerId="ADAL" clId="{BA7E0770-6634-48B7-B6BD-E9061DB5BB2A}" dt="2022-12-12T12:06:12.723" v="5348" actId="20577"/>
          <ac:spMkLst>
            <pc:docMk/>
            <pc:sldMk cId="1979723652" sldId="380"/>
            <ac:spMk id="3" creationId="{EC5508E5-83AA-435D-BE16-9F43F9016F7F}"/>
          </ac:spMkLst>
        </pc:spChg>
        <pc:spChg chg="add mod">
          <ac:chgData name="Rathore, Anupama" userId="53e29683-f3af-420f-8d29-265ae79f771c" providerId="ADAL" clId="{BA7E0770-6634-48B7-B6BD-E9061DB5BB2A}" dt="2022-12-09T07:42:54.037" v="3029" actId="20577"/>
          <ac:spMkLst>
            <pc:docMk/>
            <pc:sldMk cId="1979723652" sldId="380"/>
            <ac:spMk id="6" creationId="{98869BCF-6C17-40AD-AE3B-AD1EB4BE82F0}"/>
          </ac:spMkLst>
        </pc:spChg>
        <pc:graphicFrameChg chg="add del mod modGraphic">
          <ac:chgData name="Rathore, Anupama" userId="53e29683-f3af-420f-8d29-265ae79f771c" providerId="ADAL" clId="{BA7E0770-6634-48B7-B6BD-E9061DB5BB2A}" dt="2022-12-09T07:21:11.675" v="1753" actId="478"/>
          <ac:graphicFrameMkLst>
            <pc:docMk/>
            <pc:sldMk cId="1979723652" sldId="380"/>
            <ac:graphicFrameMk id="4" creationId="{E1B53B86-8FF2-480F-A204-9CEA9A5C6EAF}"/>
          </ac:graphicFrameMkLst>
        </pc:graphicFrameChg>
        <pc:picChg chg="add mod">
          <ac:chgData name="Rathore, Anupama" userId="53e29683-f3af-420f-8d29-265ae79f771c" providerId="ADAL" clId="{BA7E0770-6634-48B7-B6BD-E9061DB5BB2A}" dt="2022-12-09T07:24:01.525" v="1915" actId="1076"/>
          <ac:picMkLst>
            <pc:docMk/>
            <pc:sldMk cId="1979723652" sldId="380"/>
            <ac:picMk id="5" creationId="{D184A619-4B34-4D1A-A291-0DB316AA8E8F}"/>
          </ac:picMkLst>
        </pc:picChg>
      </pc:sldChg>
      <pc:sldChg chg="addSp delSp modSp new mod">
        <pc:chgData name="Rathore, Anupama" userId="53e29683-f3af-420f-8d29-265ae79f771c" providerId="ADAL" clId="{BA7E0770-6634-48B7-B6BD-E9061DB5BB2A}" dt="2022-12-12T11:45:22.913" v="5304" actId="20577"/>
        <pc:sldMkLst>
          <pc:docMk/>
          <pc:sldMk cId="2151307072" sldId="381"/>
        </pc:sldMkLst>
        <pc:spChg chg="mod">
          <ac:chgData name="Rathore, Anupama" userId="53e29683-f3af-420f-8d29-265ae79f771c" providerId="ADAL" clId="{BA7E0770-6634-48B7-B6BD-E9061DB5BB2A}" dt="2022-12-12T10:54:00.528" v="4534" actId="1076"/>
          <ac:spMkLst>
            <pc:docMk/>
            <pc:sldMk cId="2151307072" sldId="381"/>
            <ac:spMk id="2" creationId="{86F2FFBB-CF74-4E8E-9D95-955BC42BF41F}"/>
          </ac:spMkLst>
        </pc:spChg>
        <pc:spChg chg="mod">
          <ac:chgData name="Rathore, Anupama" userId="53e29683-f3af-420f-8d29-265ae79f771c" providerId="ADAL" clId="{BA7E0770-6634-48B7-B6BD-E9061DB5BB2A}" dt="2022-12-09T07:49:18.273" v="3182" actId="1076"/>
          <ac:spMkLst>
            <pc:docMk/>
            <pc:sldMk cId="2151307072" sldId="381"/>
            <ac:spMk id="3" creationId="{86831246-25B1-4723-9450-28778AC47CB7}"/>
          </ac:spMkLst>
        </pc:spChg>
        <pc:spChg chg="add mod">
          <ac:chgData name="Rathore, Anupama" userId="53e29683-f3af-420f-8d29-265ae79f771c" providerId="ADAL" clId="{BA7E0770-6634-48B7-B6BD-E9061DB5BB2A}" dt="2022-12-12T11:45:22.913" v="5304" actId="20577"/>
          <ac:spMkLst>
            <pc:docMk/>
            <pc:sldMk cId="2151307072" sldId="381"/>
            <ac:spMk id="4" creationId="{FCD0D2C5-387B-495B-A6A5-953E3EE6D849}"/>
          </ac:spMkLst>
        </pc:spChg>
        <pc:spChg chg="add">
          <ac:chgData name="Rathore, Anupama" userId="53e29683-f3af-420f-8d29-265ae79f771c" providerId="ADAL" clId="{BA7E0770-6634-48B7-B6BD-E9061DB5BB2A}" dt="2022-12-09T08:55:51.990" v="3760"/>
          <ac:spMkLst>
            <pc:docMk/>
            <pc:sldMk cId="2151307072" sldId="381"/>
            <ac:spMk id="5" creationId="{63ABFE0C-D3A4-4B8E-B094-944832D963C6}"/>
          </ac:spMkLst>
        </pc:spChg>
        <pc:picChg chg="add del mod">
          <ac:chgData name="Rathore, Anupama" userId="53e29683-f3af-420f-8d29-265ae79f771c" providerId="ADAL" clId="{BA7E0770-6634-48B7-B6BD-E9061DB5BB2A}" dt="2022-12-09T08:56:17.769" v="3766" actId="21"/>
          <ac:picMkLst>
            <pc:docMk/>
            <pc:sldMk cId="2151307072" sldId="381"/>
            <ac:picMk id="6" creationId="{8B871EE7-8D93-4FC3-981E-0163BB6832DB}"/>
          </ac:picMkLst>
        </pc:picChg>
        <pc:picChg chg="add mod">
          <ac:chgData name="Rathore, Anupama" userId="53e29683-f3af-420f-8d29-265ae79f771c" providerId="ADAL" clId="{BA7E0770-6634-48B7-B6BD-E9061DB5BB2A}" dt="2022-12-12T11:40:43.025" v="4951" actId="1076"/>
          <ac:picMkLst>
            <pc:docMk/>
            <pc:sldMk cId="2151307072" sldId="381"/>
            <ac:picMk id="11" creationId="{1B39BFB0-599B-4C98-871D-C75AD6A57466}"/>
          </ac:picMkLst>
        </pc:picChg>
        <pc:picChg chg="add mod">
          <ac:chgData name="Rathore, Anupama" userId="53e29683-f3af-420f-8d29-265ae79f771c" providerId="ADAL" clId="{BA7E0770-6634-48B7-B6BD-E9061DB5BB2A}" dt="2022-12-12T11:40:47.918" v="4953" actId="1076"/>
          <ac:picMkLst>
            <pc:docMk/>
            <pc:sldMk cId="2151307072" sldId="381"/>
            <ac:picMk id="2050" creationId="{1AC73E98-E4D2-4FE3-AF8E-E22498F89120}"/>
          </ac:picMkLst>
        </pc:picChg>
        <pc:picChg chg="add mod">
          <ac:chgData name="Rathore, Anupama" userId="53e29683-f3af-420f-8d29-265ae79f771c" providerId="ADAL" clId="{BA7E0770-6634-48B7-B6BD-E9061DB5BB2A}" dt="2022-12-12T11:40:36.974" v="4949" actId="1076"/>
          <ac:picMkLst>
            <pc:docMk/>
            <pc:sldMk cId="2151307072" sldId="381"/>
            <ac:picMk id="2052" creationId="{7A62E2CF-D084-48C7-9A9D-92C48DC31BC8}"/>
          </ac:picMkLst>
        </pc:picChg>
        <pc:picChg chg="add del mod">
          <ac:chgData name="Rathore, Anupama" userId="53e29683-f3af-420f-8d29-265ae79f771c" providerId="ADAL" clId="{BA7E0770-6634-48B7-B6BD-E9061DB5BB2A}" dt="2022-12-09T08:54:36.438" v="3755" actId="21"/>
          <ac:picMkLst>
            <pc:docMk/>
            <pc:sldMk cId="2151307072" sldId="381"/>
            <ac:picMk id="2054" creationId="{84D66C2A-DBD3-458B-99C2-8439D39B41C8}"/>
          </ac:picMkLst>
        </pc:picChg>
        <pc:picChg chg="add del mod">
          <ac:chgData name="Rathore, Anupama" userId="53e29683-f3af-420f-8d29-265ae79f771c" providerId="ADAL" clId="{BA7E0770-6634-48B7-B6BD-E9061DB5BB2A}" dt="2022-12-09T08:54:48.231" v="3759" actId="21"/>
          <ac:picMkLst>
            <pc:docMk/>
            <pc:sldMk cId="2151307072" sldId="381"/>
            <ac:picMk id="2056" creationId="{DD5884E7-7B6C-4E8D-BB78-C15F2CC48742}"/>
          </ac:picMkLst>
        </pc:picChg>
      </pc:sldChg>
      <pc:sldChg chg="addSp delSp modSp new mod">
        <pc:chgData name="Rathore, Anupama" userId="53e29683-f3af-420f-8d29-265ae79f771c" providerId="ADAL" clId="{BA7E0770-6634-48B7-B6BD-E9061DB5BB2A}" dt="2022-12-12T11:45:47.045" v="5308" actId="14100"/>
        <pc:sldMkLst>
          <pc:docMk/>
          <pc:sldMk cId="2571648613" sldId="382"/>
        </pc:sldMkLst>
        <pc:spChg chg="mod">
          <ac:chgData name="Rathore, Anupama" userId="53e29683-f3af-420f-8d29-265ae79f771c" providerId="ADAL" clId="{BA7E0770-6634-48B7-B6BD-E9061DB5BB2A}" dt="2022-12-12T10:50:32" v="4423" actId="20577"/>
          <ac:spMkLst>
            <pc:docMk/>
            <pc:sldMk cId="2571648613" sldId="382"/>
            <ac:spMk id="2" creationId="{144FDC64-6F7E-40B3-8D5F-861D7C201AB8}"/>
          </ac:spMkLst>
        </pc:spChg>
        <pc:spChg chg="mod">
          <ac:chgData name="Rathore, Anupama" userId="53e29683-f3af-420f-8d29-265ae79f771c" providerId="ADAL" clId="{BA7E0770-6634-48B7-B6BD-E9061DB5BB2A}" dt="2022-12-12T10:50:51.742" v="4426" actId="404"/>
          <ac:spMkLst>
            <pc:docMk/>
            <pc:sldMk cId="2571648613" sldId="382"/>
            <ac:spMk id="3" creationId="{9BFA1E28-3A25-4E75-9EA4-B10361D8C80D}"/>
          </ac:spMkLst>
        </pc:spChg>
        <pc:spChg chg="add mod">
          <ac:chgData name="Rathore, Anupama" userId="53e29683-f3af-420f-8d29-265ae79f771c" providerId="ADAL" clId="{BA7E0770-6634-48B7-B6BD-E9061DB5BB2A}" dt="2022-12-12T11:45:47.045" v="5308" actId="14100"/>
          <ac:spMkLst>
            <pc:docMk/>
            <pc:sldMk cId="2571648613" sldId="382"/>
            <ac:spMk id="5" creationId="{98275F7D-02C3-46A1-8648-8C54EBF47537}"/>
          </ac:spMkLst>
        </pc:spChg>
        <pc:spChg chg="add del mod">
          <ac:chgData name="Rathore, Anupama" userId="53e29683-f3af-420f-8d29-265ae79f771c" providerId="ADAL" clId="{BA7E0770-6634-48B7-B6BD-E9061DB5BB2A}" dt="2022-12-12T10:44:19.261" v="4009" actId="478"/>
          <ac:spMkLst>
            <pc:docMk/>
            <pc:sldMk cId="2571648613" sldId="382"/>
            <ac:spMk id="8" creationId="{39EAC08D-4138-470C-A383-8B7328F2ADCE}"/>
          </ac:spMkLst>
        </pc:spChg>
        <pc:picChg chg="add mod">
          <ac:chgData name="Rathore, Anupama" userId="53e29683-f3af-420f-8d29-265ae79f771c" providerId="ADAL" clId="{BA7E0770-6634-48B7-B6BD-E9061DB5BB2A}" dt="2022-12-12T11:45:38.356" v="5306" actId="1076"/>
          <ac:picMkLst>
            <pc:docMk/>
            <pc:sldMk cId="2571648613" sldId="382"/>
            <ac:picMk id="4" creationId="{4B061701-7356-4F8E-BB12-8A177D255747}"/>
          </ac:picMkLst>
        </pc:picChg>
        <pc:picChg chg="add del mod">
          <ac:chgData name="Rathore, Anupama" userId="53e29683-f3af-420f-8d29-265ae79f771c" providerId="ADAL" clId="{BA7E0770-6634-48B7-B6BD-E9061DB5BB2A}" dt="2022-12-09T08:57:18.357" v="3805" actId="478"/>
          <ac:picMkLst>
            <pc:docMk/>
            <pc:sldMk cId="2571648613" sldId="382"/>
            <ac:picMk id="5" creationId="{2A978B9F-E387-42F1-B22F-7BCA71480498}"/>
          </ac:picMkLst>
        </pc:picChg>
        <pc:picChg chg="add mod">
          <ac:chgData name="Rathore, Anupama" userId="53e29683-f3af-420f-8d29-265ae79f771c" providerId="ADAL" clId="{BA7E0770-6634-48B7-B6BD-E9061DB5BB2A}" dt="2022-12-12T11:45:43.563" v="5307" actId="1076"/>
          <ac:picMkLst>
            <pc:docMk/>
            <pc:sldMk cId="2571648613" sldId="382"/>
            <ac:picMk id="3074" creationId="{D519487C-BF7F-4128-8E77-9B9E9FB08CF0}"/>
          </ac:picMkLst>
        </pc:picChg>
        <pc:picChg chg="add del">
          <ac:chgData name="Rathore, Anupama" userId="53e29683-f3af-420f-8d29-265ae79f771c" providerId="ADAL" clId="{BA7E0770-6634-48B7-B6BD-E9061DB5BB2A}" dt="2022-12-09T08:59:09.711" v="3901" actId="478"/>
          <ac:picMkLst>
            <pc:docMk/>
            <pc:sldMk cId="2571648613" sldId="382"/>
            <ac:picMk id="3076" creationId="{113D43A2-D22E-49FA-A973-AEA25092FD8C}"/>
          </ac:picMkLst>
        </pc:picChg>
      </pc:sldChg>
      <pc:sldChg chg="delSp modSp new mod">
        <pc:chgData name="Rathore, Anupama" userId="53e29683-f3af-420f-8d29-265ae79f771c" providerId="ADAL" clId="{BA7E0770-6634-48B7-B6BD-E9061DB5BB2A}" dt="2022-12-12T10:53:52.251" v="4533" actId="14100"/>
        <pc:sldMkLst>
          <pc:docMk/>
          <pc:sldMk cId="1753273840" sldId="383"/>
        </pc:sldMkLst>
        <pc:spChg chg="mod">
          <ac:chgData name="Rathore, Anupama" userId="53e29683-f3af-420f-8d29-265ae79f771c" providerId="ADAL" clId="{BA7E0770-6634-48B7-B6BD-E9061DB5BB2A}" dt="2022-12-12T10:53:52.251" v="4533" actId="14100"/>
          <ac:spMkLst>
            <pc:docMk/>
            <pc:sldMk cId="1753273840" sldId="383"/>
            <ac:spMk id="2" creationId="{5B077FD5-9B3E-4CE8-BAA8-6E287FF8F750}"/>
          </ac:spMkLst>
        </pc:spChg>
        <pc:spChg chg="del mod">
          <ac:chgData name="Rathore, Anupama" userId="53e29683-f3af-420f-8d29-265ae79f771c" providerId="ADAL" clId="{BA7E0770-6634-48B7-B6BD-E9061DB5BB2A}" dt="2022-12-12T10:53:18.992" v="4451" actId="478"/>
          <ac:spMkLst>
            <pc:docMk/>
            <pc:sldMk cId="1753273840" sldId="383"/>
            <ac:spMk id="3" creationId="{865EB94E-60AB-444D-8793-13923CB73E47}"/>
          </ac:spMkLst>
        </pc:spChg>
      </pc:sldChg>
    </pc:docChg>
  </pc:docChgLst>
  <pc:docChgLst>
    <pc:chgData name="Rathore, Anupama" userId="S::anupama.rathore@capco.com::53e29683-f3af-420f-8d29-265ae79f771c" providerId="AD" clId="Web-{C89BF7CF-34DD-458A-88AD-2D295C1F2909}"/>
    <pc:docChg chg="addSld">
      <pc:chgData name="Rathore, Anupama" userId="S::anupama.rathore@capco.com::53e29683-f3af-420f-8d29-265ae79f771c" providerId="AD" clId="Web-{C89BF7CF-34DD-458A-88AD-2D295C1F2909}" dt="2022-11-28T12:30:39.204" v="0"/>
      <pc:docMkLst>
        <pc:docMk/>
      </pc:docMkLst>
      <pc:sldChg chg="new">
        <pc:chgData name="Rathore, Anupama" userId="S::anupama.rathore@capco.com::53e29683-f3af-420f-8d29-265ae79f771c" providerId="AD" clId="Web-{C89BF7CF-34DD-458A-88AD-2D295C1F2909}" dt="2022-11-28T12:30:39.204" v="0"/>
        <pc:sldMkLst>
          <pc:docMk/>
          <pc:sldMk cId="4023298244" sldId="259"/>
        </pc:sldMkLst>
      </pc:sldChg>
    </pc:docChg>
  </pc:docChgLst>
  <pc:docChgLst>
    <pc:chgData name="Negi, Kailash" userId="S::kailash.negi@capco.com::7bc98a1e-656a-45ed-8779-f234834c40b5" providerId="AD" clId="Web-{780CAA75-C49C-461F-B5BA-ECF9748F4287}"/>
    <pc:docChg chg="delSld">
      <pc:chgData name="Negi, Kailash" userId="S::kailash.negi@capco.com::7bc98a1e-656a-45ed-8779-f234834c40b5" providerId="AD" clId="Web-{780CAA75-C49C-461F-B5BA-ECF9748F4287}" dt="2022-11-28T12:33:55.153" v="0"/>
      <pc:docMkLst>
        <pc:docMk/>
      </pc:docMkLst>
      <pc:sldChg chg="del">
        <pc:chgData name="Negi, Kailash" userId="S::kailash.negi@capco.com::7bc98a1e-656a-45ed-8779-f234834c40b5" providerId="AD" clId="Web-{780CAA75-C49C-461F-B5BA-ECF9748F4287}" dt="2022-11-28T12:33:55.153" v="0"/>
        <pc:sldMkLst>
          <pc:docMk/>
          <pc:sldMk cId="402329824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8C2-2BFE-2EA9-1D55-B86E35CC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BBAB-BBD4-C80C-CD3B-B6B94CE7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6BE6A-1471-FA5B-EF60-9E69E78D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3761-239D-C324-282E-8E19F929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7DAA-D989-9A0E-EF4B-FDA7C28B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6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3184-D1A2-80B5-892C-836CB5C4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F9CC-FF17-D652-11C6-B071F93F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DF0B-B3BE-B428-2696-411B8409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0595-5B2D-C310-00BF-B4C7251E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0D83-A8AA-FB7A-44EC-D0BB05C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8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F0DA2-513D-BAC4-66F0-8D53BCCB0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939FF-D461-92FC-1B7F-4B52AF99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9CD2-FC57-3C28-49BD-123C1FE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779A-2A53-1CAF-F0A9-ABF6E154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3FD8-D8F0-72C9-4620-28DF95C8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99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8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4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8146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8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4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639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EF4-7ABA-7AF1-53EE-794CDABE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9E96-5574-75DC-6382-9FE7467B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23B7-9956-860F-68DD-CE593D6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03EEC-82FD-81D3-F321-FC48AF49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9B0-D8FF-0ED3-3FD0-5F4EF491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97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D459-A646-0E45-CC62-2730C63F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6C1A-A8A4-DE28-BFD1-3D294E81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C246-C08E-E500-8A2B-92F78103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3F06-2DA0-BC92-01F7-7601CB05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82FD-A3B2-0A56-68E2-11E70A7D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3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B7B0-04DF-6E77-A032-E0AA599C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3B4E-CBF3-C603-B426-760FA067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6802-F027-2948-07B2-366ABC04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87AC-3246-499E-89C8-A09279A4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32F1-22E7-EF15-BE11-2BE5A24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1B4E-F7A4-2CEE-3BD4-F453F29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E231-CA18-E5F9-47E7-7CA46AB4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0727-2FB1-DE7D-EC27-C8FE1292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01C6-64F8-C220-F5D1-C8C9768C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72192-EAE9-805E-4E6C-59E34E971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542CB-F5A5-0FD0-C3F6-5975C9BDE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8DE48-DAFF-7E2A-7FC4-0680A847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459FB-C3AD-1545-85BE-4831A4CB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D6517-AC78-D612-1DDD-740B0FD9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55D3-B04C-99C9-DC57-05B86CAB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B99B5-FE8E-0351-8AFD-70F18028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33FE1-4668-BCA7-3077-73EEC998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F5FE9-B578-4DA5-F02C-39C95E92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F87FF-E8B6-F86D-1595-1B647BD5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B794C-74C1-A0CB-CFE5-0309136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24238-56B2-BE62-2DB2-8D1E9F40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2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112C-51B3-59B8-CD1B-64022739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8BC9-689D-2FD7-848E-D5E001BD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6427-B101-2DBE-B3D9-9F609C41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4AE5-6772-233B-506E-4031B3B8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48B1-A1E2-8AA8-537B-BE21C9C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431F-54B9-7AF5-9254-022D6BC1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5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F127-B27C-44A0-7948-73E2E20E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CF85B-D7DF-1AAE-116F-5D5E5753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BC26-C856-120B-D952-18E7314D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D6A89-7678-7499-02B1-AC549319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89C5-7BB6-15AD-77DF-791E5576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4A34-9E64-A6FB-DB20-F1ABA756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29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081FB-6A62-2021-30C0-D7B32150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E49C-096B-C82B-BD2C-7D8B11A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6712-D82C-A1D6-9799-2193EC7D3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80B5-FD0D-4A36-954E-21396C10E761}" type="datetimeFigureOut">
              <a:rPr lang="en-IN" smtClean="0"/>
              <a:t>12-12-2022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C36D-FE72-C1FE-4188-9FE83F8FC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F90A-6D3B-F372-07DC-7679107E3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F904-9F7D-47A5-9616-8AD2170C3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4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jith1892-pyco22-app-ckphil.streamlit.app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65E1F-2A93-B6D8-6E2D-03EF6491E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688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33389-8CDE-D784-79A6-7A17123B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Data Driven Solution to Detect &amp; Prevent Fraud for Caratlane</a:t>
            </a:r>
            <a:endParaRPr lang="en-IN" sz="5100" b="1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46DEC-2400-E278-E2C1-630F52F3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– PYCO2022</a:t>
            </a:r>
          </a:p>
          <a:p>
            <a:r>
              <a:rPr lang="en-US" sz="19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Anupama Rathore</a:t>
            </a:r>
          </a:p>
          <a:p>
            <a:r>
              <a:rPr lang="en-US" sz="19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Ajith Chadagap</a:t>
            </a:r>
          </a:p>
          <a:p>
            <a:r>
              <a:rPr lang="en-US" sz="19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Kailash Negi</a:t>
            </a:r>
            <a:endParaRPr lang="en-IN" sz="19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6121E6-CF2F-4E11-996D-3195752E54A0}"/>
              </a:ext>
            </a:extLst>
          </p:cNvPr>
          <p:cNvGrpSpPr/>
          <p:nvPr/>
        </p:nvGrpSpPr>
        <p:grpSpPr>
          <a:xfrm>
            <a:off x="3621816" y="1250044"/>
            <a:ext cx="4948368" cy="4967811"/>
            <a:chOff x="3620228" y="950203"/>
            <a:chExt cx="4948368" cy="4967811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5512BBD-AC55-4B33-B520-BCD040D9D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51" y="3430180"/>
              <a:ext cx="2209767" cy="2205045"/>
            </a:xfrm>
            <a:custGeom>
              <a:avLst/>
              <a:gdLst>
                <a:gd name="T0" fmla="*/ 0 w 447"/>
                <a:gd name="T1" fmla="*/ 176 h 446"/>
                <a:gd name="T2" fmla="*/ 0 w 447"/>
                <a:gd name="T3" fmla="*/ 176 h 446"/>
                <a:gd name="T4" fmla="*/ 0 w 447"/>
                <a:gd name="T5" fmla="*/ 446 h 446"/>
                <a:gd name="T6" fmla="*/ 0 w 447"/>
                <a:gd name="T7" fmla="*/ 446 h 446"/>
                <a:gd name="T8" fmla="*/ 447 w 447"/>
                <a:gd name="T9" fmla="*/ 0 h 446"/>
                <a:gd name="T10" fmla="*/ 176 w 447"/>
                <a:gd name="T11" fmla="*/ 0 h 446"/>
                <a:gd name="T12" fmla="*/ 0 w 447"/>
                <a:gd name="T13" fmla="*/ 17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4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247" y="446"/>
                    <a:pt x="447" y="247"/>
                    <a:pt x="44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97"/>
                    <a:pt x="97" y="176"/>
                    <a:pt x="0" y="176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90676A6-E2C5-4AFC-8A1A-EC3E63B79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51" y="1222775"/>
              <a:ext cx="2476545" cy="2962883"/>
            </a:xfrm>
            <a:custGeom>
              <a:avLst/>
              <a:gdLst>
                <a:gd name="T0" fmla="*/ 447 w 501"/>
                <a:gd name="T1" fmla="*/ 446 h 599"/>
                <a:gd name="T2" fmla="*/ 0 w 501"/>
                <a:gd name="T3" fmla="*/ 0 h 599"/>
                <a:gd name="T4" fmla="*/ 0 w 501"/>
                <a:gd name="T5" fmla="*/ 271 h 599"/>
                <a:gd name="T6" fmla="*/ 176 w 501"/>
                <a:gd name="T7" fmla="*/ 446 h 599"/>
                <a:gd name="T8" fmla="*/ 105 w 501"/>
                <a:gd name="T9" fmla="*/ 446 h 599"/>
                <a:gd name="T10" fmla="*/ 303 w 501"/>
                <a:gd name="T11" fmla="*/ 599 h 599"/>
                <a:gd name="T12" fmla="*/ 501 w 501"/>
                <a:gd name="T13" fmla="*/ 446 h 599"/>
                <a:gd name="T14" fmla="*/ 447 w 501"/>
                <a:gd name="T15" fmla="*/ 446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599">
                  <a:moveTo>
                    <a:pt x="447" y="446"/>
                  </a:moveTo>
                  <a:cubicBezTo>
                    <a:pt x="447" y="200"/>
                    <a:pt x="247" y="0"/>
                    <a:pt x="0" y="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97" y="271"/>
                    <a:pt x="176" y="349"/>
                    <a:pt x="176" y="446"/>
                  </a:cubicBezTo>
                  <a:cubicBezTo>
                    <a:pt x="105" y="446"/>
                    <a:pt x="105" y="446"/>
                    <a:pt x="105" y="446"/>
                  </a:cubicBezTo>
                  <a:cubicBezTo>
                    <a:pt x="303" y="599"/>
                    <a:pt x="303" y="599"/>
                    <a:pt x="303" y="599"/>
                  </a:cubicBezTo>
                  <a:cubicBezTo>
                    <a:pt x="501" y="446"/>
                    <a:pt x="501" y="446"/>
                    <a:pt x="501" y="446"/>
                  </a:cubicBezTo>
                  <a:lnTo>
                    <a:pt x="447" y="446"/>
                  </a:lnTo>
                  <a:close/>
                </a:path>
              </a:pathLst>
            </a:custGeom>
            <a:solidFill>
              <a:schemeClr val="accent6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" name="Freeform 15">
              <a:extLst>
                <a:ext uri="{FF2B5EF4-FFF2-40B4-BE49-F238E27FC236}">
                  <a16:creationId xmlns:a16="http://schemas.microsoft.com/office/drawing/2014/main" id="{343DF6E8-E3AC-4443-AC38-57E90E002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516" y="950203"/>
              <a:ext cx="750754" cy="1964237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F2305AFC-8002-407F-9FAE-BB908C6E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006" y="951275"/>
              <a:ext cx="2960521" cy="2478905"/>
            </a:xfrm>
            <a:custGeom>
              <a:avLst/>
              <a:gdLst>
                <a:gd name="T0" fmla="*/ 599 w 599"/>
                <a:gd name="T1" fmla="*/ 198 h 501"/>
                <a:gd name="T2" fmla="*/ 446 w 599"/>
                <a:gd name="T3" fmla="*/ 0 h 501"/>
                <a:gd name="T4" fmla="*/ 446 w 599"/>
                <a:gd name="T5" fmla="*/ 55 h 501"/>
                <a:gd name="T6" fmla="*/ 0 w 599"/>
                <a:gd name="T7" fmla="*/ 501 h 501"/>
                <a:gd name="T8" fmla="*/ 271 w 599"/>
                <a:gd name="T9" fmla="*/ 501 h 501"/>
                <a:gd name="T10" fmla="*/ 446 w 599"/>
                <a:gd name="T11" fmla="*/ 326 h 501"/>
                <a:gd name="T12" fmla="*/ 446 w 599"/>
                <a:gd name="T13" fmla="*/ 397 h 501"/>
                <a:gd name="T14" fmla="*/ 599 w 599"/>
                <a:gd name="T15" fmla="*/ 198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9" h="501">
                  <a:moveTo>
                    <a:pt x="599" y="198"/>
                  </a:moveTo>
                  <a:cubicBezTo>
                    <a:pt x="446" y="0"/>
                    <a:pt x="446" y="0"/>
                    <a:pt x="446" y="0"/>
                  </a:cubicBezTo>
                  <a:cubicBezTo>
                    <a:pt x="446" y="55"/>
                    <a:pt x="446" y="55"/>
                    <a:pt x="446" y="55"/>
                  </a:cubicBezTo>
                  <a:cubicBezTo>
                    <a:pt x="200" y="55"/>
                    <a:pt x="0" y="255"/>
                    <a:pt x="0" y="501"/>
                  </a:cubicBezTo>
                  <a:cubicBezTo>
                    <a:pt x="271" y="501"/>
                    <a:pt x="271" y="501"/>
                    <a:pt x="271" y="501"/>
                  </a:cubicBezTo>
                  <a:cubicBezTo>
                    <a:pt x="271" y="404"/>
                    <a:pt x="349" y="326"/>
                    <a:pt x="446" y="326"/>
                  </a:cubicBezTo>
                  <a:cubicBezTo>
                    <a:pt x="446" y="397"/>
                    <a:pt x="446" y="397"/>
                    <a:pt x="446" y="397"/>
                  </a:cubicBezTo>
                  <a:lnTo>
                    <a:pt x="599" y="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4E1DC49E-2889-4BCC-965A-8377EBEE8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228" y="2677066"/>
              <a:ext cx="2471824" cy="2958161"/>
            </a:xfrm>
            <a:custGeom>
              <a:avLst/>
              <a:gdLst>
                <a:gd name="T0" fmla="*/ 325 w 500"/>
                <a:gd name="T1" fmla="*/ 152 h 598"/>
                <a:gd name="T2" fmla="*/ 325 w 500"/>
                <a:gd name="T3" fmla="*/ 152 h 598"/>
                <a:gd name="T4" fmla="*/ 396 w 500"/>
                <a:gd name="T5" fmla="*/ 152 h 598"/>
                <a:gd name="T6" fmla="*/ 198 w 500"/>
                <a:gd name="T7" fmla="*/ 0 h 598"/>
                <a:gd name="T8" fmla="*/ 0 w 500"/>
                <a:gd name="T9" fmla="*/ 152 h 598"/>
                <a:gd name="T10" fmla="*/ 54 w 500"/>
                <a:gd name="T11" fmla="*/ 152 h 598"/>
                <a:gd name="T12" fmla="*/ 54 w 500"/>
                <a:gd name="T13" fmla="*/ 152 h 598"/>
                <a:gd name="T14" fmla="*/ 500 w 500"/>
                <a:gd name="T15" fmla="*/ 598 h 598"/>
                <a:gd name="T16" fmla="*/ 500 w 500"/>
                <a:gd name="T17" fmla="*/ 328 h 598"/>
                <a:gd name="T18" fmla="*/ 325 w 500"/>
                <a:gd name="T19" fmla="*/ 15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598">
                  <a:moveTo>
                    <a:pt x="325" y="152"/>
                  </a:moveTo>
                  <a:cubicBezTo>
                    <a:pt x="325" y="152"/>
                    <a:pt x="325" y="152"/>
                    <a:pt x="325" y="152"/>
                  </a:cubicBezTo>
                  <a:cubicBezTo>
                    <a:pt x="396" y="152"/>
                    <a:pt x="396" y="152"/>
                    <a:pt x="396" y="15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399"/>
                    <a:pt x="254" y="598"/>
                    <a:pt x="500" y="598"/>
                  </a:cubicBezTo>
                  <a:cubicBezTo>
                    <a:pt x="500" y="328"/>
                    <a:pt x="500" y="328"/>
                    <a:pt x="500" y="328"/>
                  </a:cubicBezTo>
                  <a:cubicBezTo>
                    <a:pt x="403" y="328"/>
                    <a:pt x="325" y="249"/>
                    <a:pt x="325" y="152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649470CF-60B7-4007-B0DC-5E1CB350F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17796" y="3946722"/>
              <a:ext cx="750754" cy="1964237"/>
            </a:xfrm>
            <a:custGeom>
              <a:avLst/>
              <a:gdLst>
                <a:gd name="T0" fmla="*/ 0 w 318"/>
                <a:gd name="T1" fmla="*/ 0 h 832"/>
                <a:gd name="T2" fmla="*/ 318 w 318"/>
                <a:gd name="T3" fmla="*/ 415 h 832"/>
                <a:gd name="T4" fmla="*/ 0 w 318"/>
                <a:gd name="T5" fmla="*/ 832 h 832"/>
                <a:gd name="T6" fmla="*/ 0 w 318"/>
                <a:gd name="T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32">
                  <a:moveTo>
                    <a:pt x="0" y="0"/>
                  </a:moveTo>
                  <a:lnTo>
                    <a:pt x="318" y="415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562E55CA-B4B8-4500-A200-036534CB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875" y="3960859"/>
              <a:ext cx="750754" cy="1957155"/>
            </a:xfrm>
            <a:custGeom>
              <a:avLst/>
              <a:gdLst>
                <a:gd name="T0" fmla="*/ 318 w 318"/>
                <a:gd name="T1" fmla="*/ 829 h 829"/>
                <a:gd name="T2" fmla="*/ 0 w 318"/>
                <a:gd name="T3" fmla="*/ 414 h 829"/>
                <a:gd name="T4" fmla="*/ 318 w 318"/>
                <a:gd name="T5" fmla="*/ 0 h 829"/>
                <a:gd name="T6" fmla="*/ 318 w 318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829">
                  <a:moveTo>
                    <a:pt x="318" y="829"/>
                  </a:moveTo>
                  <a:lnTo>
                    <a:pt x="0" y="414"/>
                  </a:lnTo>
                  <a:lnTo>
                    <a:pt x="318" y="0"/>
                  </a:lnTo>
                  <a:lnTo>
                    <a:pt x="318" y="8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680009-E3C5-42F4-8366-67E447093DCC}"/>
                </a:ext>
              </a:extLst>
            </p:cNvPr>
            <p:cNvSpPr txBox="1"/>
            <p:nvPr/>
          </p:nvSpPr>
          <p:spPr>
            <a:xfrm>
              <a:off x="5903520" y="167880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B83AA5-2955-487E-B41F-160B8868B3ED}"/>
                </a:ext>
              </a:extLst>
            </p:cNvPr>
            <p:cNvSpPr txBox="1"/>
            <p:nvPr/>
          </p:nvSpPr>
          <p:spPr>
            <a:xfrm>
              <a:off x="5497016" y="4677162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8028C1-ED43-474D-8CA9-1AC69DD87989}"/>
                </a:ext>
              </a:extLst>
            </p:cNvPr>
            <p:cNvSpPr txBox="1"/>
            <p:nvPr/>
          </p:nvSpPr>
          <p:spPr>
            <a:xfrm>
              <a:off x="4290212" y="2885684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66AE6628-C1B8-4F37-BD4A-A372E7F03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2320" y="4240618"/>
              <a:ext cx="388245" cy="323727"/>
            </a:xfrm>
            <a:custGeom>
              <a:avLst/>
              <a:gdLst>
                <a:gd name="T0" fmla="*/ 3061 w 4766"/>
                <a:gd name="T1" fmla="*/ 2218 h 3974"/>
                <a:gd name="T2" fmla="*/ 3455 w 4766"/>
                <a:gd name="T3" fmla="*/ 2539 h 3974"/>
                <a:gd name="T4" fmla="*/ 3609 w 4766"/>
                <a:gd name="T5" fmla="*/ 3035 h 3974"/>
                <a:gd name="T6" fmla="*/ 3511 w 4766"/>
                <a:gd name="T7" fmla="*/ 3797 h 3974"/>
                <a:gd name="T8" fmla="*/ 3231 w 4766"/>
                <a:gd name="T9" fmla="*/ 3888 h 3974"/>
                <a:gd name="T10" fmla="*/ 2716 w 4766"/>
                <a:gd name="T11" fmla="*/ 3967 h 3974"/>
                <a:gd name="T12" fmla="*/ 2057 w 4766"/>
                <a:gd name="T13" fmla="*/ 3948 h 3974"/>
                <a:gd name="T14" fmla="*/ 1278 w 4766"/>
                <a:gd name="T15" fmla="*/ 3780 h 3974"/>
                <a:gd name="T16" fmla="*/ 1266 w 4766"/>
                <a:gd name="T17" fmla="*/ 2771 h 3974"/>
                <a:gd name="T18" fmla="*/ 1552 w 4766"/>
                <a:gd name="T19" fmla="*/ 2350 h 3974"/>
                <a:gd name="T20" fmla="*/ 2029 w 4766"/>
                <a:gd name="T21" fmla="*/ 2153 h 3974"/>
                <a:gd name="T22" fmla="*/ 4136 w 4766"/>
                <a:gd name="T23" fmla="*/ 1472 h 3974"/>
                <a:gd name="T24" fmla="*/ 4561 w 4766"/>
                <a:gd name="T25" fmla="*/ 1755 h 3974"/>
                <a:gd name="T26" fmla="*/ 4760 w 4766"/>
                <a:gd name="T27" fmla="*/ 2228 h 3974"/>
                <a:gd name="T28" fmla="*/ 4691 w 4766"/>
                <a:gd name="T29" fmla="*/ 3073 h 3974"/>
                <a:gd name="T30" fmla="*/ 4454 w 4766"/>
                <a:gd name="T31" fmla="*/ 3155 h 3974"/>
                <a:gd name="T32" fmla="*/ 3982 w 4766"/>
                <a:gd name="T33" fmla="*/ 3243 h 3974"/>
                <a:gd name="T34" fmla="*/ 3739 w 4766"/>
                <a:gd name="T35" fmla="*/ 2761 h 3974"/>
                <a:gd name="T36" fmla="*/ 3473 w 4766"/>
                <a:gd name="T37" fmla="*/ 2301 h 3974"/>
                <a:gd name="T38" fmla="*/ 3016 w 4766"/>
                <a:gd name="T39" fmla="*/ 2028 h 3974"/>
                <a:gd name="T40" fmla="*/ 3261 w 4766"/>
                <a:gd name="T41" fmla="*/ 1603 h 3974"/>
                <a:gd name="T42" fmla="*/ 1561 w 4766"/>
                <a:gd name="T43" fmla="*/ 1521 h 3974"/>
                <a:gd name="T44" fmla="*/ 1763 w 4766"/>
                <a:gd name="T45" fmla="*/ 1968 h 3974"/>
                <a:gd name="T46" fmla="*/ 1427 w 4766"/>
                <a:gd name="T47" fmla="*/ 2240 h 3974"/>
                <a:gd name="T48" fmla="*/ 1124 w 4766"/>
                <a:gd name="T49" fmla="*/ 2674 h 3974"/>
                <a:gd name="T50" fmla="*/ 947 w 4766"/>
                <a:gd name="T51" fmla="*/ 3244 h 3974"/>
                <a:gd name="T52" fmla="*/ 192 w 4766"/>
                <a:gd name="T53" fmla="*/ 3106 h 3974"/>
                <a:gd name="T54" fmla="*/ 18 w 4766"/>
                <a:gd name="T55" fmla="*/ 2141 h 3974"/>
                <a:gd name="T56" fmla="*/ 262 w 4766"/>
                <a:gd name="T57" fmla="*/ 1693 h 3974"/>
                <a:gd name="T58" fmla="*/ 714 w 4766"/>
                <a:gd name="T59" fmla="*/ 1450 h 3974"/>
                <a:gd name="T60" fmla="*/ 2638 w 4766"/>
                <a:gd name="T61" fmla="*/ 751 h 3974"/>
                <a:gd name="T62" fmla="*/ 2981 w 4766"/>
                <a:gd name="T63" fmla="*/ 999 h 3974"/>
                <a:gd name="T64" fmla="*/ 3117 w 4766"/>
                <a:gd name="T65" fmla="*/ 1408 h 3974"/>
                <a:gd name="T66" fmla="*/ 2981 w 4766"/>
                <a:gd name="T67" fmla="*/ 1816 h 3974"/>
                <a:gd name="T68" fmla="*/ 2638 w 4766"/>
                <a:gd name="T69" fmla="*/ 2066 h 3974"/>
                <a:gd name="T70" fmla="*/ 2196 w 4766"/>
                <a:gd name="T71" fmla="*/ 2066 h 3974"/>
                <a:gd name="T72" fmla="*/ 1854 w 4766"/>
                <a:gd name="T73" fmla="*/ 1817 h 3974"/>
                <a:gd name="T74" fmla="*/ 1719 w 4766"/>
                <a:gd name="T75" fmla="*/ 1408 h 3974"/>
                <a:gd name="T76" fmla="*/ 1854 w 4766"/>
                <a:gd name="T77" fmla="*/ 999 h 3974"/>
                <a:gd name="T78" fmla="*/ 2196 w 4766"/>
                <a:gd name="T79" fmla="*/ 751 h 3974"/>
                <a:gd name="T80" fmla="*/ 3723 w 4766"/>
                <a:gd name="T81" fmla="*/ 16 h 3974"/>
                <a:gd name="T82" fmla="*/ 4092 w 4766"/>
                <a:gd name="T83" fmla="*/ 228 h 3974"/>
                <a:gd name="T84" fmla="*/ 4268 w 4766"/>
                <a:gd name="T85" fmla="*/ 617 h 3974"/>
                <a:gd name="T86" fmla="*/ 4177 w 4766"/>
                <a:gd name="T87" fmla="*/ 1042 h 3974"/>
                <a:gd name="T88" fmla="*/ 3862 w 4766"/>
                <a:gd name="T89" fmla="*/ 1324 h 3974"/>
                <a:gd name="T90" fmla="*/ 3420 w 4766"/>
                <a:gd name="T91" fmla="*/ 1367 h 3974"/>
                <a:gd name="T92" fmla="*/ 3187 w 4766"/>
                <a:gd name="T93" fmla="*/ 1018 h 3974"/>
                <a:gd name="T94" fmla="*/ 2875 w 4766"/>
                <a:gd name="T95" fmla="*/ 682 h 3974"/>
                <a:gd name="T96" fmla="*/ 3032 w 4766"/>
                <a:gd name="T97" fmla="*/ 254 h 3974"/>
                <a:gd name="T98" fmla="*/ 3414 w 4766"/>
                <a:gd name="T99" fmla="*/ 18 h 3974"/>
                <a:gd name="T100" fmla="*/ 1413 w 4766"/>
                <a:gd name="T101" fmla="*/ 35 h 3974"/>
                <a:gd name="T102" fmla="*/ 1755 w 4766"/>
                <a:gd name="T103" fmla="*/ 283 h 3974"/>
                <a:gd name="T104" fmla="*/ 1890 w 4766"/>
                <a:gd name="T105" fmla="*/ 693 h 3974"/>
                <a:gd name="T106" fmla="*/ 1675 w 4766"/>
                <a:gd name="T107" fmla="*/ 971 h 3974"/>
                <a:gd name="T108" fmla="*/ 1449 w 4766"/>
                <a:gd name="T109" fmla="*/ 1336 h 3974"/>
                <a:gd name="T110" fmla="*/ 1041 w 4766"/>
                <a:gd name="T111" fmla="*/ 1369 h 3974"/>
                <a:gd name="T112" fmla="*/ 672 w 4766"/>
                <a:gd name="T113" fmla="*/ 1157 h 3974"/>
                <a:gd name="T114" fmla="*/ 496 w 4766"/>
                <a:gd name="T115" fmla="*/ 768 h 3974"/>
                <a:gd name="T116" fmla="*/ 589 w 4766"/>
                <a:gd name="T117" fmla="*/ 343 h 3974"/>
                <a:gd name="T118" fmla="*/ 903 w 4766"/>
                <a:gd name="T119" fmla="*/ 61 h 3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6" h="3974">
                  <a:moveTo>
                    <a:pt x="2121" y="2147"/>
                  </a:moveTo>
                  <a:lnTo>
                    <a:pt x="2714" y="2147"/>
                  </a:lnTo>
                  <a:lnTo>
                    <a:pt x="2805" y="2153"/>
                  </a:lnTo>
                  <a:lnTo>
                    <a:pt x="2894" y="2166"/>
                  </a:lnTo>
                  <a:lnTo>
                    <a:pt x="2979" y="2187"/>
                  </a:lnTo>
                  <a:lnTo>
                    <a:pt x="3061" y="2218"/>
                  </a:lnTo>
                  <a:lnTo>
                    <a:pt x="3140" y="2254"/>
                  </a:lnTo>
                  <a:lnTo>
                    <a:pt x="3214" y="2299"/>
                  </a:lnTo>
                  <a:lnTo>
                    <a:pt x="3282" y="2350"/>
                  </a:lnTo>
                  <a:lnTo>
                    <a:pt x="3347" y="2408"/>
                  </a:lnTo>
                  <a:lnTo>
                    <a:pt x="3404" y="2470"/>
                  </a:lnTo>
                  <a:lnTo>
                    <a:pt x="3455" y="2539"/>
                  </a:lnTo>
                  <a:lnTo>
                    <a:pt x="3501" y="2613"/>
                  </a:lnTo>
                  <a:lnTo>
                    <a:pt x="3539" y="2690"/>
                  </a:lnTo>
                  <a:lnTo>
                    <a:pt x="3568" y="2771"/>
                  </a:lnTo>
                  <a:lnTo>
                    <a:pt x="3590" y="2856"/>
                  </a:lnTo>
                  <a:lnTo>
                    <a:pt x="3605" y="2944"/>
                  </a:lnTo>
                  <a:lnTo>
                    <a:pt x="3609" y="3035"/>
                  </a:lnTo>
                  <a:lnTo>
                    <a:pt x="3609" y="3753"/>
                  </a:lnTo>
                  <a:lnTo>
                    <a:pt x="3603" y="3753"/>
                  </a:lnTo>
                  <a:lnTo>
                    <a:pt x="3558" y="3777"/>
                  </a:lnTo>
                  <a:lnTo>
                    <a:pt x="3549" y="3781"/>
                  </a:lnTo>
                  <a:lnTo>
                    <a:pt x="3534" y="3788"/>
                  </a:lnTo>
                  <a:lnTo>
                    <a:pt x="3511" y="3797"/>
                  </a:lnTo>
                  <a:lnTo>
                    <a:pt x="3482" y="3810"/>
                  </a:lnTo>
                  <a:lnTo>
                    <a:pt x="3445" y="3823"/>
                  </a:lnTo>
                  <a:lnTo>
                    <a:pt x="3403" y="3839"/>
                  </a:lnTo>
                  <a:lnTo>
                    <a:pt x="3351" y="3855"/>
                  </a:lnTo>
                  <a:lnTo>
                    <a:pt x="3294" y="3871"/>
                  </a:lnTo>
                  <a:lnTo>
                    <a:pt x="3231" y="3888"/>
                  </a:lnTo>
                  <a:lnTo>
                    <a:pt x="3161" y="3906"/>
                  </a:lnTo>
                  <a:lnTo>
                    <a:pt x="3083" y="3920"/>
                  </a:lnTo>
                  <a:lnTo>
                    <a:pt x="3001" y="3935"/>
                  </a:lnTo>
                  <a:lnTo>
                    <a:pt x="2912" y="3948"/>
                  </a:lnTo>
                  <a:lnTo>
                    <a:pt x="2817" y="3959"/>
                  </a:lnTo>
                  <a:lnTo>
                    <a:pt x="2716" y="3967"/>
                  </a:lnTo>
                  <a:lnTo>
                    <a:pt x="2608" y="3973"/>
                  </a:lnTo>
                  <a:lnTo>
                    <a:pt x="2495" y="3974"/>
                  </a:lnTo>
                  <a:lnTo>
                    <a:pt x="2391" y="3973"/>
                  </a:lnTo>
                  <a:lnTo>
                    <a:pt x="2284" y="3968"/>
                  </a:lnTo>
                  <a:lnTo>
                    <a:pt x="2173" y="3959"/>
                  </a:lnTo>
                  <a:lnTo>
                    <a:pt x="2057" y="3948"/>
                  </a:lnTo>
                  <a:lnTo>
                    <a:pt x="1937" y="3932"/>
                  </a:lnTo>
                  <a:lnTo>
                    <a:pt x="1813" y="3912"/>
                  </a:lnTo>
                  <a:lnTo>
                    <a:pt x="1685" y="3887"/>
                  </a:lnTo>
                  <a:lnTo>
                    <a:pt x="1553" y="3856"/>
                  </a:lnTo>
                  <a:lnTo>
                    <a:pt x="1417" y="3822"/>
                  </a:lnTo>
                  <a:lnTo>
                    <a:pt x="1278" y="3780"/>
                  </a:lnTo>
                  <a:lnTo>
                    <a:pt x="1228" y="3765"/>
                  </a:lnTo>
                  <a:lnTo>
                    <a:pt x="1225" y="3753"/>
                  </a:lnTo>
                  <a:lnTo>
                    <a:pt x="1225" y="3035"/>
                  </a:lnTo>
                  <a:lnTo>
                    <a:pt x="1231" y="2944"/>
                  </a:lnTo>
                  <a:lnTo>
                    <a:pt x="1244" y="2856"/>
                  </a:lnTo>
                  <a:lnTo>
                    <a:pt x="1266" y="2771"/>
                  </a:lnTo>
                  <a:lnTo>
                    <a:pt x="1297" y="2690"/>
                  </a:lnTo>
                  <a:lnTo>
                    <a:pt x="1334" y="2613"/>
                  </a:lnTo>
                  <a:lnTo>
                    <a:pt x="1379" y="2539"/>
                  </a:lnTo>
                  <a:lnTo>
                    <a:pt x="1430" y="2470"/>
                  </a:lnTo>
                  <a:lnTo>
                    <a:pt x="1489" y="2408"/>
                  </a:lnTo>
                  <a:lnTo>
                    <a:pt x="1552" y="2350"/>
                  </a:lnTo>
                  <a:lnTo>
                    <a:pt x="1621" y="2299"/>
                  </a:lnTo>
                  <a:lnTo>
                    <a:pt x="1695" y="2254"/>
                  </a:lnTo>
                  <a:lnTo>
                    <a:pt x="1773" y="2218"/>
                  </a:lnTo>
                  <a:lnTo>
                    <a:pt x="1855" y="2187"/>
                  </a:lnTo>
                  <a:lnTo>
                    <a:pt x="1941" y="2166"/>
                  </a:lnTo>
                  <a:lnTo>
                    <a:pt x="2029" y="2153"/>
                  </a:lnTo>
                  <a:lnTo>
                    <a:pt x="2121" y="2147"/>
                  </a:lnTo>
                  <a:close/>
                  <a:moveTo>
                    <a:pt x="3282" y="1433"/>
                  </a:moveTo>
                  <a:lnTo>
                    <a:pt x="3870" y="1433"/>
                  </a:lnTo>
                  <a:lnTo>
                    <a:pt x="3962" y="1437"/>
                  </a:lnTo>
                  <a:lnTo>
                    <a:pt x="4050" y="1450"/>
                  </a:lnTo>
                  <a:lnTo>
                    <a:pt x="4136" y="1472"/>
                  </a:lnTo>
                  <a:lnTo>
                    <a:pt x="4218" y="1502"/>
                  </a:lnTo>
                  <a:lnTo>
                    <a:pt x="4296" y="1540"/>
                  </a:lnTo>
                  <a:lnTo>
                    <a:pt x="4370" y="1584"/>
                  </a:lnTo>
                  <a:lnTo>
                    <a:pt x="4439" y="1635"/>
                  </a:lnTo>
                  <a:lnTo>
                    <a:pt x="4502" y="1693"/>
                  </a:lnTo>
                  <a:lnTo>
                    <a:pt x="4561" y="1755"/>
                  </a:lnTo>
                  <a:lnTo>
                    <a:pt x="4612" y="1823"/>
                  </a:lnTo>
                  <a:lnTo>
                    <a:pt x="4657" y="1897"/>
                  </a:lnTo>
                  <a:lnTo>
                    <a:pt x="4694" y="1974"/>
                  </a:lnTo>
                  <a:lnTo>
                    <a:pt x="4725" y="2055"/>
                  </a:lnTo>
                  <a:lnTo>
                    <a:pt x="4747" y="2141"/>
                  </a:lnTo>
                  <a:lnTo>
                    <a:pt x="4760" y="2228"/>
                  </a:lnTo>
                  <a:lnTo>
                    <a:pt x="4766" y="2320"/>
                  </a:lnTo>
                  <a:lnTo>
                    <a:pt x="4766" y="3038"/>
                  </a:lnTo>
                  <a:lnTo>
                    <a:pt x="4760" y="3038"/>
                  </a:lnTo>
                  <a:lnTo>
                    <a:pt x="4713" y="3061"/>
                  </a:lnTo>
                  <a:lnTo>
                    <a:pt x="4706" y="3065"/>
                  </a:lnTo>
                  <a:lnTo>
                    <a:pt x="4691" y="3073"/>
                  </a:lnTo>
                  <a:lnTo>
                    <a:pt x="4669" y="3081"/>
                  </a:lnTo>
                  <a:lnTo>
                    <a:pt x="4640" y="3095"/>
                  </a:lnTo>
                  <a:lnTo>
                    <a:pt x="4603" y="3108"/>
                  </a:lnTo>
                  <a:lnTo>
                    <a:pt x="4561" y="3124"/>
                  </a:lnTo>
                  <a:lnTo>
                    <a:pt x="4511" y="3139"/>
                  </a:lnTo>
                  <a:lnTo>
                    <a:pt x="4454" y="3155"/>
                  </a:lnTo>
                  <a:lnTo>
                    <a:pt x="4391" y="3173"/>
                  </a:lnTo>
                  <a:lnTo>
                    <a:pt x="4322" y="3189"/>
                  </a:lnTo>
                  <a:lnTo>
                    <a:pt x="4246" y="3205"/>
                  </a:lnTo>
                  <a:lnTo>
                    <a:pt x="4164" y="3219"/>
                  </a:lnTo>
                  <a:lnTo>
                    <a:pt x="4076" y="3232"/>
                  </a:lnTo>
                  <a:lnTo>
                    <a:pt x="3982" y="3243"/>
                  </a:lnTo>
                  <a:lnTo>
                    <a:pt x="3881" y="3251"/>
                  </a:lnTo>
                  <a:lnTo>
                    <a:pt x="3776" y="3257"/>
                  </a:lnTo>
                  <a:lnTo>
                    <a:pt x="3776" y="3035"/>
                  </a:lnTo>
                  <a:lnTo>
                    <a:pt x="3771" y="2942"/>
                  </a:lnTo>
                  <a:lnTo>
                    <a:pt x="3758" y="2849"/>
                  </a:lnTo>
                  <a:lnTo>
                    <a:pt x="3739" y="2761"/>
                  </a:lnTo>
                  <a:lnTo>
                    <a:pt x="3711" y="2674"/>
                  </a:lnTo>
                  <a:lnTo>
                    <a:pt x="3676" y="2591"/>
                  </a:lnTo>
                  <a:lnTo>
                    <a:pt x="3634" y="2513"/>
                  </a:lnTo>
                  <a:lnTo>
                    <a:pt x="3587" y="2437"/>
                  </a:lnTo>
                  <a:lnTo>
                    <a:pt x="3533" y="2366"/>
                  </a:lnTo>
                  <a:lnTo>
                    <a:pt x="3473" y="2301"/>
                  </a:lnTo>
                  <a:lnTo>
                    <a:pt x="3408" y="2240"/>
                  </a:lnTo>
                  <a:lnTo>
                    <a:pt x="3338" y="2185"/>
                  </a:lnTo>
                  <a:lnTo>
                    <a:pt x="3263" y="2135"/>
                  </a:lnTo>
                  <a:lnTo>
                    <a:pt x="3184" y="2093"/>
                  </a:lnTo>
                  <a:lnTo>
                    <a:pt x="3102" y="2057"/>
                  </a:lnTo>
                  <a:lnTo>
                    <a:pt x="3016" y="2028"/>
                  </a:lnTo>
                  <a:lnTo>
                    <a:pt x="3073" y="1968"/>
                  </a:lnTo>
                  <a:lnTo>
                    <a:pt x="3124" y="1903"/>
                  </a:lnTo>
                  <a:lnTo>
                    <a:pt x="3168" y="1833"/>
                  </a:lnTo>
                  <a:lnTo>
                    <a:pt x="3206" y="1761"/>
                  </a:lnTo>
                  <a:lnTo>
                    <a:pt x="3237" y="1684"/>
                  </a:lnTo>
                  <a:lnTo>
                    <a:pt x="3261" y="1603"/>
                  </a:lnTo>
                  <a:lnTo>
                    <a:pt x="3275" y="1518"/>
                  </a:lnTo>
                  <a:lnTo>
                    <a:pt x="3282" y="1433"/>
                  </a:lnTo>
                  <a:close/>
                  <a:moveTo>
                    <a:pt x="895" y="1433"/>
                  </a:moveTo>
                  <a:lnTo>
                    <a:pt x="1488" y="1433"/>
                  </a:lnTo>
                  <a:lnTo>
                    <a:pt x="1553" y="1436"/>
                  </a:lnTo>
                  <a:lnTo>
                    <a:pt x="1561" y="1521"/>
                  </a:lnTo>
                  <a:lnTo>
                    <a:pt x="1575" y="1604"/>
                  </a:lnTo>
                  <a:lnTo>
                    <a:pt x="1599" y="1685"/>
                  </a:lnTo>
                  <a:lnTo>
                    <a:pt x="1630" y="1762"/>
                  </a:lnTo>
                  <a:lnTo>
                    <a:pt x="1668" y="1835"/>
                  </a:lnTo>
                  <a:lnTo>
                    <a:pt x="1712" y="1904"/>
                  </a:lnTo>
                  <a:lnTo>
                    <a:pt x="1763" y="1968"/>
                  </a:lnTo>
                  <a:lnTo>
                    <a:pt x="1818" y="2028"/>
                  </a:lnTo>
                  <a:lnTo>
                    <a:pt x="1733" y="2057"/>
                  </a:lnTo>
                  <a:lnTo>
                    <a:pt x="1650" y="2093"/>
                  </a:lnTo>
                  <a:lnTo>
                    <a:pt x="1571" y="2135"/>
                  </a:lnTo>
                  <a:lnTo>
                    <a:pt x="1498" y="2185"/>
                  </a:lnTo>
                  <a:lnTo>
                    <a:pt x="1427" y="2240"/>
                  </a:lnTo>
                  <a:lnTo>
                    <a:pt x="1362" y="2301"/>
                  </a:lnTo>
                  <a:lnTo>
                    <a:pt x="1303" y="2366"/>
                  </a:lnTo>
                  <a:lnTo>
                    <a:pt x="1249" y="2437"/>
                  </a:lnTo>
                  <a:lnTo>
                    <a:pt x="1201" y="2513"/>
                  </a:lnTo>
                  <a:lnTo>
                    <a:pt x="1160" y="2591"/>
                  </a:lnTo>
                  <a:lnTo>
                    <a:pt x="1124" y="2674"/>
                  </a:lnTo>
                  <a:lnTo>
                    <a:pt x="1097" y="2761"/>
                  </a:lnTo>
                  <a:lnTo>
                    <a:pt x="1076" y="2849"/>
                  </a:lnTo>
                  <a:lnTo>
                    <a:pt x="1064" y="2942"/>
                  </a:lnTo>
                  <a:lnTo>
                    <a:pt x="1060" y="3035"/>
                  </a:lnTo>
                  <a:lnTo>
                    <a:pt x="1060" y="3253"/>
                  </a:lnTo>
                  <a:lnTo>
                    <a:pt x="947" y="3244"/>
                  </a:lnTo>
                  <a:lnTo>
                    <a:pt x="832" y="3232"/>
                  </a:lnTo>
                  <a:lnTo>
                    <a:pt x="712" y="3216"/>
                  </a:lnTo>
                  <a:lnTo>
                    <a:pt x="587" y="3196"/>
                  </a:lnTo>
                  <a:lnTo>
                    <a:pt x="460" y="3171"/>
                  </a:lnTo>
                  <a:lnTo>
                    <a:pt x="328" y="3141"/>
                  </a:lnTo>
                  <a:lnTo>
                    <a:pt x="192" y="3106"/>
                  </a:lnTo>
                  <a:lnTo>
                    <a:pt x="51" y="3065"/>
                  </a:lnTo>
                  <a:lnTo>
                    <a:pt x="1" y="3050"/>
                  </a:lnTo>
                  <a:lnTo>
                    <a:pt x="0" y="3038"/>
                  </a:lnTo>
                  <a:lnTo>
                    <a:pt x="0" y="2320"/>
                  </a:lnTo>
                  <a:lnTo>
                    <a:pt x="4" y="2228"/>
                  </a:lnTo>
                  <a:lnTo>
                    <a:pt x="18" y="2141"/>
                  </a:lnTo>
                  <a:lnTo>
                    <a:pt x="41" y="2055"/>
                  </a:lnTo>
                  <a:lnTo>
                    <a:pt x="70" y="1974"/>
                  </a:lnTo>
                  <a:lnTo>
                    <a:pt x="108" y="1897"/>
                  </a:lnTo>
                  <a:lnTo>
                    <a:pt x="152" y="1823"/>
                  </a:lnTo>
                  <a:lnTo>
                    <a:pt x="205" y="1755"/>
                  </a:lnTo>
                  <a:lnTo>
                    <a:pt x="262" y="1693"/>
                  </a:lnTo>
                  <a:lnTo>
                    <a:pt x="326" y="1635"/>
                  </a:lnTo>
                  <a:lnTo>
                    <a:pt x="395" y="1584"/>
                  </a:lnTo>
                  <a:lnTo>
                    <a:pt x="469" y="1540"/>
                  </a:lnTo>
                  <a:lnTo>
                    <a:pt x="546" y="1502"/>
                  </a:lnTo>
                  <a:lnTo>
                    <a:pt x="630" y="1472"/>
                  </a:lnTo>
                  <a:lnTo>
                    <a:pt x="714" y="1450"/>
                  </a:lnTo>
                  <a:lnTo>
                    <a:pt x="804" y="1437"/>
                  </a:lnTo>
                  <a:lnTo>
                    <a:pt x="895" y="1433"/>
                  </a:lnTo>
                  <a:close/>
                  <a:moveTo>
                    <a:pt x="2417" y="714"/>
                  </a:moveTo>
                  <a:lnTo>
                    <a:pt x="2493" y="719"/>
                  </a:lnTo>
                  <a:lnTo>
                    <a:pt x="2568" y="730"/>
                  </a:lnTo>
                  <a:lnTo>
                    <a:pt x="2638" y="751"/>
                  </a:lnTo>
                  <a:lnTo>
                    <a:pt x="2706" y="777"/>
                  </a:lnTo>
                  <a:lnTo>
                    <a:pt x="2770" y="810"/>
                  </a:lnTo>
                  <a:lnTo>
                    <a:pt x="2830" y="848"/>
                  </a:lnTo>
                  <a:lnTo>
                    <a:pt x="2886" y="893"/>
                  </a:lnTo>
                  <a:lnTo>
                    <a:pt x="2937" y="944"/>
                  </a:lnTo>
                  <a:lnTo>
                    <a:pt x="2981" y="999"/>
                  </a:lnTo>
                  <a:lnTo>
                    <a:pt x="3020" y="1058"/>
                  </a:lnTo>
                  <a:lnTo>
                    <a:pt x="3054" y="1121"/>
                  </a:lnTo>
                  <a:lnTo>
                    <a:pt x="3080" y="1189"/>
                  </a:lnTo>
                  <a:lnTo>
                    <a:pt x="3101" y="1259"/>
                  </a:lnTo>
                  <a:lnTo>
                    <a:pt x="3113" y="1333"/>
                  </a:lnTo>
                  <a:lnTo>
                    <a:pt x="3117" y="1408"/>
                  </a:lnTo>
                  <a:lnTo>
                    <a:pt x="3113" y="1484"/>
                  </a:lnTo>
                  <a:lnTo>
                    <a:pt x="3101" y="1556"/>
                  </a:lnTo>
                  <a:lnTo>
                    <a:pt x="3080" y="1626"/>
                  </a:lnTo>
                  <a:lnTo>
                    <a:pt x="3054" y="1694"/>
                  </a:lnTo>
                  <a:lnTo>
                    <a:pt x="3020" y="1758"/>
                  </a:lnTo>
                  <a:lnTo>
                    <a:pt x="2981" y="1816"/>
                  </a:lnTo>
                  <a:lnTo>
                    <a:pt x="2937" y="1871"/>
                  </a:lnTo>
                  <a:lnTo>
                    <a:pt x="2886" y="1922"/>
                  </a:lnTo>
                  <a:lnTo>
                    <a:pt x="2830" y="1967"/>
                  </a:lnTo>
                  <a:lnTo>
                    <a:pt x="2770" y="2006"/>
                  </a:lnTo>
                  <a:lnTo>
                    <a:pt x="2706" y="2038"/>
                  </a:lnTo>
                  <a:lnTo>
                    <a:pt x="2638" y="2066"/>
                  </a:lnTo>
                  <a:lnTo>
                    <a:pt x="2568" y="2084"/>
                  </a:lnTo>
                  <a:lnTo>
                    <a:pt x="2493" y="2096"/>
                  </a:lnTo>
                  <a:lnTo>
                    <a:pt x="2417" y="2100"/>
                  </a:lnTo>
                  <a:lnTo>
                    <a:pt x="2341" y="2096"/>
                  </a:lnTo>
                  <a:lnTo>
                    <a:pt x="2268" y="2084"/>
                  </a:lnTo>
                  <a:lnTo>
                    <a:pt x="2196" y="2066"/>
                  </a:lnTo>
                  <a:lnTo>
                    <a:pt x="2129" y="2038"/>
                  </a:lnTo>
                  <a:lnTo>
                    <a:pt x="2064" y="2006"/>
                  </a:lnTo>
                  <a:lnTo>
                    <a:pt x="2004" y="1967"/>
                  </a:lnTo>
                  <a:lnTo>
                    <a:pt x="1949" y="1922"/>
                  </a:lnTo>
                  <a:lnTo>
                    <a:pt x="1899" y="1871"/>
                  </a:lnTo>
                  <a:lnTo>
                    <a:pt x="1854" y="1817"/>
                  </a:lnTo>
                  <a:lnTo>
                    <a:pt x="1814" y="1758"/>
                  </a:lnTo>
                  <a:lnTo>
                    <a:pt x="1780" y="1694"/>
                  </a:lnTo>
                  <a:lnTo>
                    <a:pt x="1754" y="1627"/>
                  </a:lnTo>
                  <a:lnTo>
                    <a:pt x="1735" y="1556"/>
                  </a:lnTo>
                  <a:lnTo>
                    <a:pt x="1723" y="1484"/>
                  </a:lnTo>
                  <a:lnTo>
                    <a:pt x="1719" y="1408"/>
                  </a:lnTo>
                  <a:lnTo>
                    <a:pt x="1723" y="1333"/>
                  </a:lnTo>
                  <a:lnTo>
                    <a:pt x="1735" y="1259"/>
                  </a:lnTo>
                  <a:lnTo>
                    <a:pt x="1754" y="1189"/>
                  </a:lnTo>
                  <a:lnTo>
                    <a:pt x="1780" y="1122"/>
                  </a:lnTo>
                  <a:lnTo>
                    <a:pt x="1814" y="1058"/>
                  </a:lnTo>
                  <a:lnTo>
                    <a:pt x="1854" y="999"/>
                  </a:lnTo>
                  <a:lnTo>
                    <a:pt x="1899" y="944"/>
                  </a:lnTo>
                  <a:lnTo>
                    <a:pt x="1949" y="893"/>
                  </a:lnTo>
                  <a:lnTo>
                    <a:pt x="2004" y="848"/>
                  </a:lnTo>
                  <a:lnTo>
                    <a:pt x="2064" y="810"/>
                  </a:lnTo>
                  <a:lnTo>
                    <a:pt x="2129" y="777"/>
                  </a:lnTo>
                  <a:lnTo>
                    <a:pt x="2196" y="751"/>
                  </a:lnTo>
                  <a:lnTo>
                    <a:pt x="2268" y="730"/>
                  </a:lnTo>
                  <a:lnTo>
                    <a:pt x="2341" y="719"/>
                  </a:lnTo>
                  <a:lnTo>
                    <a:pt x="2417" y="714"/>
                  </a:lnTo>
                  <a:close/>
                  <a:moveTo>
                    <a:pt x="3574" y="0"/>
                  </a:moveTo>
                  <a:lnTo>
                    <a:pt x="3650" y="3"/>
                  </a:lnTo>
                  <a:lnTo>
                    <a:pt x="3723" y="16"/>
                  </a:lnTo>
                  <a:lnTo>
                    <a:pt x="3795" y="35"/>
                  </a:lnTo>
                  <a:lnTo>
                    <a:pt x="3862" y="61"/>
                  </a:lnTo>
                  <a:lnTo>
                    <a:pt x="3927" y="95"/>
                  </a:lnTo>
                  <a:lnTo>
                    <a:pt x="3987" y="134"/>
                  </a:lnTo>
                  <a:lnTo>
                    <a:pt x="4042" y="179"/>
                  </a:lnTo>
                  <a:lnTo>
                    <a:pt x="4092" y="228"/>
                  </a:lnTo>
                  <a:lnTo>
                    <a:pt x="4137" y="283"/>
                  </a:lnTo>
                  <a:lnTo>
                    <a:pt x="4177" y="343"/>
                  </a:lnTo>
                  <a:lnTo>
                    <a:pt x="4211" y="407"/>
                  </a:lnTo>
                  <a:lnTo>
                    <a:pt x="4237" y="473"/>
                  </a:lnTo>
                  <a:lnTo>
                    <a:pt x="4256" y="543"/>
                  </a:lnTo>
                  <a:lnTo>
                    <a:pt x="4268" y="617"/>
                  </a:lnTo>
                  <a:lnTo>
                    <a:pt x="4272" y="693"/>
                  </a:lnTo>
                  <a:lnTo>
                    <a:pt x="4268" y="768"/>
                  </a:lnTo>
                  <a:lnTo>
                    <a:pt x="4256" y="841"/>
                  </a:lnTo>
                  <a:lnTo>
                    <a:pt x="4237" y="912"/>
                  </a:lnTo>
                  <a:lnTo>
                    <a:pt x="4211" y="979"/>
                  </a:lnTo>
                  <a:lnTo>
                    <a:pt x="4177" y="1042"/>
                  </a:lnTo>
                  <a:lnTo>
                    <a:pt x="4137" y="1102"/>
                  </a:lnTo>
                  <a:lnTo>
                    <a:pt x="4092" y="1157"/>
                  </a:lnTo>
                  <a:lnTo>
                    <a:pt x="4042" y="1206"/>
                  </a:lnTo>
                  <a:lnTo>
                    <a:pt x="3987" y="1251"/>
                  </a:lnTo>
                  <a:lnTo>
                    <a:pt x="3927" y="1291"/>
                  </a:lnTo>
                  <a:lnTo>
                    <a:pt x="3862" y="1324"/>
                  </a:lnTo>
                  <a:lnTo>
                    <a:pt x="3795" y="1350"/>
                  </a:lnTo>
                  <a:lnTo>
                    <a:pt x="3723" y="1369"/>
                  </a:lnTo>
                  <a:lnTo>
                    <a:pt x="3650" y="1381"/>
                  </a:lnTo>
                  <a:lnTo>
                    <a:pt x="3574" y="1385"/>
                  </a:lnTo>
                  <a:lnTo>
                    <a:pt x="3496" y="1381"/>
                  </a:lnTo>
                  <a:lnTo>
                    <a:pt x="3420" y="1367"/>
                  </a:lnTo>
                  <a:lnTo>
                    <a:pt x="3347" y="1347"/>
                  </a:lnTo>
                  <a:lnTo>
                    <a:pt x="3278" y="1320"/>
                  </a:lnTo>
                  <a:lnTo>
                    <a:pt x="3266" y="1240"/>
                  </a:lnTo>
                  <a:lnTo>
                    <a:pt x="3247" y="1163"/>
                  </a:lnTo>
                  <a:lnTo>
                    <a:pt x="3221" y="1089"/>
                  </a:lnTo>
                  <a:lnTo>
                    <a:pt x="3187" y="1018"/>
                  </a:lnTo>
                  <a:lnTo>
                    <a:pt x="3149" y="951"/>
                  </a:lnTo>
                  <a:lnTo>
                    <a:pt x="3104" y="889"/>
                  </a:lnTo>
                  <a:lnTo>
                    <a:pt x="3054" y="829"/>
                  </a:lnTo>
                  <a:lnTo>
                    <a:pt x="3000" y="775"/>
                  </a:lnTo>
                  <a:lnTo>
                    <a:pt x="2940" y="726"/>
                  </a:lnTo>
                  <a:lnTo>
                    <a:pt x="2875" y="682"/>
                  </a:lnTo>
                  <a:lnTo>
                    <a:pt x="2881" y="603"/>
                  </a:lnTo>
                  <a:lnTo>
                    <a:pt x="2896" y="526"/>
                  </a:lnTo>
                  <a:lnTo>
                    <a:pt x="2919" y="452"/>
                  </a:lnTo>
                  <a:lnTo>
                    <a:pt x="2950" y="382"/>
                  </a:lnTo>
                  <a:lnTo>
                    <a:pt x="2988" y="315"/>
                  </a:lnTo>
                  <a:lnTo>
                    <a:pt x="3032" y="254"/>
                  </a:lnTo>
                  <a:lnTo>
                    <a:pt x="3083" y="199"/>
                  </a:lnTo>
                  <a:lnTo>
                    <a:pt x="3140" y="150"/>
                  </a:lnTo>
                  <a:lnTo>
                    <a:pt x="3202" y="106"/>
                  </a:lnTo>
                  <a:lnTo>
                    <a:pt x="3269" y="69"/>
                  </a:lnTo>
                  <a:lnTo>
                    <a:pt x="3340" y="40"/>
                  </a:lnTo>
                  <a:lnTo>
                    <a:pt x="3414" y="18"/>
                  </a:lnTo>
                  <a:lnTo>
                    <a:pt x="3493" y="5"/>
                  </a:lnTo>
                  <a:lnTo>
                    <a:pt x="3574" y="0"/>
                  </a:lnTo>
                  <a:close/>
                  <a:moveTo>
                    <a:pt x="1192" y="0"/>
                  </a:moveTo>
                  <a:lnTo>
                    <a:pt x="1268" y="3"/>
                  </a:lnTo>
                  <a:lnTo>
                    <a:pt x="1341" y="16"/>
                  </a:lnTo>
                  <a:lnTo>
                    <a:pt x="1413" y="35"/>
                  </a:lnTo>
                  <a:lnTo>
                    <a:pt x="1480" y="61"/>
                  </a:lnTo>
                  <a:lnTo>
                    <a:pt x="1545" y="95"/>
                  </a:lnTo>
                  <a:lnTo>
                    <a:pt x="1605" y="134"/>
                  </a:lnTo>
                  <a:lnTo>
                    <a:pt x="1660" y="179"/>
                  </a:lnTo>
                  <a:lnTo>
                    <a:pt x="1710" y="228"/>
                  </a:lnTo>
                  <a:lnTo>
                    <a:pt x="1755" y="283"/>
                  </a:lnTo>
                  <a:lnTo>
                    <a:pt x="1795" y="343"/>
                  </a:lnTo>
                  <a:lnTo>
                    <a:pt x="1829" y="407"/>
                  </a:lnTo>
                  <a:lnTo>
                    <a:pt x="1855" y="473"/>
                  </a:lnTo>
                  <a:lnTo>
                    <a:pt x="1874" y="545"/>
                  </a:lnTo>
                  <a:lnTo>
                    <a:pt x="1886" y="617"/>
                  </a:lnTo>
                  <a:lnTo>
                    <a:pt x="1890" y="693"/>
                  </a:lnTo>
                  <a:lnTo>
                    <a:pt x="1890" y="711"/>
                  </a:lnTo>
                  <a:lnTo>
                    <a:pt x="1889" y="732"/>
                  </a:lnTo>
                  <a:lnTo>
                    <a:pt x="1827" y="784"/>
                  </a:lnTo>
                  <a:lnTo>
                    <a:pt x="1770" y="841"/>
                  </a:lnTo>
                  <a:lnTo>
                    <a:pt x="1719" y="905"/>
                  </a:lnTo>
                  <a:lnTo>
                    <a:pt x="1675" y="971"/>
                  </a:lnTo>
                  <a:lnTo>
                    <a:pt x="1635" y="1042"/>
                  </a:lnTo>
                  <a:lnTo>
                    <a:pt x="1605" y="1118"/>
                  </a:lnTo>
                  <a:lnTo>
                    <a:pt x="1580" y="1196"/>
                  </a:lnTo>
                  <a:lnTo>
                    <a:pt x="1564" y="1277"/>
                  </a:lnTo>
                  <a:lnTo>
                    <a:pt x="1508" y="1309"/>
                  </a:lnTo>
                  <a:lnTo>
                    <a:pt x="1449" y="1336"/>
                  </a:lnTo>
                  <a:lnTo>
                    <a:pt x="1388" y="1357"/>
                  </a:lnTo>
                  <a:lnTo>
                    <a:pt x="1325" y="1372"/>
                  </a:lnTo>
                  <a:lnTo>
                    <a:pt x="1259" y="1382"/>
                  </a:lnTo>
                  <a:lnTo>
                    <a:pt x="1192" y="1385"/>
                  </a:lnTo>
                  <a:lnTo>
                    <a:pt x="1116" y="1381"/>
                  </a:lnTo>
                  <a:lnTo>
                    <a:pt x="1041" y="1369"/>
                  </a:lnTo>
                  <a:lnTo>
                    <a:pt x="971" y="1350"/>
                  </a:lnTo>
                  <a:lnTo>
                    <a:pt x="903" y="1324"/>
                  </a:lnTo>
                  <a:lnTo>
                    <a:pt x="839" y="1291"/>
                  </a:lnTo>
                  <a:lnTo>
                    <a:pt x="779" y="1251"/>
                  </a:lnTo>
                  <a:lnTo>
                    <a:pt x="723" y="1206"/>
                  </a:lnTo>
                  <a:lnTo>
                    <a:pt x="672" y="1157"/>
                  </a:lnTo>
                  <a:lnTo>
                    <a:pt x="627" y="1102"/>
                  </a:lnTo>
                  <a:lnTo>
                    <a:pt x="589" y="1042"/>
                  </a:lnTo>
                  <a:lnTo>
                    <a:pt x="555" y="979"/>
                  </a:lnTo>
                  <a:lnTo>
                    <a:pt x="529" y="912"/>
                  </a:lnTo>
                  <a:lnTo>
                    <a:pt x="508" y="841"/>
                  </a:lnTo>
                  <a:lnTo>
                    <a:pt x="496" y="768"/>
                  </a:lnTo>
                  <a:lnTo>
                    <a:pt x="492" y="693"/>
                  </a:lnTo>
                  <a:lnTo>
                    <a:pt x="496" y="617"/>
                  </a:lnTo>
                  <a:lnTo>
                    <a:pt x="508" y="545"/>
                  </a:lnTo>
                  <a:lnTo>
                    <a:pt x="529" y="473"/>
                  </a:lnTo>
                  <a:lnTo>
                    <a:pt x="555" y="407"/>
                  </a:lnTo>
                  <a:lnTo>
                    <a:pt x="589" y="343"/>
                  </a:lnTo>
                  <a:lnTo>
                    <a:pt x="627" y="283"/>
                  </a:lnTo>
                  <a:lnTo>
                    <a:pt x="672" y="228"/>
                  </a:lnTo>
                  <a:lnTo>
                    <a:pt x="723" y="179"/>
                  </a:lnTo>
                  <a:lnTo>
                    <a:pt x="779" y="134"/>
                  </a:lnTo>
                  <a:lnTo>
                    <a:pt x="839" y="95"/>
                  </a:lnTo>
                  <a:lnTo>
                    <a:pt x="903" y="61"/>
                  </a:lnTo>
                  <a:lnTo>
                    <a:pt x="971" y="35"/>
                  </a:lnTo>
                  <a:lnTo>
                    <a:pt x="1041" y="16"/>
                  </a:lnTo>
                  <a:lnTo>
                    <a:pt x="1116" y="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875996F-3370-4F6B-8506-7818710E1576}"/>
                </a:ext>
              </a:extLst>
            </p:cNvPr>
            <p:cNvGrpSpPr/>
            <p:nvPr/>
          </p:nvGrpSpPr>
          <p:grpSpPr>
            <a:xfrm>
              <a:off x="5253655" y="1971876"/>
              <a:ext cx="2336860" cy="839500"/>
              <a:chOff x="5649913" y="2486025"/>
              <a:chExt cx="19577140" cy="7032948"/>
            </a:xfrm>
            <a:solidFill>
              <a:schemeClr val="bg1"/>
            </a:solidFill>
          </p:grpSpPr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77A4A815-4B84-40E9-862C-4E73F0135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9812" y="6637659"/>
                <a:ext cx="3297241" cy="2881314"/>
              </a:xfrm>
              <a:custGeom>
                <a:avLst/>
                <a:gdLst>
                  <a:gd name="T0" fmla="*/ 3216 w 4154"/>
                  <a:gd name="T1" fmla="*/ 342 h 3630"/>
                  <a:gd name="T2" fmla="*/ 4125 w 4154"/>
                  <a:gd name="T3" fmla="*/ 1383 h 3630"/>
                  <a:gd name="T4" fmla="*/ 3731 w 4154"/>
                  <a:gd name="T5" fmla="*/ 2351 h 3630"/>
                  <a:gd name="T6" fmla="*/ 3594 w 4154"/>
                  <a:gd name="T7" fmla="*/ 2626 h 3630"/>
                  <a:gd name="T8" fmla="*/ 3378 w 4154"/>
                  <a:gd name="T9" fmla="*/ 2826 h 3630"/>
                  <a:gd name="T10" fmla="*/ 3101 w 4154"/>
                  <a:gd name="T11" fmla="*/ 3004 h 3630"/>
                  <a:gd name="T12" fmla="*/ 2923 w 4154"/>
                  <a:gd name="T13" fmla="*/ 3278 h 3630"/>
                  <a:gd name="T14" fmla="*/ 2722 w 4154"/>
                  <a:gd name="T15" fmla="*/ 3492 h 3630"/>
                  <a:gd name="T16" fmla="*/ 2445 w 4154"/>
                  <a:gd name="T17" fmla="*/ 3630 h 3630"/>
                  <a:gd name="T18" fmla="*/ 1704 w 4154"/>
                  <a:gd name="T19" fmla="*/ 3372 h 3630"/>
                  <a:gd name="T20" fmla="*/ 1469 w 4154"/>
                  <a:gd name="T21" fmla="*/ 3401 h 3630"/>
                  <a:gd name="T22" fmla="*/ 1336 w 4154"/>
                  <a:gd name="T23" fmla="*/ 3185 h 3630"/>
                  <a:gd name="T24" fmla="*/ 1297 w 4154"/>
                  <a:gd name="T25" fmla="*/ 3109 h 3630"/>
                  <a:gd name="T26" fmla="*/ 1065 w 4154"/>
                  <a:gd name="T27" fmla="*/ 3011 h 3630"/>
                  <a:gd name="T28" fmla="*/ 1052 w 4154"/>
                  <a:gd name="T29" fmla="*/ 2774 h 3630"/>
                  <a:gd name="T30" fmla="*/ 875 w 4154"/>
                  <a:gd name="T31" fmla="*/ 2790 h 3630"/>
                  <a:gd name="T32" fmla="*/ 707 w 4154"/>
                  <a:gd name="T33" fmla="*/ 2596 h 3630"/>
                  <a:gd name="T34" fmla="*/ 700 w 4154"/>
                  <a:gd name="T35" fmla="*/ 2473 h 3630"/>
                  <a:gd name="T36" fmla="*/ 462 w 4154"/>
                  <a:gd name="T37" fmla="*/ 2416 h 3630"/>
                  <a:gd name="T38" fmla="*/ 405 w 4154"/>
                  <a:gd name="T39" fmla="*/ 2180 h 3630"/>
                  <a:gd name="T40" fmla="*/ 0 w 4154"/>
                  <a:gd name="T41" fmla="*/ 1292 h 3630"/>
                  <a:gd name="T42" fmla="*/ 124 w 4154"/>
                  <a:gd name="T43" fmla="*/ 1196 h 3630"/>
                  <a:gd name="T44" fmla="*/ 900 w 4154"/>
                  <a:gd name="T45" fmla="*/ 1773 h 3630"/>
                  <a:gd name="T46" fmla="*/ 1103 w 4154"/>
                  <a:gd name="T47" fmla="*/ 1940 h 3630"/>
                  <a:gd name="T48" fmla="*/ 1087 w 4154"/>
                  <a:gd name="T49" fmla="*/ 2113 h 3630"/>
                  <a:gd name="T50" fmla="*/ 1326 w 4154"/>
                  <a:gd name="T51" fmla="*/ 2128 h 3630"/>
                  <a:gd name="T52" fmla="*/ 1424 w 4154"/>
                  <a:gd name="T53" fmla="*/ 2357 h 3630"/>
                  <a:gd name="T54" fmla="*/ 1501 w 4154"/>
                  <a:gd name="T55" fmla="*/ 2396 h 3630"/>
                  <a:gd name="T56" fmla="*/ 1717 w 4154"/>
                  <a:gd name="T57" fmla="*/ 2529 h 3630"/>
                  <a:gd name="T58" fmla="*/ 1689 w 4154"/>
                  <a:gd name="T59" fmla="*/ 2761 h 3630"/>
                  <a:gd name="T60" fmla="*/ 1922 w 4154"/>
                  <a:gd name="T61" fmla="*/ 2733 h 3630"/>
                  <a:gd name="T62" fmla="*/ 2057 w 4154"/>
                  <a:gd name="T63" fmla="*/ 2948 h 3630"/>
                  <a:gd name="T64" fmla="*/ 2453 w 4154"/>
                  <a:gd name="T65" fmla="*/ 3433 h 3630"/>
                  <a:gd name="T66" fmla="*/ 2588 w 4154"/>
                  <a:gd name="T67" fmla="*/ 3323 h 3630"/>
                  <a:gd name="T68" fmla="*/ 2240 w 4154"/>
                  <a:gd name="T69" fmla="*/ 2894 h 3630"/>
                  <a:gd name="T70" fmla="*/ 2335 w 4154"/>
                  <a:gd name="T71" fmla="*/ 2771 h 3630"/>
                  <a:gd name="T72" fmla="*/ 2768 w 4154"/>
                  <a:gd name="T73" fmla="*/ 3120 h 3630"/>
                  <a:gd name="T74" fmla="*/ 2901 w 4154"/>
                  <a:gd name="T75" fmla="*/ 3010 h 3630"/>
                  <a:gd name="T76" fmla="*/ 2554 w 4154"/>
                  <a:gd name="T77" fmla="*/ 2581 h 3630"/>
                  <a:gd name="T78" fmla="*/ 2650 w 4154"/>
                  <a:gd name="T79" fmla="*/ 2458 h 3630"/>
                  <a:gd name="T80" fmla="*/ 3084 w 4154"/>
                  <a:gd name="T81" fmla="*/ 2809 h 3630"/>
                  <a:gd name="T82" fmla="*/ 3216 w 4154"/>
                  <a:gd name="T83" fmla="*/ 2697 h 3630"/>
                  <a:gd name="T84" fmla="*/ 2869 w 4154"/>
                  <a:gd name="T85" fmla="*/ 2268 h 3630"/>
                  <a:gd name="T86" fmla="*/ 2965 w 4154"/>
                  <a:gd name="T87" fmla="*/ 2145 h 3630"/>
                  <a:gd name="T88" fmla="*/ 3399 w 4154"/>
                  <a:gd name="T89" fmla="*/ 2496 h 3630"/>
                  <a:gd name="T90" fmla="*/ 3531 w 4154"/>
                  <a:gd name="T91" fmla="*/ 2386 h 3630"/>
                  <a:gd name="T92" fmla="*/ 3486 w 4154"/>
                  <a:gd name="T93" fmla="*/ 2274 h 3630"/>
                  <a:gd name="T94" fmla="*/ 3282 w 4154"/>
                  <a:gd name="T95" fmla="*/ 2071 h 3630"/>
                  <a:gd name="T96" fmla="*/ 2949 w 4154"/>
                  <a:gd name="T97" fmla="*/ 1741 h 3630"/>
                  <a:gd name="T98" fmla="*/ 2592 w 4154"/>
                  <a:gd name="T99" fmla="*/ 1386 h 3630"/>
                  <a:gd name="T100" fmla="*/ 2310 w 4154"/>
                  <a:gd name="T101" fmla="*/ 1108 h 3630"/>
                  <a:gd name="T102" fmla="*/ 2198 w 4154"/>
                  <a:gd name="T103" fmla="*/ 1010 h 3630"/>
                  <a:gd name="T104" fmla="*/ 2042 w 4154"/>
                  <a:gd name="T105" fmla="*/ 1078 h 3630"/>
                  <a:gd name="T106" fmla="*/ 1753 w 4154"/>
                  <a:gd name="T107" fmla="*/ 1528 h 3630"/>
                  <a:gd name="T108" fmla="*/ 1396 w 4154"/>
                  <a:gd name="T109" fmla="*/ 1640 h 3630"/>
                  <a:gd name="T110" fmla="*/ 1138 w 4154"/>
                  <a:gd name="T111" fmla="*/ 1435 h 3630"/>
                  <a:gd name="T112" fmla="*/ 1521 w 4154"/>
                  <a:gd name="T113" fmla="*/ 291 h 3630"/>
                  <a:gd name="T114" fmla="*/ 1656 w 4154"/>
                  <a:gd name="T115" fmla="*/ 135 h 3630"/>
                  <a:gd name="T116" fmla="*/ 1914 w 4154"/>
                  <a:gd name="T117" fmla="*/ 14 h 3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54" h="3630">
                    <a:moveTo>
                      <a:pt x="2076" y="0"/>
                    </a:moveTo>
                    <a:lnTo>
                      <a:pt x="2135" y="4"/>
                    </a:lnTo>
                    <a:lnTo>
                      <a:pt x="2200" y="16"/>
                    </a:lnTo>
                    <a:lnTo>
                      <a:pt x="2267" y="33"/>
                    </a:lnTo>
                    <a:lnTo>
                      <a:pt x="3175" y="317"/>
                    </a:lnTo>
                    <a:lnTo>
                      <a:pt x="3197" y="327"/>
                    </a:lnTo>
                    <a:lnTo>
                      <a:pt x="3216" y="342"/>
                    </a:lnTo>
                    <a:lnTo>
                      <a:pt x="4125" y="1244"/>
                    </a:lnTo>
                    <a:lnTo>
                      <a:pt x="4141" y="1266"/>
                    </a:lnTo>
                    <a:lnTo>
                      <a:pt x="4151" y="1289"/>
                    </a:lnTo>
                    <a:lnTo>
                      <a:pt x="4154" y="1314"/>
                    </a:lnTo>
                    <a:lnTo>
                      <a:pt x="4151" y="1338"/>
                    </a:lnTo>
                    <a:lnTo>
                      <a:pt x="4141" y="1363"/>
                    </a:lnTo>
                    <a:lnTo>
                      <a:pt x="4125" y="1383"/>
                    </a:lnTo>
                    <a:lnTo>
                      <a:pt x="3496" y="2008"/>
                    </a:lnTo>
                    <a:lnTo>
                      <a:pt x="3649" y="2160"/>
                    </a:lnTo>
                    <a:lnTo>
                      <a:pt x="3679" y="2193"/>
                    </a:lnTo>
                    <a:lnTo>
                      <a:pt x="3701" y="2229"/>
                    </a:lnTo>
                    <a:lnTo>
                      <a:pt x="3717" y="2268"/>
                    </a:lnTo>
                    <a:lnTo>
                      <a:pt x="3727" y="2309"/>
                    </a:lnTo>
                    <a:lnTo>
                      <a:pt x="3731" y="2351"/>
                    </a:lnTo>
                    <a:lnTo>
                      <a:pt x="3730" y="2394"/>
                    </a:lnTo>
                    <a:lnTo>
                      <a:pt x="3722" y="2436"/>
                    </a:lnTo>
                    <a:lnTo>
                      <a:pt x="3709" y="2478"/>
                    </a:lnTo>
                    <a:lnTo>
                      <a:pt x="3689" y="2519"/>
                    </a:lnTo>
                    <a:lnTo>
                      <a:pt x="3664" y="2558"/>
                    </a:lnTo>
                    <a:lnTo>
                      <a:pt x="3632" y="2594"/>
                    </a:lnTo>
                    <a:lnTo>
                      <a:pt x="3594" y="2626"/>
                    </a:lnTo>
                    <a:lnTo>
                      <a:pt x="3552" y="2654"/>
                    </a:lnTo>
                    <a:lnTo>
                      <a:pt x="3508" y="2673"/>
                    </a:lnTo>
                    <a:lnTo>
                      <a:pt x="3463" y="2686"/>
                    </a:lnTo>
                    <a:lnTo>
                      <a:pt x="3416" y="2691"/>
                    </a:lnTo>
                    <a:lnTo>
                      <a:pt x="3410" y="2738"/>
                    </a:lnTo>
                    <a:lnTo>
                      <a:pt x="3397" y="2783"/>
                    </a:lnTo>
                    <a:lnTo>
                      <a:pt x="3378" y="2826"/>
                    </a:lnTo>
                    <a:lnTo>
                      <a:pt x="3350" y="2868"/>
                    </a:lnTo>
                    <a:lnTo>
                      <a:pt x="3317" y="2906"/>
                    </a:lnTo>
                    <a:lnTo>
                      <a:pt x="3279" y="2939"/>
                    </a:lnTo>
                    <a:lnTo>
                      <a:pt x="3237" y="2965"/>
                    </a:lnTo>
                    <a:lnTo>
                      <a:pt x="3193" y="2985"/>
                    </a:lnTo>
                    <a:lnTo>
                      <a:pt x="3148" y="2998"/>
                    </a:lnTo>
                    <a:lnTo>
                      <a:pt x="3101" y="3004"/>
                    </a:lnTo>
                    <a:lnTo>
                      <a:pt x="3095" y="3051"/>
                    </a:lnTo>
                    <a:lnTo>
                      <a:pt x="3082" y="3095"/>
                    </a:lnTo>
                    <a:lnTo>
                      <a:pt x="3063" y="3139"/>
                    </a:lnTo>
                    <a:lnTo>
                      <a:pt x="3035" y="3181"/>
                    </a:lnTo>
                    <a:lnTo>
                      <a:pt x="3003" y="3219"/>
                    </a:lnTo>
                    <a:lnTo>
                      <a:pt x="2964" y="3252"/>
                    </a:lnTo>
                    <a:lnTo>
                      <a:pt x="2923" y="3278"/>
                    </a:lnTo>
                    <a:lnTo>
                      <a:pt x="2878" y="3298"/>
                    </a:lnTo>
                    <a:lnTo>
                      <a:pt x="2833" y="3310"/>
                    </a:lnTo>
                    <a:lnTo>
                      <a:pt x="2786" y="3317"/>
                    </a:lnTo>
                    <a:lnTo>
                      <a:pt x="2780" y="3362"/>
                    </a:lnTo>
                    <a:lnTo>
                      <a:pt x="2767" y="3408"/>
                    </a:lnTo>
                    <a:lnTo>
                      <a:pt x="2748" y="3452"/>
                    </a:lnTo>
                    <a:lnTo>
                      <a:pt x="2722" y="3492"/>
                    </a:lnTo>
                    <a:lnTo>
                      <a:pt x="2688" y="3531"/>
                    </a:lnTo>
                    <a:lnTo>
                      <a:pt x="2652" y="3562"/>
                    </a:lnTo>
                    <a:lnTo>
                      <a:pt x="2614" y="3588"/>
                    </a:lnTo>
                    <a:lnTo>
                      <a:pt x="2573" y="3607"/>
                    </a:lnTo>
                    <a:lnTo>
                      <a:pt x="2531" y="3620"/>
                    </a:lnTo>
                    <a:lnTo>
                      <a:pt x="2487" y="3629"/>
                    </a:lnTo>
                    <a:lnTo>
                      <a:pt x="2445" y="3630"/>
                    </a:lnTo>
                    <a:lnTo>
                      <a:pt x="2402" y="3626"/>
                    </a:lnTo>
                    <a:lnTo>
                      <a:pt x="2360" y="3615"/>
                    </a:lnTo>
                    <a:lnTo>
                      <a:pt x="2321" y="3600"/>
                    </a:lnTo>
                    <a:lnTo>
                      <a:pt x="2284" y="3578"/>
                    </a:lnTo>
                    <a:lnTo>
                      <a:pt x="2251" y="3549"/>
                    </a:lnTo>
                    <a:lnTo>
                      <a:pt x="1887" y="3188"/>
                    </a:lnTo>
                    <a:lnTo>
                      <a:pt x="1704" y="3372"/>
                    </a:lnTo>
                    <a:lnTo>
                      <a:pt x="1676" y="3394"/>
                    </a:lnTo>
                    <a:lnTo>
                      <a:pt x="1644" y="3411"/>
                    </a:lnTo>
                    <a:lnTo>
                      <a:pt x="1612" y="3421"/>
                    </a:lnTo>
                    <a:lnTo>
                      <a:pt x="1575" y="3424"/>
                    </a:lnTo>
                    <a:lnTo>
                      <a:pt x="1540" y="3423"/>
                    </a:lnTo>
                    <a:lnTo>
                      <a:pt x="1504" y="3414"/>
                    </a:lnTo>
                    <a:lnTo>
                      <a:pt x="1469" y="3401"/>
                    </a:lnTo>
                    <a:lnTo>
                      <a:pt x="1437" y="3381"/>
                    </a:lnTo>
                    <a:lnTo>
                      <a:pt x="1406" y="3355"/>
                    </a:lnTo>
                    <a:lnTo>
                      <a:pt x="1380" y="3324"/>
                    </a:lnTo>
                    <a:lnTo>
                      <a:pt x="1359" y="3291"/>
                    </a:lnTo>
                    <a:lnTo>
                      <a:pt x="1346" y="3256"/>
                    </a:lnTo>
                    <a:lnTo>
                      <a:pt x="1338" y="3221"/>
                    </a:lnTo>
                    <a:lnTo>
                      <a:pt x="1336" y="3185"/>
                    </a:lnTo>
                    <a:lnTo>
                      <a:pt x="1339" y="3151"/>
                    </a:lnTo>
                    <a:lnTo>
                      <a:pt x="1349" y="3117"/>
                    </a:lnTo>
                    <a:lnTo>
                      <a:pt x="1365" y="3087"/>
                    </a:lnTo>
                    <a:lnTo>
                      <a:pt x="1389" y="3059"/>
                    </a:lnTo>
                    <a:lnTo>
                      <a:pt x="1361" y="3082"/>
                    </a:lnTo>
                    <a:lnTo>
                      <a:pt x="1330" y="3098"/>
                    </a:lnTo>
                    <a:lnTo>
                      <a:pt x="1297" y="3109"/>
                    </a:lnTo>
                    <a:lnTo>
                      <a:pt x="1262" y="3113"/>
                    </a:lnTo>
                    <a:lnTo>
                      <a:pt x="1225" y="3110"/>
                    </a:lnTo>
                    <a:lnTo>
                      <a:pt x="1190" y="3101"/>
                    </a:lnTo>
                    <a:lnTo>
                      <a:pt x="1155" y="3088"/>
                    </a:lnTo>
                    <a:lnTo>
                      <a:pt x="1122" y="3068"/>
                    </a:lnTo>
                    <a:lnTo>
                      <a:pt x="1091" y="3042"/>
                    </a:lnTo>
                    <a:lnTo>
                      <a:pt x="1065" y="3011"/>
                    </a:lnTo>
                    <a:lnTo>
                      <a:pt x="1044" y="2978"/>
                    </a:lnTo>
                    <a:lnTo>
                      <a:pt x="1031" y="2945"/>
                    </a:lnTo>
                    <a:lnTo>
                      <a:pt x="1022" y="2909"/>
                    </a:lnTo>
                    <a:lnTo>
                      <a:pt x="1021" y="2874"/>
                    </a:lnTo>
                    <a:lnTo>
                      <a:pt x="1024" y="2839"/>
                    </a:lnTo>
                    <a:lnTo>
                      <a:pt x="1034" y="2806"/>
                    </a:lnTo>
                    <a:lnTo>
                      <a:pt x="1052" y="2774"/>
                    </a:lnTo>
                    <a:lnTo>
                      <a:pt x="1074" y="2746"/>
                    </a:lnTo>
                    <a:lnTo>
                      <a:pt x="1046" y="2770"/>
                    </a:lnTo>
                    <a:lnTo>
                      <a:pt x="1015" y="2785"/>
                    </a:lnTo>
                    <a:lnTo>
                      <a:pt x="982" y="2796"/>
                    </a:lnTo>
                    <a:lnTo>
                      <a:pt x="947" y="2800"/>
                    </a:lnTo>
                    <a:lnTo>
                      <a:pt x="910" y="2797"/>
                    </a:lnTo>
                    <a:lnTo>
                      <a:pt x="875" y="2790"/>
                    </a:lnTo>
                    <a:lnTo>
                      <a:pt x="840" y="2775"/>
                    </a:lnTo>
                    <a:lnTo>
                      <a:pt x="807" y="2755"/>
                    </a:lnTo>
                    <a:lnTo>
                      <a:pt x="776" y="2729"/>
                    </a:lnTo>
                    <a:lnTo>
                      <a:pt x="750" y="2699"/>
                    </a:lnTo>
                    <a:lnTo>
                      <a:pt x="731" y="2667"/>
                    </a:lnTo>
                    <a:lnTo>
                      <a:pt x="716" y="2632"/>
                    </a:lnTo>
                    <a:lnTo>
                      <a:pt x="707" y="2596"/>
                    </a:lnTo>
                    <a:lnTo>
                      <a:pt x="706" y="2561"/>
                    </a:lnTo>
                    <a:lnTo>
                      <a:pt x="710" y="2526"/>
                    </a:lnTo>
                    <a:lnTo>
                      <a:pt x="721" y="2493"/>
                    </a:lnTo>
                    <a:lnTo>
                      <a:pt x="737" y="2461"/>
                    </a:lnTo>
                    <a:lnTo>
                      <a:pt x="758" y="2434"/>
                    </a:lnTo>
                    <a:lnTo>
                      <a:pt x="731" y="2457"/>
                    </a:lnTo>
                    <a:lnTo>
                      <a:pt x="700" y="2473"/>
                    </a:lnTo>
                    <a:lnTo>
                      <a:pt x="667" y="2483"/>
                    </a:lnTo>
                    <a:lnTo>
                      <a:pt x="632" y="2487"/>
                    </a:lnTo>
                    <a:lnTo>
                      <a:pt x="597" y="2484"/>
                    </a:lnTo>
                    <a:lnTo>
                      <a:pt x="560" y="2477"/>
                    </a:lnTo>
                    <a:lnTo>
                      <a:pt x="525" y="2462"/>
                    </a:lnTo>
                    <a:lnTo>
                      <a:pt x="492" y="2442"/>
                    </a:lnTo>
                    <a:lnTo>
                      <a:pt x="462" y="2416"/>
                    </a:lnTo>
                    <a:lnTo>
                      <a:pt x="436" y="2387"/>
                    </a:lnTo>
                    <a:lnTo>
                      <a:pt x="416" y="2354"/>
                    </a:lnTo>
                    <a:lnTo>
                      <a:pt x="401" y="2319"/>
                    </a:lnTo>
                    <a:lnTo>
                      <a:pt x="394" y="2283"/>
                    </a:lnTo>
                    <a:lnTo>
                      <a:pt x="391" y="2248"/>
                    </a:lnTo>
                    <a:lnTo>
                      <a:pt x="395" y="2213"/>
                    </a:lnTo>
                    <a:lnTo>
                      <a:pt x="405" y="2180"/>
                    </a:lnTo>
                    <a:lnTo>
                      <a:pt x="422" y="2150"/>
                    </a:lnTo>
                    <a:lnTo>
                      <a:pt x="445" y="2122"/>
                    </a:lnTo>
                    <a:lnTo>
                      <a:pt x="618" y="1948"/>
                    </a:lnTo>
                    <a:lnTo>
                      <a:pt x="29" y="1362"/>
                    </a:lnTo>
                    <a:lnTo>
                      <a:pt x="13" y="1341"/>
                    </a:lnTo>
                    <a:lnTo>
                      <a:pt x="3" y="1317"/>
                    </a:lnTo>
                    <a:lnTo>
                      <a:pt x="0" y="1292"/>
                    </a:lnTo>
                    <a:lnTo>
                      <a:pt x="3" y="1267"/>
                    </a:lnTo>
                    <a:lnTo>
                      <a:pt x="13" y="1244"/>
                    </a:lnTo>
                    <a:lnTo>
                      <a:pt x="29" y="1223"/>
                    </a:lnTo>
                    <a:lnTo>
                      <a:pt x="50" y="1207"/>
                    </a:lnTo>
                    <a:lnTo>
                      <a:pt x="73" y="1196"/>
                    </a:lnTo>
                    <a:lnTo>
                      <a:pt x="99" y="1194"/>
                    </a:lnTo>
                    <a:lnTo>
                      <a:pt x="124" y="1196"/>
                    </a:lnTo>
                    <a:lnTo>
                      <a:pt x="147" y="1207"/>
                    </a:lnTo>
                    <a:lnTo>
                      <a:pt x="169" y="1223"/>
                    </a:lnTo>
                    <a:lnTo>
                      <a:pt x="760" y="1811"/>
                    </a:lnTo>
                    <a:lnTo>
                      <a:pt x="792" y="1790"/>
                    </a:lnTo>
                    <a:lnTo>
                      <a:pt x="826" y="1777"/>
                    </a:lnTo>
                    <a:lnTo>
                      <a:pt x="862" y="1772"/>
                    </a:lnTo>
                    <a:lnTo>
                      <a:pt x="900" y="1773"/>
                    </a:lnTo>
                    <a:lnTo>
                      <a:pt x="938" y="1780"/>
                    </a:lnTo>
                    <a:lnTo>
                      <a:pt x="974" y="1793"/>
                    </a:lnTo>
                    <a:lnTo>
                      <a:pt x="1009" y="1814"/>
                    </a:lnTo>
                    <a:lnTo>
                      <a:pt x="1041" y="1841"/>
                    </a:lnTo>
                    <a:lnTo>
                      <a:pt x="1068" y="1871"/>
                    </a:lnTo>
                    <a:lnTo>
                      <a:pt x="1088" y="1905"/>
                    </a:lnTo>
                    <a:lnTo>
                      <a:pt x="1103" y="1940"/>
                    </a:lnTo>
                    <a:lnTo>
                      <a:pt x="1110" y="1974"/>
                    </a:lnTo>
                    <a:lnTo>
                      <a:pt x="1113" y="2011"/>
                    </a:lnTo>
                    <a:lnTo>
                      <a:pt x="1109" y="2045"/>
                    </a:lnTo>
                    <a:lnTo>
                      <a:pt x="1098" y="2079"/>
                    </a:lnTo>
                    <a:lnTo>
                      <a:pt x="1082" y="2109"/>
                    </a:lnTo>
                    <a:lnTo>
                      <a:pt x="1059" y="2137"/>
                    </a:lnTo>
                    <a:lnTo>
                      <a:pt x="1087" y="2113"/>
                    </a:lnTo>
                    <a:lnTo>
                      <a:pt x="1117" y="2097"/>
                    </a:lnTo>
                    <a:lnTo>
                      <a:pt x="1151" y="2087"/>
                    </a:lnTo>
                    <a:lnTo>
                      <a:pt x="1186" y="2083"/>
                    </a:lnTo>
                    <a:lnTo>
                      <a:pt x="1222" y="2086"/>
                    </a:lnTo>
                    <a:lnTo>
                      <a:pt x="1257" y="2093"/>
                    </a:lnTo>
                    <a:lnTo>
                      <a:pt x="1292" y="2108"/>
                    </a:lnTo>
                    <a:lnTo>
                      <a:pt x="1326" y="2128"/>
                    </a:lnTo>
                    <a:lnTo>
                      <a:pt x="1357" y="2154"/>
                    </a:lnTo>
                    <a:lnTo>
                      <a:pt x="1383" y="2184"/>
                    </a:lnTo>
                    <a:lnTo>
                      <a:pt x="1403" y="2216"/>
                    </a:lnTo>
                    <a:lnTo>
                      <a:pt x="1416" y="2251"/>
                    </a:lnTo>
                    <a:lnTo>
                      <a:pt x="1425" y="2287"/>
                    </a:lnTo>
                    <a:lnTo>
                      <a:pt x="1427" y="2322"/>
                    </a:lnTo>
                    <a:lnTo>
                      <a:pt x="1424" y="2357"/>
                    </a:lnTo>
                    <a:lnTo>
                      <a:pt x="1413" y="2390"/>
                    </a:lnTo>
                    <a:lnTo>
                      <a:pt x="1397" y="2422"/>
                    </a:lnTo>
                    <a:lnTo>
                      <a:pt x="1374" y="2449"/>
                    </a:lnTo>
                    <a:lnTo>
                      <a:pt x="1402" y="2426"/>
                    </a:lnTo>
                    <a:lnTo>
                      <a:pt x="1432" y="2410"/>
                    </a:lnTo>
                    <a:lnTo>
                      <a:pt x="1466" y="2400"/>
                    </a:lnTo>
                    <a:lnTo>
                      <a:pt x="1501" y="2396"/>
                    </a:lnTo>
                    <a:lnTo>
                      <a:pt x="1537" y="2399"/>
                    </a:lnTo>
                    <a:lnTo>
                      <a:pt x="1572" y="2406"/>
                    </a:lnTo>
                    <a:lnTo>
                      <a:pt x="1607" y="2420"/>
                    </a:lnTo>
                    <a:lnTo>
                      <a:pt x="1641" y="2441"/>
                    </a:lnTo>
                    <a:lnTo>
                      <a:pt x="1672" y="2465"/>
                    </a:lnTo>
                    <a:lnTo>
                      <a:pt x="1698" y="2496"/>
                    </a:lnTo>
                    <a:lnTo>
                      <a:pt x="1717" y="2529"/>
                    </a:lnTo>
                    <a:lnTo>
                      <a:pt x="1731" y="2564"/>
                    </a:lnTo>
                    <a:lnTo>
                      <a:pt x="1740" y="2599"/>
                    </a:lnTo>
                    <a:lnTo>
                      <a:pt x="1742" y="2635"/>
                    </a:lnTo>
                    <a:lnTo>
                      <a:pt x="1737" y="2670"/>
                    </a:lnTo>
                    <a:lnTo>
                      <a:pt x="1727" y="2703"/>
                    </a:lnTo>
                    <a:lnTo>
                      <a:pt x="1711" y="2733"/>
                    </a:lnTo>
                    <a:lnTo>
                      <a:pt x="1689" y="2761"/>
                    </a:lnTo>
                    <a:lnTo>
                      <a:pt x="1717" y="2739"/>
                    </a:lnTo>
                    <a:lnTo>
                      <a:pt x="1747" y="2723"/>
                    </a:lnTo>
                    <a:lnTo>
                      <a:pt x="1781" y="2713"/>
                    </a:lnTo>
                    <a:lnTo>
                      <a:pt x="1816" y="2709"/>
                    </a:lnTo>
                    <a:lnTo>
                      <a:pt x="1851" y="2710"/>
                    </a:lnTo>
                    <a:lnTo>
                      <a:pt x="1887" y="2719"/>
                    </a:lnTo>
                    <a:lnTo>
                      <a:pt x="1922" y="2733"/>
                    </a:lnTo>
                    <a:lnTo>
                      <a:pt x="1955" y="2752"/>
                    </a:lnTo>
                    <a:lnTo>
                      <a:pt x="1985" y="2778"/>
                    </a:lnTo>
                    <a:lnTo>
                      <a:pt x="2011" y="2809"/>
                    </a:lnTo>
                    <a:lnTo>
                      <a:pt x="2032" y="2842"/>
                    </a:lnTo>
                    <a:lnTo>
                      <a:pt x="2046" y="2877"/>
                    </a:lnTo>
                    <a:lnTo>
                      <a:pt x="2054" y="2912"/>
                    </a:lnTo>
                    <a:lnTo>
                      <a:pt x="2057" y="2948"/>
                    </a:lnTo>
                    <a:lnTo>
                      <a:pt x="2052" y="2982"/>
                    </a:lnTo>
                    <a:lnTo>
                      <a:pt x="2042" y="3016"/>
                    </a:lnTo>
                    <a:lnTo>
                      <a:pt x="2025" y="3046"/>
                    </a:lnTo>
                    <a:lnTo>
                      <a:pt x="2391" y="3410"/>
                    </a:lnTo>
                    <a:lnTo>
                      <a:pt x="2410" y="3423"/>
                    </a:lnTo>
                    <a:lnTo>
                      <a:pt x="2430" y="3432"/>
                    </a:lnTo>
                    <a:lnTo>
                      <a:pt x="2453" y="3433"/>
                    </a:lnTo>
                    <a:lnTo>
                      <a:pt x="2478" y="3430"/>
                    </a:lnTo>
                    <a:lnTo>
                      <a:pt x="2503" y="3423"/>
                    </a:lnTo>
                    <a:lnTo>
                      <a:pt x="2526" y="3410"/>
                    </a:lnTo>
                    <a:lnTo>
                      <a:pt x="2548" y="3392"/>
                    </a:lnTo>
                    <a:lnTo>
                      <a:pt x="2566" y="3371"/>
                    </a:lnTo>
                    <a:lnTo>
                      <a:pt x="2579" y="3348"/>
                    </a:lnTo>
                    <a:lnTo>
                      <a:pt x="2588" y="3323"/>
                    </a:lnTo>
                    <a:lnTo>
                      <a:pt x="2589" y="3298"/>
                    </a:lnTo>
                    <a:lnTo>
                      <a:pt x="2588" y="3275"/>
                    </a:lnTo>
                    <a:lnTo>
                      <a:pt x="2579" y="3253"/>
                    </a:lnTo>
                    <a:lnTo>
                      <a:pt x="2566" y="3236"/>
                    </a:lnTo>
                    <a:lnTo>
                      <a:pt x="2265" y="2938"/>
                    </a:lnTo>
                    <a:lnTo>
                      <a:pt x="2249" y="2917"/>
                    </a:lnTo>
                    <a:lnTo>
                      <a:pt x="2240" y="2894"/>
                    </a:lnTo>
                    <a:lnTo>
                      <a:pt x="2236" y="2868"/>
                    </a:lnTo>
                    <a:lnTo>
                      <a:pt x="2240" y="2843"/>
                    </a:lnTo>
                    <a:lnTo>
                      <a:pt x="2249" y="2820"/>
                    </a:lnTo>
                    <a:lnTo>
                      <a:pt x="2265" y="2799"/>
                    </a:lnTo>
                    <a:lnTo>
                      <a:pt x="2287" y="2783"/>
                    </a:lnTo>
                    <a:lnTo>
                      <a:pt x="2310" y="2774"/>
                    </a:lnTo>
                    <a:lnTo>
                      <a:pt x="2335" y="2771"/>
                    </a:lnTo>
                    <a:lnTo>
                      <a:pt x="2360" y="2774"/>
                    </a:lnTo>
                    <a:lnTo>
                      <a:pt x="2385" y="2783"/>
                    </a:lnTo>
                    <a:lnTo>
                      <a:pt x="2405" y="2799"/>
                    </a:lnTo>
                    <a:lnTo>
                      <a:pt x="2706" y="3097"/>
                    </a:lnTo>
                    <a:lnTo>
                      <a:pt x="2723" y="3110"/>
                    </a:lnTo>
                    <a:lnTo>
                      <a:pt x="2745" y="3119"/>
                    </a:lnTo>
                    <a:lnTo>
                      <a:pt x="2768" y="3120"/>
                    </a:lnTo>
                    <a:lnTo>
                      <a:pt x="2793" y="3119"/>
                    </a:lnTo>
                    <a:lnTo>
                      <a:pt x="2818" y="3110"/>
                    </a:lnTo>
                    <a:lnTo>
                      <a:pt x="2841" y="3097"/>
                    </a:lnTo>
                    <a:lnTo>
                      <a:pt x="2863" y="3080"/>
                    </a:lnTo>
                    <a:lnTo>
                      <a:pt x="2881" y="3058"/>
                    </a:lnTo>
                    <a:lnTo>
                      <a:pt x="2894" y="3035"/>
                    </a:lnTo>
                    <a:lnTo>
                      <a:pt x="2901" y="3010"/>
                    </a:lnTo>
                    <a:lnTo>
                      <a:pt x="2904" y="2985"/>
                    </a:lnTo>
                    <a:lnTo>
                      <a:pt x="2901" y="2962"/>
                    </a:lnTo>
                    <a:lnTo>
                      <a:pt x="2894" y="2942"/>
                    </a:lnTo>
                    <a:lnTo>
                      <a:pt x="2881" y="2923"/>
                    </a:lnTo>
                    <a:lnTo>
                      <a:pt x="2580" y="2626"/>
                    </a:lnTo>
                    <a:lnTo>
                      <a:pt x="2564" y="2604"/>
                    </a:lnTo>
                    <a:lnTo>
                      <a:pt x="2554" y="2581"/>
                    </a:lnTo>
                    <a:lnTo>
                      <a:pt x="2551" y="2555"/>
                    </a:lnTo>
                    <a:lnTo>
                      <a:pt x="2554" y="2531"/>
                    </a:lnTo>
                    <a:lnTo>
                      <a:pt x="2564" y="2507"/>
                    </a:lnTo>
                    <a:lnTo>
                      <a:pt x="2580" y="2487"/>
                    </a:lnTo>
                    <a:lnTo>
                      <a:pt x="2602" y="2471"/>
                    </a:lnTo>
                    <a:lnTo>
                      <a:pt x="2626" y="2461"/>
                    </a:lnTo>
                    <a:lnTo>
                      <a:pt x="2650" y="2458"/>
                    </a:lnTo>
                    <a:lnTo>
                      <a:pt x="2675" y="2461"/>
                    </a:lnTo>
                    <a:lnTo>
                      <a:pt x="2698" y="2471"/>
                    </a:lnTo>
                    <a:lnTo>
                      <a:pt x="2720" y="2487"/>
                    </a:lnTo>
                    <a:lnTo>
                      <a:pt x="3021" y="2784"/>
                    </a:lnTo>
                    <a:lnTo>
                      <a:pt x="3038" y="2797"/>
                    </a:lnTo>
                    <a:lnTo>
                      <a:pt x="3060" y="2806"/>
                    </a:lnTo>
                    <a:lnTo>
                      <a:pt x="3084" y="2809"/>
                    </a:lnTo>
                    <a:lnTo>
                      <a:pt x="3108" y="2806"/>
                    </a:lnTo>
                    <a:lnTo>
                      <a:pt x="3132" y="2797"/>
                    </a:lnTo>
                    <a:lnTo>
                      <a:pt x="3156" y="2785"/>
                    </a:lnTo>
                    <a:lnTo>
                      <a:pt x="3178" y="2767"/>
                    </a:lnTo>
                    <a:lnTo>
                      <a:pt x="3196" y="2745"/>
                    </a:lnTo>
                    <a:lnTo>
                      <a:pt x="3209" y="2722"/>
                    </a:lnTo>
                    <a:lnTo>
                      <a:pt x="3216" y="2697"/>
                    </a:lnTo>
                    <a:lnTo>
                      <a:pt x="3219" y="2674"/>
                    </a:lnTo>
                    <a:lnTo>
                      <a:pt x="3216" y="2651"/>
                    </a:lnTo>
                    <a:lnTo>
                      <a:pt x="3209" y="2629"/>
                    </a:lnTo>
                    <a:lnTo>
                      <a:pt x="3194" y="2610"/>
                    </a:lnTo>
                    <a:lnTo>
                      <a:pt x="2895" y="2313"/>
                    </a:lnTo>
                    <a:lnTo>
                      <a:pt x="2879" y="2292"/>
                    </a:lnTo>
                    <a:lnTo>
                      <a:pt x="2869" y="2268"/>
                    </a:lnTo>
                    <a:lnTo>
                      <a:pt x="2866" y="2244"/>
                    </a:lnTo>
                    <a:lnTo>
                      <a:pt x="2869" y="2219"/>
                    </a:lnTo>
                    <a:lnTo>
                      <a:pt x="2879" y="2194"/>
                    </a:lnTo>
                    <a:lnTo>
                      <a:pt x="2895" y="2174"/>
                    </a:lnTo>
                    <a:lnTo>
                      <a:pt x="2916" y="2158"/>
                    </a:lnTo>
                    <a:lnTo>
                      <a:pt x="2939" y="2148"/>
                    </a:lnTo>
                    <a:lnTo>
                      <a:pt x="2965" y="2145"/>
                    </a:lnTo>
                    <a:lnTo>
                      <a:pt x="2990" y="2148"/>
                    </a:lnTo>
                    <a:lnTo>
                      <a:pt x="3014" y="2158"/>
                    </a:lnTo>
                    <a:lnTo>
                      <a:pt x="3034" y="2174"/>
                    </a:lnTo>
                    <a:lnTo>
                      <a:pt x="3334" y="2471"/>
                    </a:lnTo>
                    <a:lnTo>
                      <a:pt x="3353" y="2486"/>
                    </a:lnTo>
                    <a:lnTo>
                      <a:pt x="3374" y="2493"/>
                    </a:lnTo>
                    <a:lnTo>
                      <a:pt x="3399" y="2496"/>
                    </a:lnTo>
                    <a:lnTo>
                      <a:pt x="3422" y="2493"/>
                    </a:lnTo>
                    <a:lnTo>
                      <a:pt x="3447" y="2486"/>
                    </a:lnTo>
                    <a:lnTo>
                      <a:pt x="3470" y="2473"/>
                    </a:lnTo>
                    <a:lnTo>
                      <a:pt x="3492" y="2455"/>
                    </a:lnTo>
                    <a:lnTo>
                      <a:pt x="3511" y="2434"/>
                    </a:lnTo>
                    <a:lnTo>
                      <a:pt x="3523" y="2409"/>
                    </a:lnTo>
                    <a:lnTo>
                      <a:pt x="3531" y="2386"/>
                    </a:lnTo>
                    <a:lnTo>
                      <a:pt x="3534" y="2361"/>
                    </a:lnTo>
                    <a:lnTo>
                      <a:pt x="3531" y="2338"/>
                    </a:lnTo>
                    <a:lnTo>
                      <a:pt x="3523" y="2316"/>
                    </a:lnTo>
                    <a:lnTo>
                      <a:pt x="3509" y="2299"/>
                    </a:lnTo>
                    <a:lnTo>
                      <a:pt x="3507" y="2296"/>
                    </a:lnTo>
                    <a:lnTo>
                      <a:pt x="3499" y="2287"/>
                    </a:lnTo>
                    <a:lnTo>
                      <a:pt x="3486" y="2274"/>
                    </a:lnTo>
                    <a:lnTo>
                      <a:pt x="3469" y="2257"/>
                    </a:lnTo>
                    <a:lnTo>
                      <a:pt x="3447" y="2235"/>
                    </a:lnTo>
                    <a:lnTo>
                      <a:pt x="3420" y="2209"/>
                    </a:lnTo>
                    <a:lnTo>
                      <a:pt x="3391" y="2180"/>
                    </a:lnTo>
                    <a:lnTo>
                      <a:pt x="3358" y="2147"/>
                    </a:lnTo>
                    <a:lnTo>
                      <a:pt x="3321" y="2110"/>
                    </a:lnTo>
                    <a:lnTo>
                      <a:pt x="3282" y="2071"/>
                    </a:lnTo>
                    <a:lnTo>
                      <a:pt x="3240" y="2029"/>
                    </a:lnTo>
                    <a:lnTo>
                      <a:pt x="3196" y="1986"/>
                    </a:lnTo>
                    <a:lnTo>
                      <a:pt x="3149" y="1940"/>
                    </a:lnTo>
                    <a:lnTo>
                      <a:pt x="3101" y="1892"/>
                    </a:lnTo>
                    <a:lnTo>
                      <a:pt x="3051" y="1843"/>
                    </a:lnTo>
                    <a:lnTo>
                      <a:pt x="3002" y="1792"/>
                    </a:lnTo>
                    <a:lnTo>
                      <a:pt x="2949" y="1741"/>
                    </a:lnTo>
                    <a:lnTo>
                      <a:pt x="2898" y="1689"/>
                    </a:lnTo>
                    <a:lnTo>
                      <a:pt x="2846" y="1638"/>
                    </a:lnTo>
                    <a:lnTo>
                      <a:pt x="2795" y="1586"/>
                    </a:lnTo>
                    <a:lnTo>
                      <a:pt x="2742" y="1535"/>
                    </a:lnTo>
                    <a:lnTo>
                      <a:pt x="2691" y="1485"/>
                    </a:lnTo>
                    <a:lnTo>
                      <a:pt x="2642" y="1434"/>
                    </a:lnTo>
                    <a:lnTo>
                      <a:pt x="2592" y="1386"/>
                    </a:lnTo>
                    <a:lnTo>
                      <a:pt x="2545" y="1340"/>
                    </a:lnTo>
                    <a:lnTo>
                      <a:pt x="2500" y="1295"/>
                    </a:lnTo>
                    <a:lnTo>
                      <a:pt x="2456" y="1252"/>
                    </a:lnTo>
                    <a:lnTo>
                      <a:pt x="2415" y="1211"/>
                    </a:lnTo>
                    <a:lnTo>
                      <a:pt x="2378" y="1173"/>
                    </a:lnTo>
                    <a:lnTo>
                      <a:pt x="2343" y="1140"/>
                    </a:lnTo>
                    <a:lnTo>
                      <a:pt x="2310" y="1108"/>
                    </a:lnTo>
                    <a:lnTo>
                      <a:pt x="2283" y="1081"/>
                    </a:lnTo>
                    <a:lnTo>
                      <a:pt x="2258" y="1057"/>
                    </a:lnTo>
                    <a:lnTo>
                      <a:pt x="2238" y="1037"/>
                    </a:lnTo>
                    <a:lnTo>
                      <a:pt x="2230" y="1031"/>
                    </a:lnTo>
                    <a:lnTo>
                      <a:pt x="2221" y="1023"/>
                    </a:lnTo>
                    <a:lnTo>
                      <a:pt x="2211" y="1017"/>
                    </a:lnTo>
                    <a:lnTo>
                      <a:pt x="2198" y="1010"/>
                    </a:lnTo>
                    <a:lnTo>
                      <a:pt x="2184" y="1007"/>
                    </a:lnTo>
                    <a:lnTo>
                      <a:pt x="2166" y="1005"/>
                    </a:lnTo>
                    <a:lnTo>
                      <a:pt x="2146" y="1008"/>
                    </a:lnTo>
                    <a:lnTo>
                      <a:pt x="2124" y="1017"/>
                    </a:lnTo>
                    <a:lnTo>
                      <a:pt x="2099" y="1030"/>
                    </a:lnTo>
                    <a:lnTo>
                      <a:pt x="2073" y="1050"/>
                    </a:lnTo>
                    <a:lnTo>
                      <a:pt x="2042" y="1078"/>
                    </a:lnTo>
                    <a:lnTo>
                      <a:pt x="2009" y="1114"/>
                    </a:lnTo>
                    <a:lnTo>
                      <a:pt x="1978" y="1154"/>
                    </a:lnTo>
                    <a:lnTo>
                      <a:pt x="1953" y="1196"/>
                    </a:lnTo>
                    <a:lnTo>
                      <a:pt x="1816" y="1447"/>
                    </a:lnTo>
                    <a:lnTo>
                      <a:pt x="1800" y="1473"/>
                    </a:lnTo>
                    <a:lnTo>
                      <a:pt x="1780" y="1501"/>
                    </a:lnTo>
                    <a:lnTo>
                      <a:pt x="1753" y="1528"/>
                    </a:lnTo>
                    <a:lnTo>
                      <a:pt x="1708" y="1567"/>
                    </a:lnTo>
                    <a:lnTo>
                      <a:pt x="1660" y="1599"/>
                    </a:lnTo>
                    <a:lnTo>
                      <a:pt x="1609" y="1624"/>
                    </a:lnTo>
                    <a:lnTo>
                      <a:pt x="1558" y="1640"/>
                    </a:lnTo>
                    <a:lnTo>
                      <a:pt x="1504" y="1648"/>
                    </a:lnTo>
                    <a:lnTo>
                      <a:pt x="1450" y="1648"/>
                    </a:lnTo>
                    <a:lnTo>
                      <a:pt x="1396" y="1640"/>
                    </a:lnTo>
                    <a:lnTo>
                      <a:pt x="1349" y="1625"/>
                    </a:lnTo>
                    <a:lnTo>
                      <a:pt x="1305" y="1605"/>
                    </a:lnTo>
                    <a:lnTo>
                      <a:pt x="1263" y="1580"/>
                    </a:lnTo>
                    <a:lnTo>
                      <a:pt x="1227" y="1551"/>
                    </a:lnTo>
                    <a:lnTo>
                      <a:pt x="1192" y="1517"/>
                    </a:lnTo>
                    <a:lnTo>
                      <a:pt x="1163" y="1477"/>
                    </a:lnTo>
                    <a:lnTo>
                      <a:pt x="1138" y="1435"/>
                    </a:lnTo>
                    <a:lnTo>
                      <a:pt x="1122" y="1401"/>
                    </a:lnTo>
                    <a:lnTo>
                      <a:pt x="1111" y="1364"/>
                    </a:lnTo>
                    <a:lnTo>
                      <a:pt x="1104" y="1330"/>
                    </a:lnTo>
                    <a:lnTo>
                      <a:pt x="1104" y="1298"/>
                    </a:lnTo>
                    <a:lnTo>
                      <a:pt x="1107" y="1266"/>
                    </a:lnTo>
                    <a:lnTo>
                      <a:pt x="1117" y="1238"/>
                    </a:lnTo>
                    <a:lnTo>
                      <a:pt x="1521" y="291"/>
                    </a:lnTo>
                    <a:lnTo>
                      <a:pt x="1536" y="265"/>
                    </a:lnTo>
                    <a:lnTo>
                      <a:pt x="1553" y="238"/>
                    </a:lnTo>
                    <a:lnTo>
                      <a:pt x="1575" y="210"/>
                    </a:lnTo>
                    <a:lnTo>
                      <a:pt x="1602" y="181"/>
                    </a:lnTo>
                    <a:lnTo>
                      <a:pt x="1616" y="168"/>
                    </a:lnTo>
                    <a:lnTo>
                      <a:pt x="1634" y="152"/>
                    </a:lnTo>
                    <a:lnTo>
                      <a:pt x="1656" y="135"/>
                    </a:lnTo>
                    <a:lnTo>
                      <a:pt x="1682" y="116"/>
                    </a:lnTo>
                    <a:lnTo>
                      <a:pt x="1711" y="96"/>
                    </a:lnTo>
                    <a:lnTo>
                      <a:pt x="1745" y="77"/>
                    </a:lnTo>
                    <a:lnTo>
                      <a:pt x="1781" y="58"/>
                    </a:lnTo>
                    <a:lnTo>
                      <a:pt x="1822" y="41"/>
                    </a:lnTo>
                    <a:lnTo>
                      <a:pt x="1866" y="26"/>
                    </a:lnTo>
                    <a:lnTo>
                      <a:pt x="1914" y="14"/>
                    </a:lnTo>
                    <a:lnTo>
                      <a:pt x="1963" y="4"/>
                    </a:lnTo>
                    <a:lnTo>
                      <a:pt x="2019" y="0"/>
                    </a:lnTo>
                    <a:lnTo>
                      <a:pt x="20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482B2968-2B8B-422E-B5A3-34489FECA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9913" y="2486025"/>
                <a:ext cx="1169988" cy="1163637"/>
              </a:xfrm>
              <a:custGeom>
                <a:avLst/>
                <a:gdLst>
                  <a:gd name="T0" fmla="*/ 960 w 1474"/>
                  <a:gd name="T1" fmla="*/ 938 h 1464"/>
                  <a:gd name="T2" fmla="*/ 895 w 1474"/>
                  <a:gd name="T3" fmla="*/ 970 h 1464"/>
                  <a:gd name="T4" fmla="*/ 850 w 1474"/>
                  <a:gd name="T5" fmla="*/ 1025 h 1464"/>
                  <a:gd name="T6" fmla="*/ 834 w 1474"/>
                  <a:gd name="T7" fmla="*/ 1095 h 1464"/>
                  <a:gd name="T8" fmla="*/ 850 w 1474"/>
                  <a:gd name="T9" fmla="*/ 1167 h 1464"/>
                  <a:gd name="T10" fmla="*/ 895 w 1474"/>
                  <a:gd name="T11" fmla="*/ 1221 h 1464"/>
                  <a:gd name="T12" fmla="*/ 960 w 1474"/>
                  <a:gd name="T13" fmla="*/ 1253 h 1464"/>
                  <a:gd name="T14" fmla="*/ 1034 w 1474"/>
                  <a:gd name="T15" fmla="*/ 1253 h 1464"/>
                  <a:gd name="T16" fmla="*/ 1098 w 1474"/>
                  <a:gd name="T17" fmla="*/ 1221 h 1464"/>
                  <a:gd name="T18" fmla="*/ 1143 w 1474"/>
                  <a:gd name="T19" fmla="*/ 1166 h 1464"/>
                  <a:gd name="T20" fmla="*/ 1159 w 1474"/>
                  <a:gd name="T21" fmla="*/ 1095 h 1464"/>
                  <a:gd name="T22" fmla="*/ 1143 w 1474"/>
                  <a:gd name="T23" fmla="*/ 1025 h 1464"/>
                  <a:gd name="T24" fmla="*/ 1098 w 1474"/>
                  <a:gd name="T25" fmla="*/ 970 h 1464"/>
                  <a:gd name="T26" fmla="*/ 1034 w 1474"/>
                  <a:gd name="T27" fmla="*/ 938 h 1464"/>
                  <a:gd name="T28" fmla="*/ 493 w 1474"/>
                  <a:gd name="T29" fmla="*/ 0 h 1464"/>
                  <a:gd name="T30" fmla="*/ 558 w 1474"/>
                  <a:gd name="T31" fmla="*/ 17 h 1464"/>
                  <a:gd name="T32" fmla="*/ 617 w 1474"/>
                  <a:gd name="T33" fmla="*/ 56 h 1464"/>
                  <a:gd name="T34" fmla="*/ 1439 w 1474"/>
                  <a:gd name="T35" fmla="*/ 879 h 1464"/>
                  <a:gd name="T36" fmla="*/ 1469 w 1474"/>
                  <a:gd name="T37" fmla="*/ 941 h 1464"/>
                  <a:gd name="T38" fmla="*/ 1474 w 1474"/>
                  <a:gd name="T39" fmla="*/ 1008 h 1464"/>
                  <a:gd name="T40" fmla="*/ 1457 w 1474"/>
                  <a:gd name="T41" fmla="*/ 1073 h 1464"/>
                  <a:gd name="T42" fmla="*/ 1418 w 1474"/>
                  <a:gd name="T43" fmla="*/ 1130 h 1464"/>
                  <a:gd name="T44" fmla="*/ 1110 w 1474"/>
                  <a:gd name="T45" fmla="*/ 1431 h 1464"/>
                  <a:gd name="T46" fmla="*/ 1047 w 1474"/>
                  <a:gd name="T47" fmla="*/ 1459 h 1464"/>
                  <a:gd name="T48" fmla="*/ 980 w 1474"/>
                  <a:gd name="T49" fmla="*/ 1464 h 1464"/>
                  <a:gd name="T50" fmla="*/ 914 w 1474"/>
                  <a:gd name="T51" fmla="*/ 1447 h 1464"/>
                  <a:gd name="T52" fmla="*/ 857 w 1474"/>
                  <a:gd name="T53" fmla="*/ 1408 h 1464"/>
                  <a:gd name="T54" fmla="*/ 33 w 1474"/>
                  <a:gd name="T55" fmla="*/ 585 h 1464"/>
                  <a:gd name="T56" fmla="*/ 6 w 1474"/>
                  <a:gd name="T57" fmla="*/ 524 h 1464"/>
                  <a:gd name="T58" fmla="*/ 0 w 1474"/>
                  <a:gd name="T59" fmla="*/ 458 h 1464"/>
                  <a:gd name="T60" fmla="*/ 16 w 1474"/>
                  <a:gd name="T61" fmla="*/ 392 h 1464"/>
                  <a:gd name="T62" fmla="*/ 57 w 1474"/>
                  <a:gd name="T63" fmla="*/ 334 h 1464"/>
                  <a:gd name="T64" fmla="*/ 364 w 1474"/>
                  <a:gd name="T65" fmla="*/ 35 h 1464"/>
                  <a:gd name="T66" fmla="*/ 426 w 1474"/>
                  <a:gd name="T67" fmla="*/ 6 h 1464"/>
                  <a:gd name="T68" fmla="*/ 493 w 1474"/>
                  <a:gd name="T69" fmla="*/ 0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1464">
                    <a:moveTo>
                      <a:pt x="997" y="934"/>
                    </a:moveTo>
                    <a:lnTo>
                      <a:pt x="960" y="938"/>
                    </a:lnTo>
                    <a:lnTo>
                      <a:pt x="926" y="950"/>
                    </a:lnTo>
                    <a:lnTo>
                      <a:pt x="895" y="970"/>
                    </a:lnTo>
                    <a:lnTo>
                      <a:pt x="871" y="995"/>
                    </a:lnTo>
                    <a:lnTo>
                      <a:pt x="850" y="1025"/>
                    </a:lnTo>
                    <a:lnTo>
                      <a:pt x="838" y="1059"/>
                    </a:lnTo>
                    <a:lnTo>
                      <a:pt x="834" y="1095"/>
                    </a:lnTo>
                    <a:lnTo>
                      <a:pt x="838" y="1133"/>
                    </a:lnTo>
                    <a:lnTo>
                      <a:pt x="850" y="1167"/>
                    </a:lnTo>
                    <a:lnTo>
                      <a:pt x="871" y="1196"/>
                    </a:lnTo>
                    <a:lnTo>
                      <a:pt x="895" y="1221"/>
                    </a:lnTo>
                    <a:lnTo>
                      <a:pt x="926" y="1240"/>
                    </a:lnTo>
                    <a:lnTo>
                      <a:pt x="960" y="1253"/>
                    </a:lnTo>
                    <a:lnTo>
                      <a:pt x="997" y="1257"/>
                    </a:lnTo>
                    <a:lnTo>
                      <a:pt x="1034" y="1253"/>
                    </a:lnTo>
                    <a:lnTo>
                      <a:pt x="1069" y="1240"/>
                    </a:lnTo>
                    <a:lnTo>
                      <a:pt x="1098" y="1221"/>
                    </a:lnTo>
                    <a:lnTo>
                      <a:pt x="1123" y="1196"/>
                    </a:lnTo>
                    <a:lnTo>
                      <a:pt x="1143" y="1166"/>
                    </a:lnTo>
                    <a:lnTo>
                      <a:pt x="1155" y="1133"/>
                    </a:lnTo>
                    <a:lnTo>
                      <a:pt x="1159" y="1095"/>
                    </a:lnTo>
                    <a:lnTo>
                      <a:pt x="1155" y="1059"/>
                    </a:lnTo>
                    <a:lnTo>
                      <a:pt x="1143" y="1025"/>
                    </a:lnTo>
                    <a:lnTo>
                      <a:pt x="1123" y="995"/>
                    </a:lnTo>
                    <a:lnTo>
                      <a:pt x="1098" y="970"/>
                    </a:lnTo>
                    <a:lnTo>
                      <a:pt x="1069" y="950"/>
                    </a:lnTo>
                    <a:lnTo>
                      <a:pt x="1034" y="938"/>
                    </a:lnTo>
                    <a:lnTo>
                      <a:pt x="997" y="934"/>
                    </a:lnTo>
                    <a:close/>
                    <a:moveTo>
                      <a:pt x="493" y="0"/>
                    </a:moveTo>
                    <a:lnTo>
                      <a:pt x="526" y="6"/>
                    </a:lnTo>
                    <a:lnTo>
                      <a:pt x="558" y="17"/>
                    </a:lnTo>
                    <a:lnTo>
                      <a:pt x="589" y="35"/>
                    </a:lnTo>
                    <a:lnTo>
                      <a:pt x="617" y="56"/>
                    </a:lnTo>
                    <a:lnTo>
                      <a:pt x="1418" y="852"/>
                    </a:lnTo>
                    <a:lnTo>
                      <a:pt x="1439" y="879"/>
                    </a:lnTo>
                    <a:lnTo>
                      <a:pt x="1457" y="910"/>
                    </a:lnTo>
                    <a:lnTo>
                      <a:pt x="1469" y="941"/>
                    </a:lnTo>
                    <a:lnTo>
                      <a:pt x="1474" y="975"/>
                    </a:lnTo>
                    <a:lnTo>
                      <a:pt x="1474" y="1008"/>
                    </a:lnTo>
                    <a:lnTo>
                      <a:pt x="1469" y="1041"/>
                    </a:lnTo>
                    <a:lnTo>
                      <a:pt x="1457" y="1073"/>
                    </a:lnTo>
                    <a:lnTo>
                      <a:pt x="1439" y="1102"/>
                    </a:lnTo>
                    <a:lnTo>
                      <a:pt x="1418" y="1130"/>
                    </a:lnTo>
                    <a:lnTo>
                      <a:pt x="1137" y="1408"/>
                    </a:lnTo>
                    <a:lnTo>
                      <a:pt x="1110" y="1431"/>
                    </a:lnTo>
                    <a:lnTo>
                      <a:pt x="1079" y="1447"/>
                    </a:lnTo>
                    <a:lnTo>
                      <a:pt x="1047" y="1459"/>
                    </a:lnTo>
                    <a:lnTo>
                      <a:pt x="1013" y="1464"/>
                    </a:lnTo>
                    <a:lnTo>
                      <a:pt x="980" y="1464"/>
                    </a:lnTo>
                    <a:lnTo>
                      <a:pt x="948" y="1459"/>
                    </a:lnTo>
                    <a:lnTo>
                      <a:pt x="914" y="1447"/>
                    </a:lnTo>
                    <a:lnTo>
                      <a:pt x="885" y="1431"/>
                    </a:lnTo>
                    <a:lnTo>
                      <a:pt x="857" y="1408"/>
                    </a:lnTo>
                    <a:lnTo>
                      <a:pt x="57" y="613"/>
                    </a:lnTo>
                    <a:lnTo>
                      <a:pt x="33" y="585"/>
                    </a:lnTo>
                    <a:lnTo>
                      <a:pt x="16" y="556"/>
                    </a:lnTo>
                    <a:lnTo>
                      <a:pt x="6" y="524"/>
                    </a:lnTo>
                    <a:lnTo>
                      <a:pt x="0" y="491"/>
                    </a:lnTo>
                    <a:lnTo>
                      <a:pt x="0" y="458"/>
                    </a:lnTo>
                    <a:lnTo>
                      <a:pt x="6" y="424"/>
                    </a:lnTo>
                    <a:lnTo>
                      <a:pt x="16" y="392"/>
                    </a:lnTo>
                    <a:lnTo>
                      <a:pt x="33" y="362"/>
                    </a:lnTo>
                    <a:lnTo>
                      <a:pt x="57" y="334"/>
                    </a:lnTo>
                    <a:lnTo>
                      <a:pt x="337" y="56"/>
                    </a:lnTo>
                    <a:lnTo>
                      <a:pt x="364" y="35"/>
                    </a:lnTo>
                    <a:lnTo>
                      <a:pt x="394" y="17"/>
                    </a:lnTo>
                    <a:lnTo>
                      <a:pt x="426" y="6"/>
                    </a:lnTo>
                    <a:lnTo>
                      <a:pt x="459" y="0"/>
                    </a:lnTo>
                    <a:lnTo>
                      <a:pt x="4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Open Sans" panose="020B0606030504020204" pitchFamily="34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9826ED-265D-4C20-96B9-02446E3E14F6}"/>
                </a:ext>
              </a:extLst>
            </p:cNvPr>
            <p:cNvSpPr txBox="1"/>
            <p:nvPr/>
          </p:nvSpPr>
          <p:spPr>
            <a:xfrm>
              <a:off x="7294669" y="3327811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6D68B27-AD4D-4700-B1B4-5AF4B8223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9724" y="4496044"/>
              <a:ext cx="362420" cy="362236"/>
            </a:xfrm>
            <a:custGeom>
              <a:avLst/>
              <a:gdLst>
                <a:gd name="T0" fmla="*/ 1690 w 3944"/>
                <a:gd name="T1" fmla="*/ 1291 h 3943"/>
                <a:gd name="T2" fmla="*/ 1407 w 3944"/>
                <a:gd name="T3" fmla="*/ 1501 h 3943"/>
                <a:gd name="T4" fmla="*/ 1254 w 3944"/>
                <a:gd name="T5" fmla="*/ 1823 h 3943"/>
                <a:gd name="T6" fmla="*/ 1272 w 3944"/>
                <a:gd name="T7" fmla="*/ 2192 h 3943"/>
                <a:gd name="T8" fmla="*/ 1455 w 3944"/>
                <a:gd name="T9" fmla="*/ 2495 h 3943"/>
                <a:gd name="T10" fmla="*/ 1758 w 3944"/>
                <a:gd name="T11" fmla="*/ 2678 h 3943"/>
                <a:gd name="T12" fmla="*/ 2127 w 3944"/>
                <a:gd name="T13" fmla="*/ 2696 h 3943"/>
                <a:gd name="T14" fmla="*/ 2449 w 3944"/>
                <a:gd name="T15" fmla="*/ 2543 h 3943"/>
                <a:gd name="T16" fmla="*/ 2659 w 3944"/>
                <a:gd name="T17" fmla="*/ 2260 h 3943"/>
                <a:gd name="T18" fmla="*/ 2713 w 3944"/>
                <a:gd name="T19" fmla="*/ 1896 h 3943"/>
                <a:gd name="T20" fmla="*/ 2591 w 3944"/>
                <a:gd name="T21" fmla="*/ 1559 h 3943"/>
                <a:gd name="T22" fmla="*/ 2330 w 3944"/>
                <a:gd name="T23" fmla="*/ 1322 h 3943"/>
                <a:gd name="T24" fmla="*/ 1978 w 3944"/>
                <a:gd name="T25" fmla="*/ 1232 h 3943"/>
                <a:gd name="T26" fmla="*/ 2178 w 3944"/>
                <a:gd name="T27" fmla="*/ 24 h 3943"/>
                <a:gd name="T28" fmla="*/ 2261 w 3944"/>
                <a:gd name="T29" fmla="*/ 144 h 3943"/>
                <a:gd name="T30" fmla="*/ 2667 w 3944"/>
                <a:gd name="T31" fmla="*/ 666 h 3943"/>
                <a:gd name="T32" fmla="*/ 3210 w 3944"/>
                <a:gd name="T33" fmla="*/ 527 h 3943"/>
                <a:gd name="T34" fmla="*/ 3351 w 3944"/>
                <a:gd name="T35" fmla="*/ 559 h 3943"/>
                <a:gd name="T36" fmla="*/ 3570 w 3944"/>
                <a:gd name="T37" fmla="*/ 837 h 3943"/>
                <a:gd name="T38" fmla="*/ 3536 w 3944"/>
                <a:gd name="T39" fmla="*/ 979 h 3943"/>
                <a:gd name="T40" fmla="*/ 3409 w 3944"/>
                <a:gd name="T41" fmla="*/ 1620 h 3943"/>
                <a:gd name="T42" fmla="*/ 3903 w 3944"/>
                <a:gd name="T43" fmla="*/ 1743 h 3943"/>
                <a:gd name="T44" fmla="*/ 3944 w 3944"/>
                <a:gd name="T45" fmla="*/ 2089 h 3943"/>
                <a:gd name="T46" fmla="*/ 3882 w 3944"/>
                <a:gd name="T47" fmla="*/ 2222 h 3943"/>
                <a:gd name="T48" fmla="*/ 3385 w 3944"/>
                <a:gd name="T49" fmla="*/ 2412 h 3943"/>
                <a:gd name="T50" fmla="*/ 3473 w 3944"/>
                <a:gd name="T51" fmla="*/ 3067 h 3943"/>
                <a:gd name="T52" fmla="*/ 3500 w 3944"/>
                <a:gd name="T53" fmla="*/ 3212 h 3943"/>
                <a:gd name="T54" fmla="*/ 3265 w 3944"/>
                <a:gd name="T55" fmla="*/ 3475 h 3943"/>
                <a:gd name="T56" fmla="*/ 3123 w 3944"/>
                <a:gd name="T57" fmla="*/ 3500 h 3943"/>
                <a:gd name="T58" fmla="*/ 2580 w 3944"/>
                <a:gd name="T59" fmla="*/ 3319 h 3943"/>
                <a:gd name="T60" fmla="*/ 2254 w 3944"/>
                <a:gd name="T61" fmla="*/ 3829 h 3943"/>
                <a:gd name="T62" fmla="*/ 2151 w 3944"/>
                <a:gd name="T63" fmla="*/ 3932 h 3943"/>
                <a:gd name="T64" fmla="*/ 1796 w 3944"/>
                <a:gd name="T65" fmla="*/ 3932 h 3943"/>
                <a:gd name="T66" fmla="*/ 1695 w 3944"/>
                <a:gd name="T67" fmla="*/ 3829 h 3943"/>
                <a:gd name="T68" fmla="*/ 1370 w 3944"/>
                <a:gd name="T69" fmla="*/ 3321 h 3943"/>
                <a:gd name="T70" fmla="*/ 775 w 3944"/>
                <a:gd name="T71" fmla="*/ 3421 h 3943"/>
                <a:gd name="T72" fmla="*/ 629 w 3944"/>
                <a:gd name="T73" fmla="*/ 3413 h 3943"/>
                <a:gd name="T74" fmla="*/ 395 w 3944"/>
                <a:gd name="T75" fmla="*/ 3148 h 3943"/>
                <a:gd name="T76" fmla="*/ 404 w 3944"/>
                <a:gd name="T77" fmla="*/ 3003 h 3943"/>
                <a:gd name="T78" fmla="*/ 565 w 3944"/>
                <a:gd name="T79" fmla="*/ 2414 h 3943"/>
                <a:gd name="T80" fmla="*/ 62 w 3944"/>
                <a:gd name="T81" fmla="*/ 2222 h 3943"/>
                <a:gd name="T82" fmla="*/ 0 w 3944"/>
                <a:gd name="T83" fmla="*/ 2089 h 3943"/>
                <a:gd name="T84" fmla="*/ 42 w 3944"/>
                <a:gd name="T85" fmla="*/ 1743 h 3943"/>
                <a:gd name="T86" fmla="*/ 540 w 3944"/>
                <a:gd name="T87" fmla="*/ 1619 h 3943"/>
                <a:gd name="T88" fmla="*/ 711 w 3944"/>
                <a:gd name="T89" fmla="*/ 1207 h 3943"/>
                <a:gd name="T90" fmla="*/ 451 w 3944"/>
                <a:gd name="T91" fmla="*/ 775 h 3943"/>
                <a:gd name="T92" fmla="*/ 667 w 3944"/>
                <a:gd name="T93" fmla="*/ 501 h 3943"/>
                <a:gd name="T94" fmla="*/ 804 w 3944"/>
                <a:gd name="T95" fmla="*/ 451 h 3943"/>
                <a:gd name="T96" fmla="*/ 1284 w 3944"/>
                <a:gd name="T97" fmla="*/ 666 h 3943"/>
                <a:gd name="T98" fmla="*/ 1688 w 3944"/>
                <a:gd name="T99" fmla="*/ 144 h 3943"/>
                <a:gd name="T100" fmla="*/ 1770 w 3944"/>
                <a:gd name="T101" fmla="*/ 24 h 3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4" h="3943">
                  <a:moveTo>
                    <a:pt x="1978" y="1232"/>
                  </a:moveTo>
                  <a:lnTo>
                    <a:pt x="1903" y="1237"/>
                  </a:lnTo>
                  <a:lnTo>
                    <a:pt x="1829" y="1247"/>
                  </a:lnTo>
                  <a:lnTo>
                    <a:pt x="1758" y="1265"/>
                  </a:lnTo>
                  <a:lnTo>
                    <a:pt x="1690" y="1291"/>
                  </a:lnTo>
                  <a:lnTo>
                    <a:pt x="1625" y="1322"/>
                  </a:lnTo>
                  <a:lnTo>
                    <a:pt x="1564" y="1359"/>
                  </a:lnTo>
                  <a:lnTo>
                    <a:pt x="1508" y="1402"/>
                  </a:lnTo>
                  <a:lnTo>
                    <a:pt x="1455" y="1449"/>
                  </a:lnTo>
                  <a:lnTo>
                    <a:pt x="1407" y="1501"/>
                  </a:lnTo>
                  <a:lnTo>
                    <a:pt x="1366" y="1559"/>
                  </a:lnTo>
                  <a:lnTo>
                    <a:pt x="1328" y="1620"/>
                  </a:lnTo>
                  <a:lnTo>
                    <a:pt x="1297" y="1684"/>
                  </a:lnTo>
                  <a:lnTo>
                    <a:pt x="1272" y="1751"/>
                  </a:lnTo>
                  <a:lnTo>
                    <a:pt x="1254" y="1823"/>
                  </a:lnTo>
                  <a:lnTo>
                    <a:pt x="1242" y="1896"/>
                  </a:lnTo>
                  <a:lnTo>
                    <a:pt x="1239" y="1972"/>
                  </a:lnTo>
                  <a:lnTo>
                    <a:pt x="1242" y="2047"/>
                  </a:lnTo>
                  <a:lnTo>
                    <a:pt x="1254" y="2121"/>
                  </a:lnTo>
                  <a:lnTo>
                    <a:pt x="1272" y="2192"/>
                  </a:lnTo>
                  <a:lnTo>
                    <a:pt x="1297" y="2260"/>
                  </a:lnTo>
                  <a:lnTo>
                    <a:pt x="1328" y="2325"/>
                  </a:lnTo>
                  <a:lnTo>
                    <a:pt x="1366" y="2385"/>
                  </a:lnTo>
                  <a:lnTo>
                    <a:pt x="1407" y="2442"/>
                  </a:lnTo>
                  <a:lnTo>
                    <a:pt x="1455" y="2495"/>
                  </a:lnTo>
                  <a:lnTo>
                    <a:pt x="1508" y="2543"/>
                  </a:lnTo>
                  <a:lnTo>
                    <a:pt x="1564" y="2584"/>
                  </a:lnTo>
                  <a:lnTo>
                    <a:pt x="1625" y="2622"/>
                  </a:lnTo>
                  <a:lnTo>
                    <a:pt x="1690" y="2653"/>
                  </a:lnTo>
                  <a:lnTo>
                    <a:pt x="1758" y="2678"/>
                  </a:lnTo>
                  <a:lnTo>
                    <a:pt x="1829" y="2696"/>
                  </a:lnTo>
                  <a:lnTo>
                    <a:pt x="1903" y="2708"/>
                  </a:lnTo>
                  <a:lnTo>
                    <a:pt x="1978" y="2711"/>
                  </a:lnTo>
                  <a:lnTo>
                    <a:pt x="2054" y="2708"/>
                  </a:lnTo>
                  <a:lnTo>
                    <a:pt x="2127" y="2696"/>
                  </a:lnTo>
                  <a:lnTo>
                    <a:pt x="2197" y="2678"/>
                  </a:lnTo>
                  <a:lnTo>
                    <a:pt x="2266" y="2653"/>
                  </a:lnTo>
                  <a:lnTo>
                    <a:pt x="2330" y="2622"/>
                  </a:lnTo>
                  <a:lnTo>
                    <a:pt x="2391" y="2584"/>
                  </a:lnTo>
                  <a:lnTo>
                    <a:pt x="2449" y="2543"/>
                  </a:lnTo>
                  <a:lnTo>
                    <a:pt x="2500" y="2495"/>
                  </a:lnTo>
                  <a:lnTo>
                    <a:pt x="2548" y="2442"/>
                  </a:lnTo>
                  <a:lnTo>
                    <a:pt x="2591" y="2385"/>
                  </a:lnTo>
                  <a:lnTo>
                    <a:pt x="2628" y="2325"/>
                  </a:lnTo>
                  <a:lnTo>
                    <a:pt x="2659" y="2260"/>
                  </a:lnTo>
                  <a:lnTo>
                    <a:pt x="2685" y="2192"/>
                  </a:lnTo>
                  <a:lnTo>
                    <a:pt x="2703" y="2121"/>
                  </a:lnTo>
                  <a:lnTo>
                    <a:pt x="2713" y="2047"/>
                  </a:lnTo>
                  <a:lnTo>
                    <a:pt x="2717" y="1972"/>
                  </a:lnTo>
                  <a:lnTo>
                    <a:pt x="2713" y="1896"/>
                  </a:lnTo>
                  <a:lnTo>
                    <a:pt x="2703" y="1823"/>
                  </a:lnTo>
                  <a:lnTo>
                    <a:pt x="2685" y="1751"/>
                  </a:lnTo>
                  <a:lnTo>
                    <a:pt x="2659" y="1684"/>
                  </a:lnTo>
                  <a:lnTo>
                    <a:pt x="2628" y="1620"/>
                  </a:lnTo>
                  <a:lnTo>
                    <a:pt x="2591" y="1559"/>
                  </a:lnTo>
                  <a:lnTo>
                    <a:pt x="2548" y="1501"/>
                  </a:lnTo>
                  <a:lnTo>
                    <a:pt x="2500" y="1449"/>
                  </a:lnTo>
                  <a:lnTo>
                    <a:pt x="2449" y="1402"/>
                  </a:lnTo>
                  <a:lnTo>
                    <a:pt x="2391" y="1359"/>
                  </a:lnTo>
                  <a:lnTo>
                    <a:pt x="2330" y="1322"/>
                  </a:lnTo>
                  <a:lnTo>
                    <a:pt x="2266" y="1291"/>
                  </a:lnTo>
                  <a:lnTo>
                    <a:pt x="2197" y="1265"/>
                  </a:lnTo>
                  <a:lnTo>
                    <a:pt x="2127" y="1247"/>
                  </a:lnTo>
                  <a:lnTo>
                    <a:pt x="2054" y="1237"/>
                  </a:lnTo>
                  <a:lnTo>
                    <a:pt x="1978" y="1232"/>
                  </a:lnTo>
                  <a:close/>
                  <a:moveTo>
                    <a:pt x="1856" y="0"/>
                  </a:moveTo>
                  <a:lnTo>
                    <a:pt x="2091" y="0"/>
                  </a:lnTo>
                  <a:lnTo>
                    <a:pt x="2122" y="3"/>
                  </a:lnTo>
                  <a:lnTo>
                    <a:pt x="2151" y="11"/>
                  </a:lnTo>
                  <a:lnTo>
                    <a:pt x="2178" y="24"/>
                  </a:lnTo>
                  <a:lnTo>
                    <a:pt x="2202" y="41"/>
                  </a:lnTo>
                  <a:lnTo>
                    <a:pt x="2224" y="62"/>
                  </a:lnTo>
                  <a:lnTo>
                    <a:pt x="2241" y="86"/>
                  </a:lnTo>
                  <a:lnTo>
                    <a:pt x="2254" y="114"/>
                  </a:lnTo>
                  <a:lnTo>
                    <a:pt x="2261" y="144"/>
                  </a:lnTo>
                  <a:lnTo>
                    <a:pt x="2327" y="536"/>
                  </a:lnTo>
                  <a:lnTo>
                    <a:pt x="2415" y="562"/>
                  </a:lnTo>
                  <a:lnTo>
                    <a:pt x="2501" y="592"/>
                  </a:lnTo>
                  <a:lnTo>
                    <a:pt x="2585" y="626"/>
                  </a:lnTo>
                  <a:lnTo>
                    <a:pt x="2667" y="666"/>
                  </a:lnTo>
                  <a:lnTo>
                    <a:pt x="2744" y="710"/>
                  </a:lnTo>
                  <a:lnTo>
                    <a:pt x="2820" y="759"/>
                  </a:lnTo>
                  <a:lnTo>
                    <a:pt x="3154" y="550"/>
                  </a:lnTo>
                  <a:lnTo>
                    <a:pt x="3181" y="535"/>
                  </a:lnTo>
                  <a:lnTo>
                    <a:pt x="3210" y="527"/>
                  </a:lnTo>
                  <a:lnTo>
                    <a:pt x="3240" y="523"/>
                  </a:lnTo>
                  <a:lnTo>
                    <a:pt x="3270" y="524"/>
                  </a:lnTo>
                  <a:lnTo>
                    <a:pt x="3299" y="532"/>
                  </a:lnTo>
                  <a:lnTo>
                    <a:pt x="3326" y="544"/>
                  </a:lnTo>
                  <a:lnTo>
                    <a:pt x="3351" y="559"/>
                  </a:lnTo>
                  <a:lnTo>
                    <a:pt x="3374" y="581"/>
                  </a:lnTo>
                  <a:lnTo>
                    <a:pt x="3530" y="755"/>
                  </a:lnTo>
                  <a:lnTo>
                    <a:pt x="3549" y="781"/>
                  </a:lnTo>
                  <a:lnTo>
                    <a:pt x="3562" y="808"/>
                  </a:lnTo>
                  <a:lnTo>
                    <a:pt x="3570" y="837"/>
                  </a:lnTo>
                  <a:lnTo>
                    <a:pt x="3574" y="867"/>
                  </a:lnTo>
                  <a:lnTo>
                    <a:pt x="3572" y="897"/>
                  </a:lnTo>
                  <a:lnTo>
                    <a:pt x="3564" y="925"/>
                  </a:lnTo>
                  <a:lnTo>
                    <a:pt x="3552" y="953"/>
                  </a:lnTo>
                  <a:lnTo>
                    <a:pt x="3536" y="979"/>
                  </a:lnTo>
                  <a:lnTo>
                    <a:pt x="3285" y="1289"/>
                  </a:lnTo>
                  <a:lnTo>
                    <a:pt x="3323" y="1368"/>
                  </a:lnTo>
                  <a:lnTo>
                    <a:pt x="3356" y="1450"/>
                  </a:lnTo>
                  <a:lnTo>
                    <a:pt x="3385" y="1534"/>
                  </a:lnTo>
                  <a:lnTo>
                    <a:pt x="3409" y="1620"/>
                  </a:lnTo>
                  <a:lnTo>
                    <a:pt x="3799" y="1684"/>
                  </a:lnTo>
                  <a:lnTo>
                    <a:pt x="3829" y="1693"/>
                  </a:lnTo>
                  <a:lnTo>
                    <a:pt x="3858" y="1705"/>
                  </a:lnTo>
                  <a:lnTo>
                    <a:pt x="3882" y="1723"/>
                  </a:lnTo>
                  <a:lnTo>
                    <a:pt x="3903" y="1743"/>
                  </a:lnTo>
                  <a:lnTo>
                    <a:pt x="3920" y="1767"/>
                  </a:lnTo>
                  <a:lnTo>
                    <a:pt x="3933" y="1794"/>
                  </a:lnTo>
                  <a:lnTo>
                    <a:pt x="3941" y="1824"/>
                  </a:lnTo>
                  <a:lnTo>
                    <a:pt x="3944" y="1854"/>
                  </a:lnTo>
                  <a:lnTo>
                    <a:pt x="3944" y="2089"/>
                  </a:lnTo>
                  <a:lnTo>
                    <a:pt x="3941" y="2120"/>
                  </a:lnTo>
                  <a:lnTo>
                    <a:pt x="3933" y="2149"/>
                  </a:lnTo>
                  <a:lnTo>
                    <a:pt x="3920" y="2176"/>
                  </a:lnTo>
                  <a:lnTo>
                    <a:pt x="3903" y="2200"/>
                  </a:lnTo>
                  <a:lnTo>
                    <a:pt x="3882" y="2222"/>
                  </a:lnTo>
                  <a:lnTo>
                    <a:pt x="3858" y="2239"/>
                  </a:lnTo>
                  <a:lnTo>
                    <a:pt x="3830" y="2252"/>
                  </a:lnTo>
                  <a:lnTo>
                    <a:pt x="3799" y="2259"/>
                  </a:lnTo>
                  <a:lnTo>
                    <a:pt x="3409" y="2325"/>
                  </a:lnTo>
                  <a:lnTo>
                    <a:pt x="3385" y="2412"/>
                  </a:lnTo>
                  <a:lnTo>
                    <a:pt x="3355" y="2497"/>
                  </a:lnTo>
                  <a:lnTo>
                    <a:pt x="3320" y="2580"/>
                  </a:lnTo>
                  <a:lnTo>
                    <a:pt x="3282" y="2660"/>
                  </a:lnTo>
                  <a:lnTo>
                    <a:pt x="3238" y="2736"/>
                  </a:lnTo>
                  <a:lnTo>
                    <a:pt x="3473" y="3067"/>
                  </a:lnTo>
                  <a:lnTo>
                    <a:pt x="3489" y="3094"/>
                  </a:lnTo>
                  <a:lnTo>
                    <a:pt x="3500" y="3123"/>
                  </a:lnTo>
                  <a:lnTo>
                    <a:pt x="3505" y="3152"/>
                  </a:lnTo>
                  <a:lnTo>
                    <a:pt x="3505" y="3182"/>
                  </a:lnTo>
                  <a:lnTo>
                    <a:pt x="3500" y="3212"/>
                  </a:lnTo>
                  <a:lnTo>
                    <a:pt x="3490" y="3239"/>
                  </a:lnTo>
                  <a:lnTo>
                    <a:pt x="3475" y="3266"/>
                  </a:lnTo>
                  <a:lnTo>
                    <a:pt x="3455" y="3289"/>
                  </a:lnTo>
                  <a:lnTo>
                    <a:pt x="3289" y="3455"/>
                  </a:lnTo>
                  <a:lnTo>
                    <a:pt x="3265" y="3475"/>
                  </a:lnTo>
                  <a:lnTo>
                    <a:pt x="3239" y="3491"/>
                  </a:lnTo>
                  <a:lnTo>
                    <a:pt x="3211" y="3500"/>
                  </a:lnTo>
                  <a:lnTo>
                    <a:pt x="3181" y="3505"/>
                  </a:lnTo>
                  <a:lnTo>
                    <a:pt x="3153" y="3505"/>
                  </a:lnTo>
                  <a:lnTo>
                    <a:pt x="3123" y="3500"/>
                  </a:lnTo>
                  <a:lnTo>
                    <a:pt x="3094" y="3489"/>
                  </a:lnTo>
                  <a:lnTo>
                    <a:pt x="3068" y="3474"/>
                  </a:lnTo>
                  <a:lnTo>
                    <a:pt x="2736" y="3237"/>
                  </a:lnTo>
                  <a:lnTo>
                    <a:pt x="2659" y="3280"/>
                  </a:lnTo>
                  <a:lnTo>
                    <a:pt x="2580" y="3319"/>
                  </a:lnTo>
                  <a:lnTo>
                    <a:pt x="2498" y="3353"/>
                  </a:lnTo>
                  <a:lnTo>
                    <a:pt x="2413" y="3383"/>
                  </a:lnTo>
                  <a:lnTo>
                    <a:pt x="2327" y="3407"/>
                  </a:lnTo>
                  <a:lnTo>
                    <a:pt x="2261" y="3799"/>
                  </a:lnTo>
                  <a:lnTo>
                    <a:pt x="2254" y="3829"/>
                  </a:lnTo>
                  <a:lnTo>
                    <a:pt x="2241" y="3857"/>
                  </a:lnTo>
                  <a:lnTo>
                    <a:pt x="2224" y="3882"/>
                  </a:lnTo>
                  <a:lnTo>
                    <a:pt x="2202" y="3902"/>
                  </a:lnTo>
                  <a:lnTo>
                    <a:pt x="2178" y="3920"/>
                  </a:lnTo>
                  <a:lnTo>
                    <a:pt x="2151" y="3932"/>
                  </a:lnTo>
                  <a:lnTo>
                    <a:pt x="2122" y="3941"/>
                  </a:lnTo>
                  <a:lnTo>
                    <a:pt x="2091" y="3943"/>
                  </a:lnTo>
                  <a:lnTo>
                    <a:pt x="1856" y="3943"/>
                  </a:lnTo>
                  <a:lnTo>
                    <a:pt x="1826" y="3941"/>
                  </a:lnTo>
                  <a:lnTo>
                    <a:pt x="1796" y="3932"/>
                  </a:lnTo>
                  <a:lnTo>
                    <a:pt x="1770" y="3920"/>
                  </a:lnTo>
                  <a:lnTo>
                    <a:pt x="1745" y="3902"/>
                  </a:lnTo>
                  <a:lnTo>
                    <a:pt x="1725" y="3882"/>
                  </a:lnTo>
                  <a:lnTo>
                    <a:pt x="1708" y="3857"/>
                  </a:lnTo>
                  <a:lnTo>
                    <a:pt x="1695" y="3829"/>
                  </a:lnTo>
                  <a:lnTo>
                    <a:pt x="1688" y="3799"/>
                  </a:lnTo>
                  <a:lnTo>
                    <a:pt x="1622" y="3407"/>
                  </a:lnTo>
                  <a:lnTo>
                    <a:pt x="1536" y="3383"/>
                  </a:lnTo>
                  <a:lnTo>
                    <a:pt x="1452" y="3354"/>
                  </a:lnTo>
                  <a:lnTo>
                    <a:pt x="1370" y="3321"/>
                  </a:lnTo>
                  <a:lnTo>
                    <a:pt x="1291" y="3283"/>
                  </a:lnTo>
                  <a:lnTo>
                    <a:pt x="1215" y="3240"/>
                  </a:lnTo>
                  <a:lnTo>
                    <a:pt x="1142" y="3194"/>
                  </a:lnTo>
                  <a:lnTo>
                    <a:pt x="803" y="3407"/>
                  </a:lnTo>
                  <a:lnTo>
                    <a:pt x="775" y="3421"/>
                  </a:lnTo>
                  <a:lnTo>
                    <a:pt x="746" y="3430"/>
                  </a:lnTo>
                  <a:lnTo>
                    <a:pt x="717" y="3433"/>
                  </a:lnTo>
                  <a:lnTo>
                    <a:pt x="687" y="3432"/>
                  </a:lnTo>
                  <a:lnTo>
                    <a:pt x="658" y="3425"/>
                  </a:lnTo>
                  <a:lnTo>
                    <a:pt x="629" y="3413"/>
                  </a:lnTo>
                  <a:lnTo>
                    <a:pt x="604" y="3396"/>
                  </a:lnTo>
                  <a:lnTo>
                    <a:pt x="582" y="3374"/>
                  </a:lnTo>
                  <a:lnTo>
                    <a:pt x="426" y="3200"/>
                  </a:lnTo>
                  <a:lnTo>
                    <a:pt x="408" y="3175"/>
                  </a:lnTo>
                  <a:lnTo>
                    <a:pt x="395" y="3148"/>
                  </a:lnTo>
                  <a:lnTo>
                    <a:pt x="386" y="3120"/>
                  </a:lnTo>
                  <a:lnTo>
                    <a:pt x="383" y="3090"/>
                  </a:lnTo>
                  <a:lnTo>
                    <a:pt x="385" y="3060"/>
                  </a:lnTo>
                  <a:lnTo>
                    <a:pt x="391" y="3031"/>
                  </a:lnTo>
                  <a:lnTo>
                    <a:pt x="404" y="3003"/>
                  </a:lnTo>
                  <a:lnTo>
                    <a:pt x="421" y="2977"/>
                  </a:lnTo>
                  <a:lnTo>
                    <a:pt x="670" y="2668"/>
                  </a:lnTo>
                  <a:lnTo>
                    <a:pt x="629" y="2587"/>
                  </a:lnTo>
                  <a:lnTo>
                    <a:pt x="595" y="2502"/>
                  </a:lnTo>
                  <a:lnTo>
                    <a:pt x="565" y="2414"/>
                  </a:lnTo>
                  <a:lnTo>
                    <a:pt x="540" y="2325"/>
                  </a:lnTo>
                  <a:lnTo>
                    <a:pt x="145" y="2259"/>
                  </a:lnTo>
                  <a:lnTo>
                    <a:pt x="115" y="2252"/>
                  </a:lnTo>
                  <a:lnTo>
                    <a:pt x="87" y="2239"/>
                  </a:lnTo>
                  <a:lnTo>
                    <a:pt x="62" y="2222"/>
                  </a:lnTo>
                  <a:lnTo>
                    <a:pt x="42" y="2200"/>
                  </a:lnTo>
                  <a:lnTo>
                    <a:pt x="24" y="2176"/>
                  </a:lnTo>
                  <a:lnTo>
                    <a:pt x="11" y="2149"/>
                  </a:lnTo>
                  <a:lnTo>
                    <a:pt x="3" y="2120"/>
                  </a:lnTo>
                  <a:lnTo>
                    <a:pt x="0" y="2089"/>
                  </a:lnTo>
                  <a:lnTo>
                    <a:pt x="0" y="1854"/>
                  </a:lnTo>
                  <a:lnTo>
                    <a:pt x="3" y="1824"/>
                  </a:lnTo>
                  <a:lnTo>
                    <a:pt x="11" y="1794"/>
                  </a:lnTo>
                  <a:lnTo>
                    <a:pt x="24" y="1767"/>
                  </a:lnTo>
                  <a:lnTo>
                    <a:pt x="42" y="1743"/>
                  </a:lnTo>
                  <a:lnTo>
                    <a:pt x="62" y="1723"/>
                  </a:lnTo>
                  <a:lnTo>
                    <a:pt x="87" y="1705"/>
                  </a:lnTo>
                  <a:lnTo>
                    <a:pt x="115" y="1693"/>
                  </a:lnTo>
                  <a:lnTo>
                    <a:pt x="145" y="1684"/>
                  </a:lnTo>
                  <a:lnTo>
                    <a:pt x="540" y="1619"/>
                  </a:lnTo>
                  <a:lnTo>
                    <a:pt x="564" y="1531"/>
                  </a:lnTo>
                  <a:lnTo>
                    <a:pt x="593" y="1446"/>
                  </a:lnTo>
                  <a:lnTo>
                    <a:pt x="627" y="1364"/>
                  </a:lnTo>
                  <a:lnTo>
                    <a:pt x="667" y="1285"/>
                  </a:lnTo>
                  <a:lnTo>
                    <a:pt x="711" y="1207"/>
                  </a:lnTo>
                  <a:lnTo>
                    <a:pt x="483" y="888"/>
                  </a:lnTo>
                  <a:lnTo>
                    <a:pt x="468" y="862"/>
                  </a:lnTo>
                  <a:lnTo>
                    <a:pt x="457" y="833"/>
                  </a:lnTo>
                  <a:lnTo>
                    <a:pt x="451" y="805"/>
                  </a:lnTo>
                  <a:lnTo>
                    <a:pt x="451" y="775"/>
                  </a:lnTo>
                  <a:lnTo>
                    <a:pt x="456" y="745"/>
                  </a:lnTo>
                  <a:lnTo>
                    <a:pt x="467" y="717"/>
                  </a:lnTo>
                  <a:lnTo>
                    <a:pt x="481" y="691"/>
                  </a:lnTo>
                  <a:lnTo>
                    <a:pt x="501" y="667"/>
                  </a:lnTo>
                  <a:lnTo>
                    <a:pt x="667" y="501"/>
                  </a:lnTo>
                  <a:lnTo>
                    <a:pt x="690" y="481"/>
                  </a:lnTo>
                  <a:lnTo>
                    <a:pt x="717" y="466"/>
                  </a:lnTo>
                  <a:lnTo>
                    <a:pt x="746" y="456"/>
                  </a:lnTo>
                  <a:lnTo>
                    <a:pt x="774" y="451"/>
                  </a:lnTo>
                  <a:lnTo>
                    <a:pt x="804" y="451"/>
                  </a:lnTo>
                  <a:lnTo>
                    <a:pt x="834" y="456"/>
                  </a:lnTo>
                  <a:lnTo>
                    <a:pt x="862" y="467"/>
                  </a:lnTo>
                  <a:lnTo>
                    <a:pt x="889" y="483"/>
                  </a:lnTo>
                  <a:lnTo>
                    <a:pt x="1206" y="710"/>
                  </a:lnTo>
                  <a:lnTo>
                    <a:pt x="1284" y="666"/>
                  </a:lnTo>
                  <a:lnTo>
                    <a:pt x="1364" y="626"/>
                  </a:lnTo>
                  <a:lnTo>
                    <a:pt x="1448" y="592"/>
                  </a:lnTo>
                  <a:lnTo>
                    <a:pt x="1533" y="562"/>
                  </a:lnTo>
                  <a:lnTo>
                    <a:pt x="1622" y="538"/>
                  </a:lnTo>
                  <a:lnTo>
                    <a:pt x="1688" y="144"/>
                  </a:lnTo>
                  <a:lnTo>
                    <a:pt x="1695" y="114"/>
                  </a:lnTo>
                  <a:lnTo>
                    <a:pt x="1708" y="86"/>
                  </a:lnTo>
                  <a:lnTo>
                    <a:pt x="1725" y="62"/>
                  </a:lnTo>
                  <a:lnTo>
                    <a:pt x="1745" y="41"/>
                  </a:lnTo>
                  <a:lnTo>
                    <a:pt x="1770" y="24"/>
                  </a:lnTo>
                  <a:lnTo>
                    <a:pt x="1796" y="11"/>
                  </a:lnTo>
                  <a:lnTo>
                    <a:pt x="1826" y="3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EB56453-5221-4E82-BEF4-6F3CF6E0FFBC}"/>
              </a:ext>
            </a:extLst>
          </p:cNvPr>
          <p:cNvGrpSpPr/>
          <p:nvPr/>
        </p:nvGrpSpPr>
        <p:grpSpPr>
          <a:xfrm>
            <a:off x="8352150" y="2021757"/>
            <a:ext cx="2776595" cy="1310671"/>
            <a:chOff x="8995807" y="857110"/>
            <a:chExt cx="2776595" cy="13106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E28AD1-53DE-4A12-918A-459284DE98D9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Browsing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across</a:t>
              </a:r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 product pages, clicks, etc.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D640C9-FAEB-49AB-AAB5-1445430BE54E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Engagement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20A3FA-6996-4158-A3AA-7E970558B536}"/>
              </a:ext>
            </a:extLst>
          </p:cNvPr>
          <p:cNvGrpSpPr/>
          <p:nvPr/>
        </p:nvGrpSpPr>
        <p:grpSpPr>
          <a:xfrm>
            <a:off x="8266988" y="4921832"/>
            <a:ext cx="2776595" cy="1033672"/>
            <a:chOff x="8995807" y="857110"/>
            <a:chExt cx="2776595" cy="103367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D128EA9-0D38-451D-8EED-461346E3BF69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Product purchase and payment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FE4E2A-88A3-484D-9725-4EFB0F281C40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Conversion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EC30D1-BADD-478A-A791-E3A97518476C}"/>
              </a:ext>
            </a:extLst>
          </p:cNvPr>
          <p:cNvGrpSpPr/>
          <p:nvPr/>
        </p:nvGrpSpPr>
        <p:grpSpPr>
          <a:xfrm>
            <a:off x="609602" y="4721777"/>
            <a:ext cx="3198832" cy="1310671"/>
            <a:chOff x="8995807" y="857110"/>
            <a:chExt cx="2776595" cy="131067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609405-6797-4594-8B69-85FFA16629B0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Reviews, making another purchase, bringing more customers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F2CAC3-7034-4F4E-A50E-DEC37E6968CB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Retention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DF2DA9-5F92-1113-6FF1-5EA9DA6B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CARATLANE CUSTOMER JOURNEY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5EFA59-D108-140A-AFE1-17A39421CFC6}"/>
              </a:ext>
            </a:extLst>
          </p:cNvPr>
          <p:cNvGrpSpPr/>
          <p:nvPr/>
        </p:nvGrpSpPr>
        <p:grpSpPr>
          <a:xfrm>
            <a:off x="856895" y="2063878"/>
            <a:ext cx="2776595" cy="1033672"/>
            <a:chOff x="8995807" y="857110"/>
            <a:chExt cx="2776595" cy="10336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B2CD0A-46DC-F717-B73C-66C131CC8497}"/>
                </a:ext>
              </a:extLst>
            </p:cNvPr>
            <p:cNvSpPr txBox="1"/>
            <p:nvPr/>
          </p:nvSpPr>
          <p:spPr>
            <a:xfrm>
              <a:off x="8995808" y="1244451"/>
              <a:ext cx="2776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</a:rPr>
                <a:t>View Online ad, social media campaigns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41AFB1-789C-048E-F816-48A7D6353C29}"/>
                </a:ext>
              </a:extLst>
            </p:cNvPr>
            <p:cNvSpPr txBox="1"/>
            <p:nvPr/>
          </p:nvSpPr>
          <p:spPr>
            <a:xfrm>
              <a:off x="8995807" y="857110"/>
              <a:ext cx="27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</a:rPr>
                <a:t>Awareness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33" name="Freeform 37">
            <a:extLst>
              <a:ext uri="{FF2B5EF4-FFF2-40B4-BE49-F238E27FC236}">
                <a16:creationId xmlns:a16="http://schemas.microsoft.com/office/drawing/2014/main" id="{84118C12-0D4B-47E4-8345-6D66E4ABC5D6}"/>
              </a:ext>
            </a:extLst>
          </p:cNvPr>
          <p:cNvSpPr>
            <a:spLocks noEditPoints="1"/>
          </p:cNvSpPr>
          <p:nvPr/>
        </p:nvSpPr>
        <p:spPr bwMode="auto">
          <a:xfrm>
            <a:off x="4822618" y="2209144"/>
            <a:ext cx="423012" cy="440390"/>
          </a:xfrm>
          <a:custGeom>
            <a:avLst/>
            <a:gdLst>
              <a:gd name="T0" fmla="*/ 2128 w 3456"/>
              <a:gd name="T1" fmla="*/ 3100 h 3598"/>
              <a:gd name="T2" fmla="*/ 2098 w 3456"/>
              <a:gd name="T3" fmla="*/ 3359 h 3598"/>
              <a:gd name="T4" fmla="*/ 1947 w 3456"/>
              <a:gd name="T5" fmla="*/ 3556 h 3598"/>
              <a:gd name="T6" fmla="*/ 1548 w 3456"/>
              <a:gd name="T7" fmla="*/ 3586 h 3598"/>
              <a:gd name="T8" fmla="*/ 1402 w 3456"/>
              <a:gd name="T9" fmla="*/ 3395 h 3598"/>
              <a:gd name="T10" fmla="*/ 1317 w 3456"/>
              <a:gd name="T11" fmla="*/ 3143 h 3598"/>
              <a:gd name="T12" fmla="*/ 1418 w 3456"/>
              <a:gd name="T13" fmla="*/ 3042 h 3598"/>
              <a:gd name="T14" fmla="*/ 2964 w 3456"/>
              <a:gd name="T15" fmla="*/ 2824 h 3598"/>
              <a:gd name="T16" fmla="*/ 2934 w 3456"/>
              <a:gd name="T17" fmla="*/ 2961 h 3598"/>
              <a:gd name="T18" fmla="*/ 2808 w 3456"/>
              <a:gd name="T19" fmla="*/ 2948 h 3598"/>
              <a:gd name="T20" fmla="*/ 2545 w 3456"/>
              <a:gd name="T21" fmla="*/ 2577 h 3598"/>
              <a:gd name="T22" fmla="*/ 857 w 3456"/>
              <a:gd name="T23" fmla="*/ 2534 h 3598"/>
              <a:gd name="T24" fmla="*/ 919 w 3456"/>
              <a:gd name="T25" fmla="*/ 2661 h 3598"/>
              <a:gd name="T26" fmla="*/ 576 w 3456"/>
              <a:gd name="T27" fmla="*/ 2977 h 3598"/>
              <a:gd name="T28" fmla="*/ 477 w 3456"/>
              <a:gd name="T29" fmla="*/ 2888 h 3598"/>
              <a:gd name="T30" fmla="*/ 793 w 3456"/>
              <a:gd name="T31" fmla="*/ 2534 h 3598"/>
              <a:gd name="T32" fmla="*/ 3434 w 3456"/>
              <a:gd name="T33" fmla="*/ 1664 h 3598"/>
              <a:gd name="T34" fmla="*/ 3418 w 3456"/>
              <a:gd name="T35" fmla="*/ 1805 h 3598"/>
              <a:gd name="T36" fmla="*/ 2943 w 3456"/>
              <a:gd name="T37" fmla="*/ 1804 h 3598"/>
              <a:gd name="T38" fmla="*/ 2928 w 3456"/>
              <a:gd name="T39" fmla="*/ 1664 h 3598"/>
              <a:gd name="T40" fmla="*/ 473 w 3456"/>
              <a:gd name="T41" fmla="*/ 1629 h 3598"/>
              <a:gd name="T42" fmla="*/ 547 w 3456"/>
              <a:gd name="T43" fmla="*/ 1749 h 3598"/>
              <a:gd name="T44" fmla="*/ 100 w 3456"/>
              <a:gd name="T45" fmla="*/ 1827 h 3598"/>
              <a:gd name="T46" fmla="*/ 0 w 3456"/>
              <a:gd name="T47" fmla="*/ 1726 h 3598"/>
              <a:gd name="T48" fmla="*/ 100 w 3456"/>
              <a:gd name="T49" fmla="*/ 1626 h 3598"/>
              <a:gd name="T50" fmla="*/ 1371 w 3456"/>
              <a:gd name="T51" fmla="*/ 1200 h 3598"/>
              <a:gd name="T52" fmla="*/ 1117 w 3456"/>
              <a:gd name="T53" fmla="*/ 1540 h 3598"/>
              <a:gd name="T54" fmla="*/ 1125 w 3456"/>
              <a:gd name="T55" fmla="*/ 1808 h 3598"/>
              <a:gd name="T56" fmla="*/ 1266 w 3456"/>
              <a:gd name="T57" fmla="*/ 1793 h 3598"/>
              <a:gd name="T58" fmla="*/ 1339 w 3456"/>
              <a:gd name="T59" fmla="*/ 1524 h 3598"/>
              <a:gd name="T60" fmla="*/ 1619 w 3456"/>
              <a:gd name="T61" fmla="*/ 1304 h 3598"/>
              <a:gd name="T62" fmla="*/ 1817 w 3456"/>
              <a:gd name="T63" fmla="*/ 1235 h 3598"/>
              <a:gd name="T64" fmla="*/ 1773 w 3456"/>
              <a:gd name="T65" fmla="*/ 1100 h 3598"/>
              <a:gd name="T66" fmla="*/ 2018 w 3456"/>
              <a:gd name="T67" fmla="*/ 889 h 3598"/>
              <a:gd name="T68" fmla="*/ 2425 w 3456"/>
              <a:gd name="T69" fmla="*/ 1179 h 3598"/>
              <a:gd name="T70" fmla="*/ 2612 w 3456"/>
              <a:gd name="T71" fmla="*/ 1650 h 3598"/>
              <a:gd name="T72" fmla="*/ 2499 w 3456"/>
              <a:gd name="T73" fmla="*/ 2166 h 3598"/>
              <a:gd name="T74" fmla="*/ 2222 w 3456"/>
              <a:gd name="T75" fmla="*/ 2546 h 3598"/>
              <a:gd name="T76" fmla="*/ 2109 w 3456"/>
              <a:gd name="T77" fmla="*/ 2862 h 3598"/>
              <a:gd name="T78" fmla="*/ 1394 w 3456"/>
              <a:gd name="T79" fmla="*/ 2895 h 3598"/>
              <a:gd name="T80" fmla="*/ 1279 w 3456"/>
              <a:gd name="T81" fmla="*/ 2662 h 3598"/>
              <a:gd name="T82" fmla="*/ 1040 w 3456"/>
              <a:gd name="T83" fmla="*/ 2287 h 3598"/>
              <a:gd name="T84" fmla="*/ 845 w 3456"/>
              <a:gd name="T85" fmla="*/ 1814 h 3598"/>
              <a:gd name="T86" fmla="*/ 946 w 3456"/>
              <a:gd name="T87" fmla="*/ 1307 h 3598"/>
              <a:gd name="T88" fmla="*/ 1294 w 3456"/>
              <a:gd name="T89" fmla="*/ 953 h 3598"/>
              <a:gd name="T90" fmla="*/ 2868 w 3456"/>
              <a:gd name="T91" fmla="*/ 477 h 3598"/>
              <a:gd name="T92" fmla="*/ 2979 w 3456"/>
              <a:gd name="T93" fmla="*/ 566 h 3598"/>
              <a:gd name="T94" fmla="*/ 2669 w 3456"/>
              <a:gd name="T95" fmla="*/ 917 h 3598"/>
              <a:gd name="T96" fmla="*/ 2545 w 3456"/>
              <a:gd name="T97" fmla="*/ 877 h 3598"/>
              <a:gd name="T98" fmla="*/ 2808 w 3456"/>
              <a:gd name="T99" fmla="*/ 505 h 3598"/>
              <a:gd name="T100" fmla="*/ 628 w 3456"/>
              <a:gd name="T101" fmla="*/ 490 h 3598"/>
              <a:gd name="T102" fmla="*/ 919 w 3456"/>
              <a:gd name="T103" fmla="*/ 855 h 3598"/>
              <a:gd name="T104" fmla="*/ 806 w 3456"/>
              <a:gd name="T105" fmla="*/ 921 h 3598"/>
              <a:gd name="T106" fmla="*/ 476 w 3456"/>
              <a:gd name="T107" fmla="*/ 586 h 3598"/>
              <a:gd name="T108" fmla="*/ 565 w 3456"/>
              <a:gd name="T109" fmla="*/ 476 h 3598"/>
              <a:gd name="T110" fmla="*/ 1825 w 3456"/>
              <a:gd name="T111" fmla="*/ 77 h 3598"/>
              <a:gd name="T112" fmla="*/ 1771 w 3456"/>
              <a:gd name="T113" fmla="*/ 539 h 3598"/>
              <a:gd name="T114" fmla="*/ 1638 w 3456"/>
              <a:gd name="T115" fmla="*/ 494 h 3598"/>
              <a:gd name="T116" fmla="*/ 1665 w 3456"/>
              <a:gd name="T117" fmla="*/ 22 h 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56" h="3598">
                <a:moveTo>
                  <a:pt x="1418" y="3042"/>
                </a:moveTo>
                <a:lnTo>
                  <a:pt x="2037" y="3042"/>
                </a:lnTo>
                <a:lnTo>
                  <a:pt x="2060" y="3045"/>
                </a:lnTo>
                <a:lnTo>
                  <a:pt x="2081" y="3053"/>
                </a:lnTo>
                <a:lnTo>
                  <a:pt x="2101" y="3065"/>
                </a:lnTo>
                <a:lnTo>
                  <a:pt x="2116" y="3080"/>
                </a:lnTo>
                <a:lnTo>
                  <a:pt x="2128" y="3100"/>
                </a:lnTo>
                <a:lnTo>
                  <a:pt x="2136" y="3120"/>
                </a:lnTo>
                <a:lnTo>
                  <a:pt x="2138" y="3144"/>
                </a:lnTo>
                <a:lnTo>
                  <a:pt x="2138" y="3249"/>
                </a:lnTo>
                <a:lnTo>
                  <a:pt x="2136" y="3280"/>
                </a:lnTo>
                <a:lnTo>
                  <a:pt x="2127" y="3308"/>
                </a:lnTo>
                <a:lnTo>
                  <a:pt x="2115" y="3335"/>
                </a:lnTo>
                <a:lnTo>
                  <a:pt x="2098" y="3359"/>
                </a:lnTo>
                <a:lnTo>
                  <a:pt x="2077" y="3378"/>
                </a:lnTo>
                <a:lnTo>
                  <a:pt x="2053" y="3395"/>
                </a:lnTo>
                <a:lnTo>
                  <a:pt x="2027" y="3407"/>
                </a:lnTo>
                <a:lnTo>
                  <a:pt x="1997" y="3415"/>
                </a:lnTo>
                <a:lnTo>
                  <a:pt x="1971" y="3510"/>
                </a:lnTo>
                <a:lnTo>
                  <a:pt x="1962" y="3534"/>
                </a:lnTo>
                <a:lnTo>
                  <a:pt x="1947" y="3556"/>
                </a:lnTo>
                <a:lnTo>
                  <a:pt x="1929" y="3573"/>
                </a:lnTo>
                <a:lnTo>
                  <a:pt x="1907" y="3586"/>
                </a:lnTo>
                <a:lnTo>
                  <a:pt x="1882" y="3595"/>
                </a:lnTo>
                <a:lnTo>
                  <a:pt x="1856" y="3598"/>
                </a:lnTo>
                <a:lnTo>
                  <a:pt x="1600" y="3598"/>
                </a:lnTo>
                <a:lnTo>
                  <a:pt x="1572" y="3595"/>
                </a:lnTo>
                <a:lnTo>
                  <a:pt x="1548" y="3586"/>
                </a:lnTo>
                <a:lnTo>
                  <a:pt x="1526" y="3573"/>
                </a:lnTo>
                <a:lnTo>
                  <a:pt x="1509" y="3556"/>
                </a:lnTo>
                <a:lnTo>
                  <a:pt x="1493" y="3534"/>
                </a:lnTo>
                <a:lnTo>
                  <a:pt x="1485" y="3510"/>
                </a:lnTo>
                <a:lnTo>
                  <a:pt x="1459" y="3415"/>
                </a:lnTo>
                <a:lnTo>
                  <a:pt x="1430" y="3407"/>
                </a:lnTo>
                <a:lnTo>
                  <a:pt x="1402" y="3395"/>
                </a:lnTo>
                <a:lnTo>
                  <a:pt x="1378" y="3378"/>
                </a:lnTo>
                <a:lnTo>
                  <a:pt x="1358" y="3358"/>
                </a:lnTo>
                <a:lnTo>
                  <a:pt x="1340" y="3335"/>
                </a:lnTo>
                <a:lnTo>
                  <a:pt x="1328" y="3308"/>
                </a:lnTo>
                <a:lnTo>
                  <a:pt x="1319" y="3279"/>
                </a:lnTo>
                <a:lnTo>
                  <a:pt x="1317" y="3248"/>
                </a:lnTo>
                <a:lnTo>
                  <a:pt x="1317" y="3143"/>
                </a:lnTo>
                <a:lnTo>
                  <a:pt x="1319" y="3120"/>
                </a:lnTo>
                <a:lnTo>
                  <a:pt x="1327" y="3098"/>
                </a:lnTo>
                <a:lnTo>
                  <a:pt x="1339" y="3080"/>
                </a:lnTo>
                <a:lnTo>
                  <a:pt x="1354" y="3063"/>
                </a:lnTo>
                <a:lnTo>
                  <a:pt x="1373" y="3053"/>
                </a:lnTo>
                <a:lnTo>
                  <a:pt x="1395" y="3045"/>
                </a:lnTo>
                <a:lnTo>
                  <a:pt x="1418" y="3042"/>
                </a:lnTo>
                <a:close/>
                <a:moveTo>
                  <a:pt x="2620" y="2530"/>
                </a:moveTo>
                <a:lnTo>
                  <a:pt x="2642" y="2530"/>
                </a:lnTo>
                <a:lnTo>
                  <a:pt x="2664" y="2534"/>
                </a:lnTo>
                <a:lnTo>
                  <a:pt x="2683" y="2544"/>
                </a:lnTo>
                <a:lnTo>
                  <a:pt x="2702" y="2558"/>
                </a:lnTo>
                <a:lnTo>
                  <a:pt x="2949" y="2806"/>
                </a:lnTo>
                <a:lnTo>
                  <a:pt x="2964" y="2824"/>
                </a:lnTo>
                <a:lnTo>
                  <a:pt x="2974" y="2845"/>
                </a:lnTo>
                <a:lnTo>
                  <a:pt x="2978" y="2867"/>
                </a:lnTo>
                <a:lnTo>
                  <a:pt x="2978" y="2888"/>
                </a:lnTo>
                <a:lnTo>
                  <a:pt x="2974" y="2909"/>
                </a:lnTo>
                <a:lnTo>
                  <a:pt x="2964" y="2930"/>
                </a:lnTo>
                <a:lnTo>
                  <a:pt x="2949" y="2948"/>
                </a:lnTo>
                <a:lnTo>
                  <a:pt x="2934" y="2961"/>
                </a:lnTo>
                <a:lnTo>
                  <a:pt x="2917" y="2969"/>
                </a:lnTo>
                <a:lnTo>
                  <a:pt x="2898" y="2975"/>
                </a:lnTo>
                <a:lnTo>
                  <a:pt x="2879" y="2977"/>
                </a:lnTo>
                <a:lnTo>
                  <a:pt x="2860" y="2975"/>
                </a:lnTo>
                <a:lnTo>
                  <a:pt x="2841" y="2969"/>
                </a:lnTo>
                <a:lnTo>
                  <a:pt x="2824" y="2961"/>
                </a:lnTo>
                <a:lnTo>
                  <a:pt x="2808" y="2948"/>
                </a:lnTo>
                <a:lnTo>
                  <a:pt x="2560" y="2699"/>
                </a:lnTo>
                <a:lnTo>
                  <a:pt x="2545" y="2682"/>
                </a:lnTo>
                <a:lnTo>
                  <a:pt x="2536" y="2661"/>
                </a:lnTo>
                <a:lnTo>
                  <a:pt x="2531" y="2640"/>
                </a:lnTo>
                <a:lnTo>
                  <a:pt x="2531" y="2618"/>
                </a:lnTo>
                <a:lnTo>
                  <a:pt x="2536" y="2596"/>
                </a:lnTo>
                <a:lnTo>
                  <a:pt x="2545" y="2577"/>
                </a:lnTo>
                <a:lnTo>
                  <a:pt x="2560" y="2558"/>
                </a:lnTo>
                <a:lnTo>
                  <a:pt x="2578" y="2544"/>
                </a:lnTo>
                <a:lnTo>
                  <a:pt x="2599" y="2534"/>
                </a:lnTo>
                <a:lnTo>
                  <a:pt x="2620" y="2530"/>
                </a:lnTo>
                <a:close/>
                <a:moveTo>
                  <a:pt x="813" y="2530"/>
                </a:moveTo>
                <a:lnTo>
                  <a:pt x="835" y="2530"/>
                </a:lnTo>
                <a:lnTo>
                  <a:pt x="857" y="2534"/>
                </a:lnTo>
                <a:lnTo>
                  <a:pt x="877" y="2544"/>
                </a:lnTo>
                <a:lnTo>
                  <a:pt x="894" y="2558"/>
                </a:lnTo>
                <a:lnTo>
                  <a:pt x="910" y="2577"/>
                </a:lnTo>
                <a:lnTo>
                  <a:pt x="919" y="2596"/>
                </a:lnTo>
                <a:lnTo>
                  <a:pt x="924" y="2618"/>
                </a:lnTo>
                <a:lnTo>
                  <a:pt x="924" y="2640"/>
                </a:lnTo>
                <a:lnTo>
                  <a:pt x="919" y="2661"/>
                </a:lnTo>
                <a:lnTo>
                  <a:pt x="910" y="2682"/>
                </a:lnTo>
                <a:lnTo>
                  <a:pt x="894" y="2699"/>
                </a:lnTo>
                <a:lnTo>
                  <a:pt x="647" y="2948"/>
                </a:lnTo>
                <a:lnTo>
                  <a:pt x="631" y="2961"/>
                </a:lnTo>
                <a:lnTo>
                  <a:pt x="614" y="2969"/>
                </a:lnTo>
                <a:lnTo>
                  <a:pt x="596" y="2975"/>
                </a:lnTo>
                <a:lnTo>
                  <a:pt x="576" y="2977"/>
                </a:lnTo>
                <a:lnTo>
                  <a:pt x="557" y="2975"/>
                </a:lnTo>
                <a:lnTo>
                  <a:pt x="539" y="2969"/>
                </a:lnTo>
                <a:lnTo>
                  <a:pt x="521" y="2961"/>
                </a:lnTo>
                <a:lnTo>
                  <a:pt x="506" y="2948"/>
                </a:lnTo>
                <a:lnTo>
                  <a:pt x="492" y="2930"/>
                </a:lnTo>
                <a:lnTo>
                  <a:pt x="482" y="2909"/>
                </a:lnTo>
                <a:lnTo>
                  <a:pt x="477" y="2888"/>
                </a:lnTo>
                <a:lnTo>
                  <a:pt x="477" y="2867"/>
                </a:lnTo>
                <a:lnTo>
                  <a:pt x="482" y="2845"/>
                </a:lnTo>
                <a:lnTo>
                  <a:pt x="492" y="2824"/>
                </a:lnTo>
                <a:lnTo>
                  <a:pt x="506" y="2806"/>
                </a:lnTo>
                <a:lnTo>
                  <a:pt x="754" y="2558"/>
                </a:lnTo>
                <a:lnTo>
                  <a:pt x="772" y="2544"/>
                </a:lnTo>
                <a:lnTo>
                  <a:pt x="793" y="2534"/>
                </a:lnTo>
                <a:lnTo>
                  <a:pt x="813" y="2530"/>
                </a:lnTo>
                <a:close/>
                <a:moveTo>
                  <a:pt x="3005" y="1626"/>
                </a:moveTo>
                <a:lnTo>
                  <a:pt x="3356" y="1626"/>
                </a:lnTo>
                <a:lnTo>
                  <a:pt x="3380" y="1629"/>
                </a:lnTo>
                <a:lnTo>
                  <a:pt x="3401" y="1636"/>
                </a:lnTo>
                <a:lnTo>
                  <a:pt x="3419" y="1648"/>
                </a:lnTo>
                <a:lnTo>
                  <a:pt x="3434" y="1664"/>
                </a:lnTo>
                <a:lnTo>
                  <a:pt x="3446" y="1682"/>
                </a:lnTo>
                <a:lnTo>
                  <a:pt x="3453" y="1703"/>
                </a:lnTo>
                <a:lnTo>
                  <a:pt x="3456" y="1726"/>
                </a:lnTo>
                <a:lnTo>
                  <a:pt x="3453" y="1749"/>
                </a:lnTo>
                <a:lnTo>
                  <a:pt x="3446" y="1771"/>
                </a:lnTo>
                <a:lnTo>
                  <a:pt x="3434" y="1789"/>
                </a:lnTo>
                <a:lnTo>
                  <a:pt x="3418" y="1805"/>
                </a:lnTo>
                <a:lnTo>
                  <a:pt x="3399" y="1816"/>
                </a:lnTo>
                <a:lnTo>
                  <a:pt x="3379" y="1823"/>
                </a:lnTo>
                <a:lnTo>
                  <a:pt x="3356" y="1827"/>
                </a:lnTo>
                <a:lnTo>
                  <a:pt x="3005" y="1827"/>
                </a:lnTo>
                <a:lnTo>
                  <a:pt x="2982" y="1823"/>
                </a:lnTo>
                <a:lnTo>
                  <a:pt x="2961" y="1816"/>
                </a:lnTo>
                <a:lnTo>
                  <a:pt x="2943" y="1804"/>
                </a:lnTo>
                <a:lnTo>
                  <a:pt x="2928" y="1788"/>
                </a:lnTo>
                <a:lnTo>
                  <a:pt x="2915" y="1770"/>
                </a:lnTo>
                <a:lnTo>
                  <a:pt x="2908" y="1749"/>
                </a:lnTo>
                <a:lnTo>
                  <a:pt x="2906" y="1726"/>
                </a:lnTo>
                <a:lnTo>
                  <a:pt x="2908" y="1703"/>
                </a:lnTo>
                <a:lnTo>
                  <a:pt x="2915" y="1682"/>
                </a:lnTo>
                <a:lnTo>
                  <a:pt x="2928" y="1664"/>
                </a:lnTo>
                <a:lnTo>
                  <a:pt x="2943" y="1648"/>
                </a:lnTo>
                <a:lnTo>
                  <a:pt x="2961" y="1636"/>
                </a:lnTo>
                <a:lnTo>
                  <a:pt x="2982" y="1629"/>
                </a:lnTo>
                <a:lnTo>
                  <a:pt x="3005" y="1626"/>
                </a:lnTo>
                <a:close/>
                <a:moveTo>
                  <a:pt x="100" y="1626"/>
                </a:moveTo>
                <a:lnTo>
                  <a:pt x="450" y="1626"/>
                </a:lnTo>
                <a:lnTo>
                  <a:pt x="473" y="1629"/>
                </a:lnTo>
                <a:lnTo>
                  <a:pt x="495" y="1636"/>
                </a:lnTo>
                <a:lnTo>
                  <a:pt x="513" y="1648"/>
                </a:lnTo>
                <a:lnTo>
                  <a:pt x="529" y="1664"/>
                </a:lnTo>
                <a:lnTo>
                  <a:pt x="540" y="1682"/>
                </a:lnTo>
                <a:lnTo>
                  <a:pt x="547" y="1703"/>
                </a:lnTo>
                <a:lnTo>
                  <a:pt x="551" y="1726"/>
                </a:lnTo>
                <a:lnTo>
                  <a:pt x="547" y="1749"/>
                </a:lnTo>
                <a:lnTo>
                  <a:pt x="540" y="1771"/>
                </a:lnTo>
                <a:lnTo>
                  <a:pt x="529" y="1789"/>
                </a:lnTo>
                <a:lnTo>
                  <a:pt x="513" y="1805"/>
                </a:lnTo>
                <a:lnTo>
                  <a:pt x="495" y="1816"/>
                </a:lnTo>
                <a:lnTo>
                  <a:pt x="473" y="1823"/>
                </a:lnTo>
                <a:lnTo>
                  <a:pt x="450" y="1827"/>
                </a:lnTo>
                <a:lnTo>
                  <a:pt x="100" y="1827"/>
                </a:lnTo>
                <a:lnTo>
                  <a:pt x="77" y="1823"/>
                </a:lnTo>
                <a:lnTo>
                  <a:pt x="56" y="1816"/>
                </a:lnTo>
                <a:lnTo>
                  <a:pt x="37" y="1804"/>
                </a:lnTo>
                <a:lnTo>
                  <a:pt x="22" y="1788"/>
                </a:lnTo>
                <a:lnTo>
                  <a:pt x="10" y="1770"/>
                </a:lnTo>
                <a:lnTo>
                  <a:pt x="2" y="1749"/>
                </a:lnTo>
                <a:lnTo>
                  <a:pt x="0" y="1726"/>
                </a:lnTo>
                <a:lnTo>
                  <a:pt x="2" y="1703"/>
                </a:lnTo>
                <a:lnTo>
                  <a:pt x="10" y="1682"/>
                </a:lnTo>
                <a:lnTo>
                  <a:pt x="22" y="1664"/>
                </a:lnTo>
                <a:lnTo>
                  <a:pt x="37" y="1648"/>
                </a:lnTo>
                <a:lnTo>
                  <a:pt x="56" y="1636"/>
                </a:lnTo>
                <a:lnTo>
                  <a:pt x="77" y="1629"/>
                </a:lnTo>
                <a:lnTo>
                  <a:pt x="100" y="1626"/>
                </a:lnTo>
                <a:close/>
                <a:moveTo>
                  <a:pt x="1728" y="1090"/>
                </a:moveTo>
                <a:lnTo>
                  <a:pt x="1663" y="1094"/>
                </a:lnTo>
                <a:lnTo>
                  <a:pt x="1600" y="1104"/>
                </a:lnTo>
                <a:lnTo>
                  <a:pt x="1538" y="1119"/>
                </a:lnTo>
                <a:lnTo>
                  <a:pt x="1479" y="1141"/>
                </a:lnTo>
                <a:lnTo>
                  <a:pt x="1423" y="1167"/>
                </a:lnTo>
                <a:lnTo>
                  <a:pt x="1371" y="1200"/>
                </a:lnTo>
                <a:lnTo>
                  <a:pt x="1321" y="1236"/>
                </a:lnTo>
                <a:lnTo>
                  <a:pt x="1275" y="1277"/>
                </a:lnTo>
                <a:lnTo>
                  <a:pt x="1234" y="1323"/>
                </a:lnTo>
                <a:lnTo>
                  <a:pt x="1198" y="1373"/>
                </a:lnTo>
                <a:lnTo>
                  <a:pt x="1165" y="1425"/>
                </a:lnTo>
                <a:lnTo>
                  <a:pt x="1138" y="1481"/>
                </a:lnTo>
                <a:lnTo>
                  <a:pt x="1117" y="1540"/>
                </a:lnTo>
                <a:lnTo>
                  <a:pt x="1100" y="1601"/>
                </a:lnTo>
                <a:lnTo>
                  <a:pt x="1090" y="1665"/>
                </a:lnTo>
                <a:lnTo>
                  <a:pt x="1087" y="1730"/>
                </a:lnTo>
                <a:lnTo>
                  <a:pt x="1090" y="1752"/>
                </a:lnTo>
                <a:lnTo>
                  <a:pt x="1098" y="1774"/>
                </a:lnTo>
                <a:lnTo>
                  <a:pt x="1109" y="1793"/>
                </a:lnTo>
                <a:lnTo>
                  <a:pt x="1125" y="1808"/>
                </a:lnTo>
                <a:lnTo>
                  <a:pt x="1143" y="1820"/>
                </a:lnTo>
                <a:lnTo>
                  <a:pt x="1165" y="1828"/>
                </a:lnTo>
                <a:lnTo>
                  <a:pt x="1188" y="1830"/>
                </a:lnTo>
                <a:lnTo>
                  <a:pt x="1211" y="1828"/>
                </a:lnTo>
                <a:lnTo>
                  <a:pt x="1232" y="1820"/>
                </a:lnTo>
                <a:lnTo>
                  <a:pt x="1250" y="1808"/>
                </a:lnTo>
                <a:lnTo>
                  <a:pt x="1266" y="1793"/>
                </a:lnTo>
                <a:lnTo>
                  <a:pt x="1278" y="1774"/>
                </a:lnTo>
                <a:lnTo>
                  <a:pt x="1285" y="1753"/>
                </a:lnTo>
                <a:lnTo>
                  <a:pt x="1288" y="1730"/>
                </a:lnTo>
                <a:lnTo>
                  <a:pt x="1291" y="1674"/>
                </a:lnTo>
                <a:lnTo>
                  <a:pt x="1301" y="1622"/>
                </a:lnTo>
                <a:lnTo>
                  <a:pt x="1317" y="1571"/>
                </a:lnTo>
                <a:lnTo>
                  <a:pt x="1339" y="1524"/>
                </a:lnTo>
                <a:lnTo>
                  <a:pt x="1366" y="1479"/>
                </a:lnTo>
                <a:lnTo>
                  <a:pt x="1399" y="1438"/>
                </a:lnTo>
                <a:lnTo>
                  <a:pt x="1436" y="1401"/>
                </a:lnTo>
                <a:lnTo>
                  <a:pt x="1477" y="1369"/>
                </a:lnTo>
                <a:lnTo>
                  <a:pt x="1522" y="1342"/>
                </a:lnTo>
                <a:lnTo>
                  <a:pt x="1569" y="1320"/>
                </a:lnTo>
                <a:lnTo>
                  <a:pt x="1619" y="1304"/>
                </a:lnTo>
                <a:lnTo>
                  <a:pt x="1673" y="1294"/>
                </a:lnTo>
                <a:lnTo>
                  <a:pt x="1728" y="1291"/>
                </a:lnTo>
                <a:lnTo>
                  <a:pt x="1751" y="1287"/>
                </a:lnTo>
                <a:lnTo>
                  <a:pt x="1773" y="1280"/>
                </a:lnTo>
                <a:lnTo>
                  <a:pt x="1791" y="1269"/>
                </a:lnTo>
                <a:lnTo>
                  <a:pt x="1806" y="1252"/>
                </a:lnTo>
                <a:lnTo>
                  <a:pt x="1817" y="1235"/>
                </a:lnTo>
                <a:lnTo>
                  <a:pt x="1825" y="1213"/>
                </a:lnTo>
                <a:lnTo>
                  <a:pt x="1828" y="1190"/>
                </a:lnTo>
                <a:lnTo>
                  <a:pt x="1825" y="1167"/>
                </a:lnTo>
                <a:lnTo>
                  <a:pt x="1817" y="1146"/>
                </a:lnTo>
                <a:lnTo>
                  <a:pt x="1806" y="1128"/>
                </a:lnTo>
                <a:lnTo>
                  <a:pt x="1791" y="1112"/>
                </a:lnTo>
                <a:lnTo>
                  <a:pt x="1773" y="1100"/>
                </a:lnTo>
                <a:lnTo>
                  <a:pt x="1751" y="1093"/>
                </a:lnTo>
                <a:lnTo>
                  <a:pt x="1728" y="1090"/>
                </a:lnTo>
                <a:close/>
                <a:moveTo>
                  <a:pt x="1722" y="841"/>
                </a:moveTo>
                <a:lnTo>
                  <a:pt x="1799" y="843"/>
                </a:lnTo>
                <a:lnTo>
                  <a:pt x="1874" y="852"/>
                </a:lnTo>
                <a:lnTo>
                  <a:pt x="1948" y="867"/>
                </a:lnTo>
                <a:lnTo>
                  <a:pt x="2018" y="889"/>
                </a:lnTo>
                <a:lnTo>
                  <a:pt x="2087" y="915"/>
                </a:lnTo>
                <a:lnTo>
                  <a:pt x="2151" y="948"/>
                </a:lnTo>
                <a:lnTo>
                  <a:pt x="2214" y="984"/>
                </a:lnTo>
                <a:lnTo>
                  <a:pt x="2273" y="1027"/>
                </a:lnTo>
                <a:lnTo>
                  <a:pt x="2328" y="1073"/>
                </a:lnTo>
                <a:lnTo>
                  <a:pt x="2378" y="1124"/>
                </a:lnTo>
                <a:lnTo>
                  <a:pt x="2425" y="1179"/>
                </a:lnTo>
                <a:lnTo>
                  <a:pt x="2468" y="1237"/>
                </a:lnTo>
                <a:lnTo>
                  <a:pt x="2505" y="1299"/>
                </a:lnTo>
                <a:lnTo>
                  <a:pt x="2538" y="1364"/>
                </a:lnTo>
                <a:lnTo>
                  <a:pt x="2565" y="1432"/>
                </a:lnTo>
                <a:lnTo>
                  <a:pt x="2586" y="1503"/>
                </a:lnTo>
                <a:lnTo>
                  <a:pt x="2602" y="1575"/>
                </a:lnTo>
                <a:lnTo>
                  <a:pt x="2612" y="1650"/>
                </a:lnTo>
                <a:lnTo>
                  <a:pt x="2616" y="1727"/>
                </a:lnTo>
                <a:lnTo>
                  <a:pt x="2611" y="1806"/>
                </a:lnTo>
                <a:lnTo>
                  <a:pt x="2601" y="1882"/>
                </a:lnTo>
                <a:lnTo>
                  <a:pt x="2585" y="1958"/>
                </a:lnTo>
                <a:lnTo>
                  <a:pt x="2562" y="2030"/>
                </a:lnTo>
                <a:lnTo>
                  <a:pt x="2533" y="2099"/>
                </a:lnTo>
                <a:lnTo>
                  <a:pt x="2499" y="2166"/>
                </a:lnTo>
                <a:lnTo>
                  <a:pt x="2460" y="2228"/>
                </a:lnTo>
                <a:lnTo>
                  <a:pt x="2415" y="2287"/>
                </a:lnTo>
                <a:lnTo>
                  <a:pt x="2366" y="2342"/>
                </a:lnTo>
                <a:lnTo>
                  <a:pt x="2324" y="2389"/>
                </a:lnTo>
                <a:lnTo>
                  <a:pt x="2286" y="2439"/>
                </a:lnTo>
                <a:lnTo>
                  <a:pt x="2252" y="2491"/>
                </a:lnTo>
                <a:lnTo>
                  <a:pt x="2222" y="2546"/>
                </a:lnTo>
                <a:lnTo>
                  <a:pt x="2197" y="2603"/>
                </a:lnTo>
                <a:lnTo>
                  <a:pt x="2176" y="2662"/>
                </a:lnTo>
                <a:lnTo>
                  <a:pt x="2160" y="2722"/>
                </a:lnTo>
                <a:lnTo>
                  <a:pt x="2148" y="2783"/>
                </a:lnTo>
                <a:lnTo>
                  <a:pt x="2140" y="2813"/>
                </a:lnTo>
                <a:lnTo>
                  <a:pt x="2127" y="2839"/>
                </a:lnTo>
                <a:lnTo>
                  <a:pt x="2109" y="2862"/>
                </a:lnTo>
                <a:lnTo>
                  <a:pt x="2087" y="2881"/>
                </a:lnTo>
                <a:lnTo>
                  <a:pt x="2062" y="2895"/>
                </a:lnTo>
                <a:lnTo>
                  <a:pt x="2033" y="2904"/>
                </a:lnTo>
                <a:lnTo>
                  <a:pt x="2002" y="2907"/>
                </a:lnTo>
                <a:lnTo>
                  <a:pt x="1452" y="2907"/>
                </a:lnTo>
                <a:lnTo>
                  <a:pt x="1422" y="2904"/>
                </a:lnTo>
                <a:lnTo>
                  <a:pt x="1394" y="2895"/>
                </a:lnTo>
                <a:lnTo>
                  <a:pt x="1369" y="2881"/>
                </a:lnTo>
                <a:lnTo>
                  <a:pt x="1347" y="2862"/>
                </a:lnTo>
                <a:lnTo>
                  <a:pt x="1328" y="2839"/>
                </a:lnTo>
                <a:lnTo>
                  <a:pt x="1315" y="2813"/>
                </a:lnTo>
                <a:lnTo>
                  <a:pt x="1307" y="2785"/>
                </a:lnTo>
                <a:lnTo>
                  <a:pt x="1295" y="2722"/>
                </a:lnTo>
                <a:lnTo>
                  <a:pt x="1279" y="2662"/>
                </a:lnTo>
                <a:lnTo>
                  <a:pt x="1258" y="2603"/>
                </a:lnTo>
                <a:lnTo>
                  <a:pt x="1232" y="2546"/>
                </a:lnTo>
                <a:lnTo>
                  <a:pt x="1202" y="2491"/>
                </a:lnTo>
                <a:lnTo>
                  <a:pt x="1168" y="2438"/>
                </a:lnTo>
                <a:lnTo>
                  <a:pt x="1130" y="2389"/>
                </a:lnTo>
                <a:lnTo>
                  <a:pt x="1088" y="2342"/>
                </a:lnTo>
                <a:lnTo>
                  <a:pt x="1040" y="2287"/>
                </a:lnTo>
                <a:lnTo>
                  <a:pt x="996" y="2229"/>
                </a:lnTo>
                <a:lnTo>
                  <a:pt x="958" y="2167"/>
                </a:lnTo>
                <a:lnTo>
                  <a:pt x="924" y="2102"/>
                </a:lnTo>
                <a:lnTo>
                  <a:pt x="896" y="2033"/>
                </a:lnTo>
                <a:lnTo>
                  <a:pt x="873" y="1963"/>
                </a:lnTo>
                <a:lnTo>
                  <a:pt x="855" y="1890"/>
                </a:lnTo>
                <a:lnTo>
                  <a:pt x="845" y="1814"/>
                </a:lnTo>
                <a:lnTo>
                  <a:pt x="841" y="1737"/>
                </a:lnTo>
                <a:lnTo>
                  <a:pt x="843" y="1659"/>
                </a:lnTo>
                <a:lnTo>
                  <a:pt x="852" y="1585"/>
                </a:lnTo>
                <a:lnTo>
                  <a:pt x="867" y="1512"/>
                </a:lnTo>
                <a:lnTo>
                  <a:pt x="888" y="1440"/>
                </a:lnTo>
                <a:lnTo>
                  <a:pt x="914" y="1373"/>
                </a:lnTo>
                <a:lnTo>
                  <a:pt x="946" y="1307"/>
                </a:lnTo>
                <a:lnTo>
                  <a:pt x="982" y="1245"/>
                </a:lnTo>
                <a:lnTo>
                  <a:pt x="1024" y="1187"/>
                </a:lnTo>
                <a:lnTo>
                  <a:pt x="1070" y="1131"/>
                </a:lnTo>
                <a:lnTo>
                  <a:pt x="1120" y="1081"/>
                </a:lnTo>
                <a:lnTo>
                  <a:pt x="1175" y="1034"/>
                </a:lnTo>
                <a:lnTo>
                  <a:pt x="1233" y="991"/>
                </a:lnTo>
                <a:lnTo>
                  <a:pt x="1294" y="953"/>
                </a:lnTo>
                <a:lnTo>
                  <a:pt x="1359" y="920"/>
                </a:lnTo>
                <a:lnTo>
                  <a:pt x="1427" y="893"/>
                </a:lnTo>
                <a:lnTo>
                  <a:pt x="1497" y="871"/>
                </a:lnTo>
                <a:lnTo>
                  <a:pt x="1570" y="854"/>
                </a:lnTo>
                <a:lnTo>
                  <a:pt x="1644" y="844"/>
                </a:lnTo>
                <a:lnTo>
                  <a:pt x="1722" y="841"/>
                </a:lnTo>
                <a:close/>
                <a:moveTo>
                  <a:pt x="2868" y="477"/>
                </a:moveTo>
                <a:lnTo>
                  <a:pt x="2890" y="477"/>
                </a:lnTo>
                <a:lnTo>
                  <a:pt x="2911" y="481"/>
                </a:lnTo>
                <a:lnTo>
                  <a:pt x="2932" y="491"/>
                </a:lnTo>
                <a:lnTo>
                  <a:pt x="2951" y="505"/>
                </a:lnTo>
                <a:lnTo>
                  <a:pt x="2965" y="524"/>
                </a:lnTo>
                <a:lnTo>
                  <a:pt x="2974" y="544"/>
                </a:lnTo>
                <a:lnTo>
                  <a:pt x="2979" y="566"/>
                </a:lnTo>
                <a:lnTo>
                  <a:pt x="2979" y="587"/>
                </a:lnTo>
                <a:lnTo>
                  <a:pt x="2974" y="608"/>
                </a:lnTo>
                <a:lnTo>
                  <a:pt x="2965" y="629"/>
                </a:lnTo>
                <a:lnTo>
                  <a:pt x="2951" y="646"/>
                </a:lnTo>
                <a:lnTo>
                  <a:pt x="2702" y="895"/>
                </a:lnTo>
                <a:lnTo>
                  <a:pt x="2687" y="908"/>
                </a:lnTo>
                <a:lnTo>
                  <a:pt x="2669" y="917"/>
                </a:lnTo>
                <a:lnTo>
                  <a:pt x="2651" y="922"/>
                </a:lnTo>
                <a:lnTo>
                  <a:pt x="2631" y="923"/>
                </a:lnTo>
                <a:lnTo>
                  <a:pt x="2612" y="922"/>
                </a:lnTo>
                <a:lnTo>
                  <a:pt x="2594" y="917"/>
                </a:lnTo>
                <a:lnTo>
                  <a:pt x="2576" y="908"/>
                </a:lnTo>
                <a:lnTo>
                  <a:pt x="2560" y="895"/>
                </a:lnTo>
                <a:lnTo>
                  <a:pt x="2545" y="877"/>
                </a:lnTo>
                <a:lnTo>
                  <a:pt x="2536" y="856"/>
                </a:lnTo>
                <a:lnTo>
                  <a:pt x="2531" y="835"/>
                </a:lnTo>
                <a:lnTo>
                  <a:pt x="2531" y="813"/>
                </a:lnTo>
                <a:lnTo>
                  <a:pt x="2536" y="792"/>
                </a:lnTo>
                <a:lnTo>
                  <a:pt x="2545" y="771"/>
                </a:lnTo>
                <a:lnTo>
                  <a:pt x="2560" y="754"/>
                </a:lnTo>
                <a:lnTo>
                  <a:pt x="2808" y="505"/>
                </a:lnTo>
                <a:lnTo>
                  <a:pt x="2827" y="491"/>
                </a:lnTo>
                <a:lnTo>
                  <a:pt x="2847" y="481"/>
                </a:lnTo>
                <a:lnTo>
                  <a:pt x="2868" y="477"/>
                </a:lnTo>
                <a:close/>
                <a:moveTo>
                  <a:pt x="565" y="476"/>
                </a:moveTo>
                <a:lnTo>
                  <a:pt x="587" y="476"/>
                </a:lnTo>
                <a:lnTo>
                  <a:pt x="609" y="480"/>
                </a:lnTo>
                <a:lnTo>
                  <a:pt x="628" y="490"/>
                </a:lnTo>
                <a:lnTo>
                  <a:pt x="647" y="504"/>
                </a:lnTo>
                <a:lnTo>
                  <a:pt x="894" y="753"/>
                </a:lnTo>
                <a:lnTo>
                  <a:pt x="910" y="771"/>
                </a:lnTo>
                <a:lnTo>
                  <a:pt x="919" y="791"/>
                </a:lnTo>
                <a:lnTo>
                  <a:pt x="924" y="813"/>
                </a:lnTo>
                <a:lnTo>
                  <a:pt x="924" y="835"/>
                </a:lnTo>
                <a:lnTo>
                  <a:pt x="919" y="855"/>
                </a:lnTo>
                <a:lnTo>
                  <a:pt x="910" y="876"/>
                </a:lnTo>
                <a:lnTo>
                  <a:pt x="894" y="894"/>
                </a:lnTo>
                <a:lnTo>
                  <a:pt x="879" y="907"/>
                </a:lnTo>
                <a:lnTo>
                  <a:pt x="862" y="915"/>
                </a:lnTo>
                <a:lnTo>
                  <a:pt x="843" y="921"/>
                </a:lnTo>
                <a:lnTo>
                  <a:pt x="824" y="923"/>
                </a:lnTo>
                <a:lnTo>
                  <a:pt x="806" y="921"/>
                </a:lnTo>
                <a:lnTo>
                  <a:pt x="787" y="915"/>
                </a:lnTo>
                <a:lnTo>
                  <a:pt x="770" y="907"/>
                </a:lnTo>
                <a:lnTo>
                  <a:pt x="754" y="894"/>
                </a:lnTo>
                <a:lnTo>
                  <a:pt x="505" y="646"/>
                </a:lnTo>
                <a:lnTo>
                  <a:pt x="490" y="628"/>
                </a:lnTo>
                <a:lnTo>
                  <a:pt x="481" y="608"/>
                </a:lnTo>
                <a:lnTo>
                  <a:pt x="476" y="586"/>
                </a:lnTo>
                <a:lnTo>
                  <a:pt x="476" y="564"/>
                </a:lnTo>
                <a:lnTo>
                  <a:pt x="481" y="543"/>
                </a:lnTo>
                <a:lnTo>
                  <a:pt x="490" y="523"/>
                </a:lnTo>
                <a:lnTo>
                  <a:pt x="505" y="504"/>
                </a:lnTo>
                <a:lnTo>
                  <a:pt x="523" y="490"/>
                </a:lnTo>
                <a:lnTo>
                  <a:pt x="543" y="480"/>
                </a:lnTo>
                <a:lnTo>
                  <a:pt x="565" y="476"/>
                </a:lnTo>
                <a:close/>
                <a:moveTo>
                  <a:pt x="1728" y="0"/>
                </a:moveTo>
                <a:lnTo>
                  <a:pt x="1751" y="2"/>
                </a:lnTo>
                <a:lnTo>
                  <a:pt x="1773" y="10"/>
                </a:lnTo>
                <a:lnTo>
                  <a:pt x="1791" y="22"/>
                </a:lnTo>
                <a:lnTo>
                  <a:pt x="1806" y="37"/>
                </a:lnTo>
                <a:lnTo>
                  <a:pt x="1817" y="56"/>
                </a:lnTo>
                <a:lnTo>
                  <a:pt x="1825" y="77"/>
                </a:lnTo>
                <a:lnTo>
                  <a:pt x="1828" y="100"/>
                </a:lnTo>
                <a:lnTo>
                  <a:pt x="1828" y="450"/>
                </a:lnTo>
                <a:lnTo>
                  <a:pt x="1825" y="473"/>
                </a:lnTo>
                <a:lnTo>
                  <a:pt x="1817" y="494"/>
                </a:lnTo>
                <a:lnTo>
                  <a:pt x="1805" y="513"/>
                </a:lnTo>
                <a:lnTo>
                  <a:pt x="1790" y="528"/>
                </a:lnTo>
                <a:lnTo>
                  <a:pt x="1771" y="539"/>
                </a:lnTo>
                <a:lnTo>
                  <a:pt x="1751" y="547"/>
                </a:lnTo>
                <a:lnTo>
                  <a:pt x="1728" y="550"/>
                </a:lnTo>
                <a:lnTo>
                  <a:pt x="1705" y="547"/>
                </a:lnTo>
                <a:lnTo>
                  <a:pt x="1684" y="539"/>
                </a:lnTo>
                <a:lnTo>
                  <a:pt x="1665" y="528"/>
                </a:lnTo>
                <a:lnTo>
                  <a:pt x="1650" y="513"/>
                </a:lnTo>
                <a:lnTo>
                  <a:pt x="1638" y="494"/>
                </a:lnTo>
                <a:lnTo>
                  <a:pt x="1630" y="473"/>
                </a:lnTo>
                <a:lnTo>
                  <a:pt x="1628" y="450"/>
                </a:lnTo>
                <a:lnTo>
                  <a:pt x="1628" y="100"/>
                </a:lnTo>
                <a:lnTo>
                  <a:pt x="1630" y="77"/>
                </a:lnTo>
                <a:lnTo>
                  <a:pt x="1638" y="56"/>
                </a:lnTo>
                <a:lnTo>
                  <a:pt x="1650" y="37"/>
                </a:lnTo>
                <a:lnTo>
                  <a:pt x="1665" y="22"/>
                </a:lnTo>
                <a:lnTo>
                  <a:pt x="1684" y="10"/>
                </a:lnTo>
                <a:lnTo>
                  <a:pt x="1705" y="2"/>
                </a:lnTo>
                <a:lnTo>
                  <a:pt x="17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A1BE5C0-864A-493D-B8ED-6CDFB6F2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2009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3B140-C7BA-9A11-B2C2-962705E67539}"/>
              </a:ext>
            </a:extLst>
          </p:cNvPr>
          <p:cNvSpPr/>
          <p:nvPr/>
        </p:nvSpPr>
        <p:spPr>
          <a:xfrm>
            <a:off x="2987555" y="490600"/>
            <a:ext cx="1204896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to Cart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1D0819-8D74-CE2E-CBB6-A73B3AA2DB8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192451" y="880077"/>
            <a:ext cx="690001" cy="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5C1049-B20B-430C-C8DC-625885F5F916}"/>
              </a:ext>
            </a:extLst>
          </p:cNvPr>
          <p:cNvSpPr/>
          <p:nvPr/>
        </p:nvSpPr>
        <p:spPr>
          <a:xfrm>
            <a:off x="4882452" y="502225"/>
            <a:ext cx="1722486" cy="755703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look at Quantity and Volume of Transaction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2F900-CA90-F2A4-65F8-7FA6C3B4153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604938" y="880077"/>
            <a:ext cx="729551" cy="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77398-07FA-D52C-5E5C-F18746B88E4C}"/>
              </a:ext>
            </a:extLst>
          </p:cNvPr>
          <p:cNvSpPr/>
          <p:nvPr/>
        </p:nvSpPr>
        <p:spPr>
          <a:xfrm>
            <a:off x="7334489" y="490600"/>
            <a:ext cx="1204896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Checkout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155E6A-0BAF-5C3E-C3B1-FC6AC902174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936937" y="1269555"/>
            <a:ext cx="0" cy="444688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EABDE-D716-8D90-47C9-CC694D845F35}"/>
              </a:ext>
            </a:extLst>
          </p:cNvPr>
          <p:cNvSpPr/>
          <p:nvPr/>
        </p:nvSpPr>
        <p:spPr>
          <a:xfrm>
            <a:off x="6882347" y="1714243"/>
            <a:ext cx="1948764" cy="1093107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AI system or model will check for possibility of suspicious activity basis these actions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8D2F1A-4B2E-2684-C426-AF82DF4524AC}"/>
              </a:ext>
            </a:extLst>
          </p:cNvPr>
          <p:cNvCxnSpPr>
            <a:cxnSpLocks/>
          </p:cNvCxnSpPr>
          <p:nvPr/>
        </p:nvCxnSpPr>
        <p:spPr>
          <a:xfrm flipH="1">
            <a:off x="7863381" y="2840060"/>
            <a:ext cx="19278" cy="1447356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39FE6970-11C5-017A-E387-F04020D4BBEB}"/>
              </a:ext>
            </a:extLst>
          </p:cNvPr>
          <p:cNvSpPr/>
          <p:nvPr/>
        </p:nvSpPr>
        <p:spPr>
          <a:xfrm>
            <a:off x="6914930" y="4287416"/>
            <a:ext cx="1896902" cy="1523964"/>
          </a:xfrm>
          <a:prstGeom prst="diamond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Looks Suspicious?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5ADA82-8351-93A2-7117-BAB3CC108855}"/>
              </a:ext>
            </a:extLst>
          </p:cNvPr>
          <p:cNvCxnSpPr>
            <a:cxnSpLocks/>
            <a:stCxn id="20" idx="1"/>
            <a:endCxn id="26" idx="6"/>
          </p:cNvCxnSpPr>
          <p:nvPr/>
        </p:nvCxnSpPr>
        <p:spPr>
          <a:xfrm flipH="1">
            <a:off x="6159043" y="5049398"/>
            <a:ext cx="755887" cy="1898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9C5838-BAD3-F41B-83FA-CCFFAB390463}"/>
              </a:ext>
            </a:extLst>
          </p:cNvPr>
          <p:cNvCxnSpPr>
            <a:cxnSpLocks/>
          </p:cNvCxnSpPr>
          <p:nvPr/>
        </p:nvCxnSpPr>
        <p:spPr>
          <a:xfrm>
            <a:off x="7873020" y="5811380"/>
            <a:ext cx="0" cy="34294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060241-955E-8625-1642-80305BCB8D9D}"/>
              </a:ext>
            </a:extLst>
          </p:cNvPr>
          <p:cNvSpPr/>
          <p:nvPr/>
        </p:nvSpPr>
        <p:spPr>
          <a:xfrm>
            <a:off x="7145492" y="6147737"/>
            <a:ext cx="1582890" cy="48128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 the transaction go through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D32228-73F8-1B31-7F87-AB8804E957FB}"/>
              </a:ext>
            </a:extLst>
          </p:cNvPr>
          <p:cNvSpPr/>
          <p:nvPr/>
        </p:nvSpPr>
        <p:spPr>
          <a:xfrm>
            <a:off x="4766905" y="4456062"/>
            <a:ext cx="1392138" cy="1224641"/>
          </a:xfrm>
          <a:prstGeom prst="ellipse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Raise appropriate triggers and decline the transaction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1A7AF-481D-EE0D-A76F-8E238C112594}"/>
              </a:ext>
            </a:extLst>
          </p:cNvPr>
          <p:cNvSpPr txBox="1"/>
          <p:nvPr/>
        </p:nvSpPr>
        <p:spPr>
          <a:xfrm>
            <a:off x="6300405" y="4735795"/>
            <a:ext cx="46428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07235-46AC-341D-FEB9-CDA5E22168A1}"/>
              </a:ext>
            </a:extLst>
          </p:cNvPr>
          <p:cNvSpPr txBox="1"/>
          <p:nvPr/>
        </p:nvSpPr>
        <p:spPr>
          <a:xfrm>
            <a:off x="7936937" y="5818308"/>
            <a:ext cx="4621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471052-71A7-B64C-45A4-EBF520ACAF63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011018" y="4374225"/>
            <a:ext cx="847042" cy="35239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658CF1-CD64-9282-4EEF-35DFC0FAEDAD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3669567" y="5147853"/>
            <a:ext cx="1097338" cy="2709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A7D2AE-11C7-37CC-3D6A-ED03A8C8E7A7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764256" y="5389363"/>
            <a:ext cx="1093804" cy="576115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2949F04-6040-3AB3-2BF4-828328EEFAEF}"/>
              </a:ext>
            </a:extLst>
          </p:cNvPr>
          <p:cNvSpPr/>
          <p:nvPr/>
        </p:nvSpPr>
        <p:spPr>
          <a:xfrm>
            <a:off x="2636408" y="4084296"/>
            <a:ext cx="137461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 Specific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529A6D-08F1-DF29-596E-1D646C71C015}"/>
              </a:ext>
            </a:extLst>
          </p:cNvPr>
          <p:cNvSpPr/>
          <p:nvPr/>
        </p:nvSpPr>
        <p:spPr>
          <a:xfrm>
            <a:off x="2276337" y="4866727"/>
            <a:ext cx="1393230" cy="562251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Volume/Quantity specific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C5F93-601F-9B5E-6892-86A1FF4E021F}"/>
              </a:ext>
            </a:extLst>
          </p:cNvPr>
          <p:cNvSpPr/>
          <p:nvPr/>
        </p:nvSpPr>
        <p:spPr>
          <a:xfrm>
            <a:off x="2389646" y="5675549"/>
            <a:ext cx="137461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of transactions specific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AFF46A-D566-3638-15CF-7B43FA5159CA}"/>
              </a:ext>
            </a:extLst>
          </p:cNvPr>
          <p:cNvSpPr/>
          <p:nvPr/>
        </p:nvSpPr>
        <p:spPr>
          <a:xfrm>
            <a:off x="503583" y="490600"/>
            <a:ext cx="1853579" cy="77895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track activity of  customers using device id and IP Address on the app/website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16D354-8E93-8966-1577-BCB444DF17E7}"/>
              </a:ext>
            </a:extLst>
          </p:cNvPr>
          <p:cNvCxnSpPr>
            <a:cxnSpLocks/>
          </p:cNvCxnSpPr>
          <p:nvPr/>
        </p:nvCxnSpPr>
        <p:spPr>
          <a:xfrm>
            <a:off x="2372409" y="880077"/>
            <a:ext cx="599899" cy="0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87026F8-2043-2BAA-274C-9EA2B1B53DD1}"/>
              </a:ext>
            </a:extLst>
          </p:cNvPr>
          <p:cNvSpPr/>
          <p:nvPr/>
        </p:nvSpPr>
        <p:spPr>
          <a:xfrm>
            <a:off x="4011018" y="1465018"/>
            <a:ext cx="2381786" cy="1054615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the Location from where customer is making transaction and if its from unknown location for registered customer and unexpected location for an unregistered customer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E3A389-2E9D-196C-FE03-FC050DEFE364}"/>
              </a:ext>
            </a:extLst>
          </p:cNvPr>
          <p:cNvSpPr/>
          <p:nvPr/>
        </p:nvSpPr>
        <p:spPr>
          <a:xfrm>
            <a:off x="4030297" y="2794289"/>
            <a:ext cx="2352793" cy="92583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 on past transactions from same device or IP Address check if customer is making multiple transactions in small denominations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B1E8F-2A68-2344-7AF6-D1BCF5257419}"/>
              </a:ext>
            </a:extLst>
          </p:cNvPr>
          <p:cNvSpPr/>
          <p:nvPr/>
        </p:nvSpPr>
        <p:spPr>
          <a:xfrm>
            <a:off x="9385369" y="2626815"/>
            <a:ext cx="2078962" cy="1093107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if the amount of time spent from same device or IP Address on the Caratlane app/website is surprisingly long or short before making a purchase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4BE0D6-BA76-C589-225E-0D1C40832508}"/>
              </a:ext>
            </a:extLst>
          </p:cNvPr>
          <p:cNvSpPr/>
          <p:nvPr/>
        </p:nvSpPr>
        <p:spPr>
          <a:xfrm>
            <a:off x="9295488" y="1434311"/>
            <a:ext cx="2168843" cy="912572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if the order quantity/volume is more than a threshold (which Caratlane can set)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7D13FE-B384-1727-2BF6-83C27A2A9CAC}"/>
              </a:ext>
            </a:extLst>
          </p:cNvPr>
          <p:cNvCxnSpPr>
            <a:cxnSpLocks/>
          </p:cNvCxnSpPr>
          <p:nvPr/>
        </p:nvCxnSpPr>
        <p:spPr>
          <a:xfrm flipV="1">
            <a:off x="8831111" y="1770467"/>
            <a:ext cx="464377" cy="394437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205022-80BE-15BB-7D76-D337A324A6E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831111" y="2444836"/>
            <a:ext cx="554258" cy="728533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187F12-A874-84C0-4B2C-A6333A7FB435}"/>
              </a:ext>
            </a:extLst>
          </p:cNvPr>
          <p:cNvCxnSpPr>
            <a:cxnSpLocks/>
            <a:stCxn id="15" idx="1"/>
            <a:endCxn id="46" idx="3"/>
          </p:cNvCxnSpPr>
          <p:nvPr/>
        </p:nvCxnSpPr>
        <p:spPr>
          <a:xfrm flipH="1" flipV="1">
            <a:off x="6392804" y="1992326"/>
            <a:ext cx="489543" cy="26847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23F49C-47D5-BD74-CE6C-B2CDB9943145}"/>
              </a:ext>
            </a:extLst>
          </p:cNvPr>
          <p:cNvCxnSpPr>
            <a:cxnSpLocks/>
          </p:cNvCxnSpPr>
          <p:nvPr/>
        </p:nvCxnSpPr>
        <p:spPr>
          <a:xfrm flipH="1">
            <a:off x="6385484" y="2421014"/>
            <a:ext cx="487150" cy="723879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482001-A24B-D90B-B93F-6A94DCD12997}"/>
              </a:ext>
            </a:extLst>
          </p:cNvPr>
          <p:cNvSpPr/>
          <p:nvPr/>
        </p:nvSpPr>
        <p:spPr>
          <a:xfrm>
            <a:off x="4011018" y="6147737"/>
            <a:ext cx="1766930" cy="579858"/>
          </a:xfrm>
          <a:prstGeom prst="rect">
            <a:avLst/>
          </a:prstGeom>
          <a:solidFill>
            <a:schemeClr val="bg1"/>
          </a:solidFill>
          <a:ln>
            <a:solidFill>
              <a:srgbClr val="4F3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F32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Surprisingly long or short browsing on Caratlane app/website</a:t>
            </a:r>
            <a:endParaRPr lang="en-IN" sz="1100" b="1" dirty="0">
              <a:solidFill>
                <a:srgbClr val="4F32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1D870F-66B0-737C-F66B-504E41CDABAE}"/>
              </a:ext>
            </a:extLst>
          </p:cNvPr>
          <p:cNvCxnSpPr>
            <a:cxnSpLocks/>
          </p:cNvCxnSpPr>
          <p:nvPr/>
        </p:nvCxnSpPr>
        <p:spPr>
          <a:xfrm flipH="1">
            <a:off x="5029124" y="5623075"/>
            <a:ext cx="109742" cy="478861"/>
          </a:xfrm>
          <a:prstGeom prst="straightConnector1">
            <a:avLst/>
          </a:prstGeom>
          <a:ln>
            <a:solidFill>
              <a:srgbClr val="4F3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C4B2522-9C9E-E9B1-1582-BE8E81BE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2009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BB170-5D69-4510-ABB6-A2C7B99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Work Flow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C48F8-368E-4597-AF77-3C75DADA7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CRISP- DM 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E85E5-A362-4EDB-A8A4-C0E3FD0A7844}"/>
              </a:ext>
            </a:extLst>
          </p:cNvPr>
          <p:cNvSpPr/>
          <p:nvPr/>
        </p:nvSpPr>
        <p:spPr>
          <a:xfrm>
            <a:off x="611032" y="3276296"/>
            <a:ext cx="1829577" cy="259598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E83973-040C-4303-9408-6A28D4468DDD}"/>
              </a:ext>
            </a:extLst>
          </p:cNvPr>
          <p:cNvSpPr/>
          <p:nvPr/>
        </p:nvSpPr>
        <p:spPr>
          <a:xfrm>
            <a:off x="2439105" y="3276296"/>
            <a:ext cx="1829577" cy="259598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0AE222-E23D-446F-8618-04F8A6726E82}"/>
              </a:ext>
            </a:extLst>
          </p:cNvPr>
          <p:cNvSpPr/>
          <p:nvPr/>
        </p:nvSpPr>
        <p:spPr>
          <a:xfrm>
            <a:off x="4267178" y="3276296"/>
            <a:ext cx="1829577" cy="259598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EF52E4-A32C-49CF-B967-ED5E8C634253}"/>
              </a:ext>
            </a:extLst>
          </p:cNvPr>
          <p:cNvSpPr/>
          <p:nvPr/>
        </p:nvSpPr>
        <p:spPr>
          <a:xfrm>
            <a:off x="6095251" y="3276296"/>
            <a:ext cx="1829577" cy="259598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26B294-070C-4798-9C71-554F44DFEFAD}"/>
              </a:ext>
            </a:extLst>
          </p:cNvPr>
          <p:cNvSpPr/>
          <p:nvPr/>
        </p:nvSpPr>
        <p:spPr>
          <a:xfrm>
            <a:off x="7923324" y="3276296"/>
            <a:ext cx="1829577" cy="2595985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99151B-94EE-4500-8314-497EF9773671}"/>
              </a:ext>
            </a:extLst>
          </p:cNvPr>
          <p:cNvSpPr/>
          <p:nvPr/>
        </p:nvSpPr>
        <p:spPr>
          <a:xfrm>
            <a:off x="9751397" y="3276296"/>
            <a:ext cx="1829577" cy="259598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18461E-5C91-477A-8D3A-8A69365BA11B}"/>
              </a:ext>
            </a:extLst>
          </p:cNvPr>
          <p:cNvCxnSpPr>
            <a:cxnSpLocks/>
          </p:cNvCxnSpPr>
          <p:nvPr/>
        </p:nvCxnSpPr>
        <p:spPr>
          <a:xfrm>
            <a:off x="611030" y="2217683"/>
            <a:ext cx="109699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69CD200-1C86-4ABC-B19B-647208BA4014}"/>
              </a:ext>
            </a:extLst>
          </p:cNvPr>
          <p:cNvSpPr/>
          <p:nvPr/>
        </p:nvSpPr>
        <p:spPr>
          <a:xfrm rot="10800000">
            <a:off x="1394391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28A7813-8CC0-4B51-9F05-28D9CDF86316}"/>
              </a:ext>
            </a:extLst>
          </p:cNvPr>
          <p:cNvSpPr/>
          <p:nvPr/>
        </p:nvSpPr>
        <p:spPr>
          <a:xfrm rot="10800000">
            <a:off x="3222465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C7B969B-3442-481A-83CF-2A602826AD9F}"/>
              </a:ext>
            </a:extLst>
          </p:cNvPr>
          <p:cNvSpPr/>
          <p:nvPr/>
        </p:nvSpPr>
        <p:spPr>
          <a:xfrm rot="10800000">
            <a:off x="5050537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473E84-A4D0-449F-8032-1BC5A68E2E64}"/>
              </a:ext>
            </a:extLst>
          </p:cNvPr>
          <p:cNvSpPr/>
          <p:nvPr/>
        </p:nvSpPr>
        <p:spPr>
          <a:xfrm rot="10800000">
            <a:off x="6878610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0AEB6C56-C18D-4049-9C83-C558D433C6CD}"/>
              </a:ext>
            </a:extLst>
          </p:cNvPr>
          <p:cNvSpPr/>
          <p:nvPr/>
        </p:nvSpPr>
        <p:spPr>
          <a:xfrm rot="10800000">
            <a:off x="8706683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90C3196-2281-40FD-96AC-8AA96303701E}"/>
              </a:ext>
            </a:extLst>
          </p:cNvPr>
          <p:cNvSpPr/>
          <p:nvPr/>
        </p:nvSpPr>
        <p:spPr>
          <a:xfrm rot="10800000">
            <a:off x="10534756" y="3272074"/>
            <a:ext cx="262856" cy="163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2AA7C-6F22-4F68-959C-D7C903C4503B}"/>
              </a:ext>
            </a:extLst>
          </p:cNvPr>
          <p:cNvSpPr txBox="1"/>
          <p:nvPr/>
        </p:nvSpPr>
        <p:spPr>
          <a:xfrm>
            <a:off x="1055179" y="2538278"/>
            <a:ext cx="9412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A8621-F237-4B45-A810-C044CD489B6E}"/>
              </a:ext>
            </a:extLst>
          </p:cNvPr>
          <p:cNvSpPr txBox="1"/>
          <p:nvPr/>
        </p:nvSpPr>
        <p:spPr>
          <a:xfrm>
            <a:off x="2985844" y="2538278"/>
            <a:ext cx="7360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IN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CA82A-964E-456F-AA44-7FFE61419B12}"/>
              </a:ext>
            </a:extLst>
          </p:cNvPr>
          <p:cNvSpPr txBox="1"/>
          <p:nvPr/>
        </p:nvSpPr>
        <p:spPr>
          <a:xfrm>
            <a:off x="4660739" y="2538278"/>
            <a:ext cx="10424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1C6926-3CA0-4404-B09A-DFB22221DBD8}"/>
              </a:ext>
            </a:extLst>
          </p:cNvPr>
          <p:cNvSpPr txBox="1"/>
          <p:nvPr/>
        </p:nvSpPr>
        <p:spPr>
          <a:xfrm>
            <a:off x="6561037" y="2538278"/>
            <a:ext cx="8980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EA1D09-1769-4866-9673-7828432CBF8B}"/>
              </a:ext>
            </a:extLst>
          </p:cNvPr>
          <p:cNvSpPr txBox="1"/>
          <p:nvPr/>
        </p:nvSpPr>
        <p:spPr>
          <a:xfrm>
            <a:off x="8245642" y="2538278"/>
            <a:ext cx="11849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  <a:endParaRPr lang="en-IN" b="1" dirty="0">
              <a:solidFill>
                <a:schemeClr val="accent6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6CF10E-9A79-416A-83AD-08B61BEA3F04}"/>
              </a:ext>
            </a:extLst>
          </p:cNvPr>
          <p:cNvSpPr txBox="1"/>
          <p:nvPr/>
        </p:nvSpPr>
        <p:spPr>
          <a:xfrm>
            <a:off x="10177012" y="2538278"/>
            <a:ext cx="9783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  <a:endParaRPr lang="en-IN" b="1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C3DCEC-3B27-4D7E-8AE0-D50DD76D83B0}"/>
              </a:ext>
            </a:extLst>
          </p:cNvPr>
          <p:cNvSpPr/>
          <p:nvPr/>
        </p:nvSpPr>
        <p:spPr>
          <a:xfrm>
            <a:off x="1452247" y="2144111"/>
            <a:ext cx="147144" cy="1471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23368C-2A2C-4FD2-90BB-2B88A35FB791}"/>
              </a:ext>
            </a:extLst>
          </p:cNvPr>
          <p:cNvSpPr/>
          <p:nvPr/>
        </p:nvSpPr>
        <p:spPr>
          <a:xfrm>
            <a:off x="3280320" y="2144111"/>
            <a:ext cx="147144" cy="147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CDBD75-6732-452E-B441-8C258FDAAFD8}"/>
              </a:ext>
            </a:extLst>
          </p:cNvPr>
          <p:cNvSpPr/>
          <p:nvPr/>
        </p:nvSpPr>
        <p:spPr>
          <a:xfrm>
            <a:off x="5108393" y="2144111"/>
            <a:ext cx="147144" cy="1471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A8E05C-6156-46F3-AE02-2C8B254EAAB5}"/>
              </a:ext>
            </a:extLst>
          </p:cNvPr>
          <p:cNvSpPr/>
          <p:nvPr/>
        </p:nvSpPr>
        <p:spPr>
          <a:xfrm>
            <a:off x="6936466" y="2144111"/>
            <a:ext cx="147144" cy="1471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A07850-4FAF-4BB5-8B9A-237FE126D45C}"/>
              </a:ext>
            </a:extLst>
          </p:cNvPr>
          <p:cNvSpPr/>
          <p:nvPr/>
        </p:nvSpPr>
        <p:spPr>
          <a:xfrm>
            <a:off x="8764539" y="2144111"/>
            <a:ext cx="147144" cy="147144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1DEE8A-B7FB-4B53-98A2-58FD7601C9D0}"/>
              </a:ext>
            </a:extLst>
          </p:cNvPr>
          <p:cNvSpPr/>
          <p:nvPr/>
        </p:nvSpPr>
        <p:spPr>
          <a:xfrm>
            <a:off x="10592612" y="2144111"/>
            <a:ext cx="147144" cy="1471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93766-3DF8-450E-A3A6-1DC1B14BAE4F}"/>
              </a:ext>
            </a:extLst>
          </p:cNvPr>
          <p:cNvSpPr txBox="1"/>
          <p:nvPr/>
        </p:nvSpPr>
        <p:spPr>
          <a:xfrm>
            <a:off x="704651" y="4370091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Journey on Caratlane Portal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B03F0-02F8-48C0-B8CA-EA5ED354487A}"/>
              </a:ext>
            </a:extLst>
          </p:cNvPr>
          <p:cNvSpPr txBox="1"/>
          <p:nvPr/>
        </p:nvSpPr>
        <p:spPr>
          <a:xfrm>
            <a:off x="70465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7C3773-03F3-4DE1-94C2-A8F107B72CCB}"/>
              </a:ext>
            </a:extLst>
          </p:cNvPr>
          <p:cNvSpPr txBox="1"/>
          <p:nvPr/>
        </p:nvSpPr>
        <p:spPr>
          <a:xfrm>
            <a:off x="2522941" y="4370091"/>
            <a:ext cx="1642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Online Data</a:t>
            </a:r>
          </a:p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collected from Public sources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B6386-5803-4DB7-90B4-99A0CA5B09A1}"/>
              </a:ext>
            </a:extLst>
          </p:cNvPr>
          <p:cNvSpPr txBox="1"/>
          <p:nvPr/>
        </p:nvSpPr>
        <p:spPr>
          <a:xfrm>
            <a:off x="252294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  <a:endParaRPr lang="en-I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67E039-6E19-49D7-953F-2BFC88A92A83}"/>
              </a:ext>
            </a:extLst>
          </p:cNvPr>
          <p:cNvSpPr txBox="1"/>
          <p:nvPr/>
        </p:nvSpPr>
        <p:spPr>
          <a:xfrm>
            <a:off x="4362251" y="4370091"/>
            <a:ext cx="1642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Descriptive Analytics, Clean Data, Format Variables, Correlation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C1F43D-F2C9-4335-9D65-F671FE650F13}"/>
              </a:ext>
            </a:extLst>
          </p:cNvPr>
          <p:cNvSpPr txBox="1"/>
          <p:nvPr/>
        </p:nvSpPr>
        <p:spPr>
          <a:xfrm>
            <a:off x="436225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Preparation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823CDF-7E7D-4BD7-9341-A35F94BA64E3}"/>
              </a:ext>
            </a:extLst>
          </p:cNvPr>
          <p:cNvSpPr txBox="1"/>
          <p:nvPr/>
        </p:nvSpPr>
        <p:spPr>
          <a:xfrm>
            <a:off x="6191050" y="4370091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Test</a:t>
            </a:r>
          </a:p>
          <a:p>
            <a:pPr algn="ctr"/>
            <a:r>
              <a:rPr lang="es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Design. Build &amp; assess the model 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E10E1D-EF06-435B-BA00-63F3B094E1CF}"/>
              </a:ext>
            </a:extLst>
          </p:cNvPr>
          <p:cNvSpPr txBox="1"/>
          <p:nvPr/>
        </p:nvSpPr>
        <p:spPr>
          <a:xfrm>
            <a:off x="6191050" y="3651418"/>
            <a:ext cx="1642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Techniques</a:t>
            </a:r>
            <a:endParaRPr lang="en-I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64DEFB-C249-48DA-BE3C-92C46C9AF3EC}"/>
              </a:ext>
            </a:extLst>
          </p:cNvPr>
          <p:cNvSpPr txBox="1"/>
          <p:nvPr/>
        </p:nvSpPr>
        <p:spPr>
          <a:xfrm>
            <a:off x="8009340" y="4370091"/>
            <a:ext cx="1642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Synthesize the model output in terms of good &amp; bad outcomes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7F4A6F-3FD5-4A94-AA17-9159BF9CAF78}"/>
              </a:ext>
            </a:extLst>
          </p:cNvPr>
          <p:cNvSpPr txBox="1"/>
          <p:nvPr/>
        </p:nvSpPr>
        <p:spPr>
          <a:xfrm>
            <a:off x="8009340" y="3651418"/>
            <a:ext cx="16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Basis the business criteria</a:t>
            </a:r>
            <a:endParaRPr lang="en-IN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3EB356-D723-422F-B9BA-0329CFEE0983}"/>
              </a:ext>
            </a:extLst>
          </p:cNvPr>
          <p:cNvSpPr txBox="1"/>
          <p:nvPr/>
        </p:nvSpPr>
        <p:spPr>
          <a:xfrm>
            <a:off x="9838141" y="4370091"/>
            <a:ext cx="1642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Monitoring Triggers &amp; Maintenance outputs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A911BB-884B-48DA-8759-E70F162A252C}"/>
              </a:ext>
            </a:extLst>
          </p:cNvPr>
          <p:cNvSpPr txBox="1"/>
          <p:nvPr/>
        </p:nvSpPr>
        <p:spPr>
          <a:xfrm>
            <a:off x="9838141" y="3651418"/>
            <a:ext cx="16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Automation &amp; Optimizations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2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B98E-7D9D-461F-99B8-53C28E86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08E5-83AA-435D-BE16-9F43F9016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066881"/>
            <a:ext cx="9589317" cy="510870"/>
          </a:xfrm>
        </p:spPr>
        <p:txBody>
          <a:bodyPr>
            <a:normAutofit/>
          </a:bodyPr>
          <a:lstStyle/>
          <a:p>
            <a:r>
              <a:rPr lang="en-US" dirty="0"/>
              <a:t>Online Transaction Data with 15,110 Transactions and 11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A619-4B34-4D1A-A291-0DB316AA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77751"/>
            <a:ext cx="9156986" cy="1621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69BCF-6C17-40AD-AE3B-AD1EB4BE82F0}"/>
              </a:ext>
            </a:extLst>
          </p:cNvPr>
          <p:cNvSpPr txBox="1"/>
          <p:nvPr/>
        </p:nvSpPr>
        <p:spPr>
          <a:xfrm>
            <a:off x="609601" y="3224046"/>
            <a:ext cx="1067737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Assuming that the Caratlane website/app should be generating similar data points, the sample dataset comprises of Unique Customer ID, information on customers’ activity such as sign-up time, purchase and purchase value, demographics such as sex, age and IP address and device usage were used to explore and build a model. </a:t>
            </a:r>
          </a:p>
          <a:p>
            <a:pPr algn="l"/>
            <a:r>
              <a:rPr lang="en-US" sz="1600" dirty="0"/>
              <a:t>-- Awareness in terms of Reach and the sources </a:t>
            </a:r>
          </a:p>
          <a:p>
            <a:pPr algn="l"/>
            <a:r>
              <a:rPr lang="en-US" sz="1600" dirty="0"/>
              <a:t>-- Conversion Time calculated using the difference in days between sign up time and purchase time (assuming it was the first purchase)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user_id - The unique id of the Customer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signup_time  -The time at which the Customer signs up into the portal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purchase_time -The time at which the Customer performs any purchase from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purchase_value  - The amount at which the customer buys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device_id   - device id is specific to the device what the customer is using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source   - The channel used by customer to get into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browser  - Search engine used by customer during their search in the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sex       - Customer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age     -Customer 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ip_address  - Customer IP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class    - Target variable [1- Fraud transaction , 0 - Successfull Transaction]</a:t>
            </a:r>
          </a:p>
        </p:txBody>
      </p:sp>
    </p:spTree>
    <p:extLst>
      <p:ext uri="{BB962C8B-B14F-4D97-AF65-F5344CB8AC3E}">
        <p14:creationId xmlns:p14="http://schemas.microsoft.com/office/powerpoint/2010/main" val="19797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FBB-CF74-4E8E-9D95-955BC42B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9" y="322135"/>
            <a:ext cx="7777571" cy="711081"/>
          </a:xfrm>
        </p:spPr>
        <p:txBody>
          <a:bodyPr/>
          <a:lstStyle/>
          <a:p>
            <a:r>
              <a:rPr lang="en-US" dirty="0"/>
              <a:t>Model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1246-25B1-4723-9450-28778AC47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059" y="959372"/>
            <a:ext cx="9265919" cy="510870"/>
          </a:xfrm>
        </p:spPr>
        <p:txBody>
          <a:bodyPr>
            <a:normAutofit/>
          </a:bodyPr>
          <a:lstStyle/>
          <a:p>
            <a:r>
              <a:rPr lang="en-US" dirty="0"/>
              <a:t>Correlation, Under-sampling, one Hot Encoding, Normalization, Lazy Predict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0D2C5-387B-495B-A6A5-953E3EE6D849}"/>
              </a:ext>
            </a:extLst>
          </p:cNvPr>
          <p:cNvSpPr txBox="1"/>
          <p:nvPr/>
        </p:nvSpPr>
        <p:spPr>
          <a:xfrm>
            <a:off x="497059" y="1349225"/>
            <a:ext cx="6578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From the sample dataset-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Overall, 9 % Fraud Cases, with max value of 20K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Non-Frauds Transactions Max Value approx. 1.4 Lakhs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Min &amp; Max days to make the first purchase from signing up ranging from 1 to 337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Fraud transactions, Average time taken to make the first purchase were close to 17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BernoulliNB and AdaBoost are the best models with an accuracy &amp; F1- Score of 68% using Lazy predict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C73E98-E4D2-4FE3-AF8E-E22498F8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54" y="4199152"/>
            <a:ext cx="3517016" cy="23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62E2CF-D084-48C7-9A9D-92C48DC3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1" y="4158654"/>
            <a:ext cx="3701916" cy="23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>
            <a:extLst>
              <a:ext uri="{FF2B5EF4-FFF2-40B4-BE49-F238E27FC236}">
                <a16:creationId xmlns:a16="http://schemas.microsoft.com/office/drawing/2014/main" id="{63ABFE0C-D3A4-4B8E-B094-944832D96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39BFB0-599B-4C98-871D-C75AD6A5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57" y="1470242"/>
            <a:ext cx="4471280" cy="49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0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C64-6F7E-40B3-8D5F-861D7C20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6" y="246738"/>
            <a:ext cx="7777571" cy="711081"/>
          </a:xfrm>
        </p:spPr>
        <p:txBody>
          <a:bodyPr/>
          <a:lstStyle/>
          <a:p>
            <a:r>
              <a:rPr lang="en-US" dirty="0"/>
              <a:t>StreamLit UI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1E28-3A25-4E75-9EA4-B10361D8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586" y="951082"/>
            <a:ext cx="7155606" cy="51087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https://ajith1892-pyco22-app-ckphil.streamlit.app/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4B061701-7356-4F8E-BB12-8A177D25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952"/>
            <a:ext cx="5926320" cy="3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519487C-BF7F-4128-8E77-9B9E9FB0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5891"/>
            <a:ext cx="5926320" cy="3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75F7D-02C3-46A1-8648-8C54EBF47537}"/>
              </a:ext>
            </a:extLst>
          </p:cNvPr>
          <p:cNvSpPr txBox="1"/>
          <p:nvPr/>
        </p:nvSpPr>
        <p:spPr>
          <a:xfrm>
            <a:off x="251892" y="5119144"/>
            <a:ext cx="1156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As a first step, the Detection system will check for Transaction being a Fraud or Non-Fraud, basis that, we can further create triggers 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Location in terms of IP address, billing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Min-Max Quantity per Transaction or invoice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Min-Max Values Purchased per Transaction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Unusual Time Spent on Page Views, Product Views or Multiple Clicks on specific SKUs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Loyalty Frauds such as unusual high rates </a:t>
            </a:r>
            <a:r>
              <a:rPr lang="en-US" sz="1600" b="1" i="0" dirty="0">
                <a:effectLst/>
                <a:latin typeface="relative-book"/>
              </a:rPr>
              <a:t>of points being purchased, redeemed, or transferred between accounts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7164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7FD5-9B3E-4CE8-BAA8-6E287FF8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214" y="1978618"/>
            <a:ext cx="7777571" cy="1450382"/>
          </a:xfrm>
        </p:spPr>
        <p:txBody>
          <a:bodyPr/>
          <a:lstStyle/>
          <a:p>
            <a:pPr algn="ctr"/>
            <a:r>
              <a:rPr lang="en-US" dirty="0"/>
              <a:t>Happy to take Questions &amp; Feedback!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327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732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Open Sans</vt:lpstr>
      <vt:lpstr>relative-book</vt:lpstr>
      <vt:lpstr>Office Theme</vt:lpstr>
      <vt:lpstr>Using Data Driven Solution to Detect &amp; Prevent Fraud for Caratlane</vt:lpstr>
      <vt:lpstr>CARATLANE CUSTOMER JOURNEY</vt:lpstr>
      <vt:lpstr>PowerPoint Presentation</vt:lpstr>
      <vt:lpstr>Machine Learning Work Flow</vt:lpstr>
      <vt:lpstr>Sample Data Summary</vt:lpstr>
      <vt:lpstr>Model Output</vt:lpstr>
      <vt:lpstr>StreamLit UI Prototype</vt:lpstr>
      <vt:lpstr>Happy to take Questions &amp; Feedback!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AI system can help Caratlane in detecting/preventing fraudulent activities</dc:title>
  <dc:creator>Negi, Kailash</dc:creator>
  <cp:lastModifiedBy>Negi, Kailash</cp:lastModifiedBy>
  <cp:revision>5</cp:revision>
  <dcterms:created xsi:type="dcterms:W3CDTF">2022-11-25T05:25:17Z</dcterms:created>
  <dcterms:modified xsi:type="dcterms:W3CDTF">2022-12-12T13:14:09Z</dcterms:modified>
</cp:coreProperties>
</file>