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49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M2010J19SI</dc:creator>
  <dcterms:created xsi:type="dcterms:W3CDTF">2024-09-10T09:20:26Z</dcterms:created>
  <dcterms:modified xsi:type="dcterms:W3CDTF">2024-09-10T09:20:26Z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d3f6ee8035014e36a206781384b877ba</vt:lpwstr>
  </property>
</Properties>
</file>