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BB41A9-8169-E177-8B87-3BEA630AA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14" y="843497"/>
            <a:ext cx="10244213" cy="52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CC13CA-D1CC-0508-16DF-81F9C232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12" y="843497"/>
            <a:ext cx="10158640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9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2A6B2C-43D1-5678-5C16-B29C26A5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396" y="990194"/>
            <a:ext cx="10366459" cy="507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3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5B2602-94D2-CB65-7D25-6BAA33F2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44" y="819048"/>
            <a:ext cx="10256438" cy="520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2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86C27E-FDE8-3C60-05DF-FD318BE4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22" y="819048"/>
            <a:ext cx="10354235" cy="52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1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Ajith B</dc:creator>
  <cp:lastModifiedBy>Ajith B</cp:lastModifiedBy>
  <cp:revision>2</cp:revision>
  <dcterms:created xsi:type="dcterms:W3CDTF">2024-04-23T04:05:59Z</dcterms:created>
  <dcterms:modified xsi:type="dcterms:W3CDTF">2024-04-23T04:33:58Z</dcterms:modified>
</cp:coreProperties>
</file>