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/>
              <a:t>STUDENT NAME: A.Ajith</a:t>
            </a:r>
            <a:endParaRPr lang="en-US" sz="2400" b="1" u="sng" dirty="0"/>
          </a:p>
          <a:p>
            <a:r>
              <a:rPr lang="en-US" sz="2400" b="1" u="sng" dirty="0"/>
              <a:t>REGISTER NO: 312207886</a:t>
            </a:r>
          </a:p>
          <a:p>
            <a:r>
              <a:rPr lang="en-US" sz="2400" b="1" u="sng" dirty="0"/>
              <a:t>DEPARTMENT: B.com General </a:t>
            </a:r>
          </a:p>
          <a:p>
            <a:r>
              <a:rPr lang="en-US" sz="2400" b="1" u="sng" dirty="0"/>
              <a:t>COLLEGE: The quaide milleth college for men</a:t>
            </a:r>
          </a:p>
          <a:p>
            <a:r>
              <a:rPr lang="en-US" sz="2400" b="1" u="sng" dirty="0"/>
              <a:t>           </a:t>
            </a:r>
            <a:endParaRPr lang="en-IN" sz="2400" b="1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117008-6023-C871-7145-C0F9429B26E2}"/>
              </a:ext>
            </a:extLst>
          </p:cNvPr>
          <p:cNvSpPr txBox="1"/>
          <p:nvPr/>
        </p:nvSpPr>
        <p:spPr>
          <a:xfrm>
            <a:off x="739775" y="1131390"/>
            <a:ext cx="82034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Financial statement modeling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key step in the process of valuing companies and the securities they have issued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 We focus on how analysts use industry information and corporate disclosures to forecast a company's future financial results.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916B3D-3302-777C-A258-79280EB32212}"/>
              </a:ext>
            </a:extLst>
          </p:cNvPr>
          <p:cNvSpPr txBox="1"/>
          <p:nvPr/>
        </p:nvSpPr>
        <p:spPr>
          <a:xfrm>
            <a:off x="755332" y="1372969"/>
            <a:ext cx="6107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Statement of Results means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written statement of certified examination results issued by the Institute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ADAB0E-150C-DB66-8AAD-EDF3052D5A6D}"/>
              </a:ext>
            </a:extLst>
          </p:cNvPr>
          <p:cNvSpPr txBox="1"/>
          <p:nvPr/>
        </p:nvSpPr>
        <p:spPr>
          <a:xfrm>
            <a:off x="523875" y="1346507"/>
            <a:ext cx="61079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purpose of a conclusion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to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Google Sans"/>
              </a:rPr>
              <a:t>summarise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the main points of your essay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 It is your last opportunity to bring together what you have been saying, and to make your opinion, and your understanding of the topic, very clear to your examiner.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A6A31E-4822-98D7-E4B1-474D2D47B88D}"/>
              </a:ext>
            </a:extLst>
          </p:cNvPr>
          <p:cNvSpPr txBox="1"/>
          <p:nvPr/>
        </p:nvSpPr>
        <p:spPr>
          <a:xfrm>
            <a:off x="333858" y="1280636"/>
            <a:ext cx="68613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181E00"/>
                </a:solidFill>
                <a:effectLst/>
                <a:latin typeface="Google Sans"/>
              </a:rPr>
              <a:t>A problem statement is </a:t>
            </a:r>
            <a:r>
              <a:rPr lang="en-US" b="0" i="0">
                <a:solidFill>
                  <a:srgbClr val="040C28"/>
                </a:solidFill>
                <a:effectLst/>
                <a:latin typeface="Google Sans"/>
              </a:rPr>
              <a:t>a description of an issue to be addressed. or a condition to be improved upon</a:t>
            </a:r>
            <a:r>
              <a:rPr lang="en-US" b="0" i="0">
                <a:solidFill>
                  <a:srgbClr val="181E00"/>
                </a:solidFill>
                <a:effectLst/>
                <a:latin typeface="Google Sans"/>
              </a:rPr>
              <a:t>. It identifies the gap between the current problem and goal. The first condition of solving a problem is understanding the problem, which can be done by way of a problem statement.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080113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 overview is a detailed description of a project’s goals and objectives, the steps to achieve these goals, and the expected outcomes. In addition, a project overview enables you to outline the project schedule, budget, necessary resources, and status.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E6BA6-7D0C-5BE7-D6ED-ACF26A91C07D}"/>
              </a:ext>
            </a:extLst>
          </p:cNvPr>
          <p:cNvSpPr txBox="1"/>
          <p:nvPr/>
        </p:nvSpPr>
        <p:spPr>
          <a:xfrm>
            <a:off x="699452" y="1534209"/>
            <a:ext cx="6107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This statement needs to be signed by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either the Ultimate Consignee or the End User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1228" y="870812"/>
            <a:ext cx="10478929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spc="10">
                <a:solidFill>
                  <a:schemeClr val="tx2"/>
                </a:solidFill>
              </a:rPr>
              <a:t>O</a:t>
            </a:r>
            <a:r>
              <a:rPr lang="en-US" sz="3600" spc="25">
                <a:solidFill>
                  <a:schemeClr val="tx2"/>
                </a:solidFill>
              </a:rPr>
              <a:t>U</a:t>
            </a:r>
            <a:r>
              <a:rPr lang="en-US" sz="3600">
                <a:solidFill>
                  <a:schemeClr val="tx2"/>
                </a:solidFill>
              </a:rPr>
              <a:t>R</a:t>
            </a:r>
            <a:r>
              <a:rPr lang="en-US" sz="3600" spc="5">
                <a:solidFill>
                  <a:schemeClr val="tx2"/>
                </a:solidFill>
              </a:rPr>
              <a:t> </a:t>
            </a:r>
            <a:r>
              <a:rPr lang="en-US" sz="3600" spc="25">
                <a:solidFill>
                  <a:schemeClr val="tx2"/>
                </a:solidFill>
              </a:rPr>
              <a:t>S</a:t>
            </a:r>
            <a:r>
              <a:rPr lang="en-US" sz="3600" spc="10">
                <a:solidFill>
                  <a:schemeClr val="tx2"/>
                </a:solidFill>
              </a:rPr>
              <a:t>O</a:t>
            </a:r>
            <a:r>
              <a:rPr lang="en-US" sz="3600" spc="25">
                <a:solidFill>
                  <a:schemeClr val="tx2"/>
                </a:solidFill>
              </a:rPr>
              <a:t>LU</a:t>
            </a:r>
            <a:r>
              <a:rPr lang="en-US" sz="3600" spc="-35">
                <a:solidFill>
                  <a:schemeClr val="tx2"/>
                </a:solidFill>
              </a:rPr>
              <a:t>T</a:t>
            </a:r>
            <a:r>
              <a:rPr lang="en-US" sz="3600" spc="-30">
                <a:solidFill>
                  <a:schemeClr val="tx2"/>
                </a:solidFill>
              </a:rPr>
              <a:t>I</a:t>
            </a:r>
            <a:r>
              <a:rPr lang="en-US" sz="3600" spc="10">
                <a:solidFill>
                  <a:schemeClr val="tx2"/>
                </a:solidFill>
              </a:rPr>
              <a:t>O</a:t>
            </a:r>
            <a:r>
              <a:rPr lang="en-US" sz="3600">
                <a:solidFill>
                  <a:schemeClr val="tx2"/>
                </a:solidFill>
              </a:rPr>
              <a:t>N</a:t>
            </a:r>
            <a:r>
              <a:rPr lang="en-US" sz="3600" spc="-345">
                <a:solidFill>
                  <a:schemeClr val="tx2"/>
                </a:solidFill>
              </a:rPr>
              <a:t> </a:t>
            </a:r>
            <a:r>
              <a:rPr lang="en-US" sz="3600" spc="-35">
                <a:solidFill>
                  <a:schemeClr val="tx2"/>
                </a:solidFill>
              </a:rPr>
              <a:t>A</a:t>
            </a:r>
            <a:r>
              <a:rPr lang="en-US" sz="3600" spc="-5">
                <a:solidFill>
                  <a:schemeClr val="tx2"/>
                </a:solidFill>
              </a:rPr>
              <a:t>N</a:t>
            </a:r>
            <a:r>
              <a:rPr lang="en-US" sz="3600">
                <a:solidFill>
                  <a:schemeClr val="tx2"/>
                </a:solidFill>
              </a:rPr>
              <a:t>D</a:t>
            </a:r>
            <a:r>
              <a:rPr lang="en-US" sz="3600" spc="35">
                <a:solidFill>
                  <a:schemeClr val="tx2"/>
                </a:solidFill>
              </a:rPr>
              <a:t> </a:t>
            </a:r>
            <a:r>
              <a:rPr lang="en-US" sz="3600" spc="-30">
                <a:solidFill>
                  <a:schemeClr val="tx2"/>
                </a:solidFill>
              </a:rPr>
              <a:t>I</a:t>
            </a:r>
            <a:r>
              <a:rPr lang="en-US" sz="3600" spc="-35">
                <a:solidFill>
                  <a:schemeClr val="tx2"/>
                </a:solidFill>
              </a:rPr>
              <a:t>T</a:t>
            </a:r>
            <a:r>
              <a:rPr lang="en-US" sz="3600">
                <a:solidFill>
                  <a:schemeClr val="tx2"/>
                </a:solidFill>
              </a:rPr>
              <a:t>S</a:t>
            </a:r>
            <a:r>
              <a:rPr lang="en-US" sz="3600" spc="60">
                <a:solidFill>
                  <a:schemeClr val="tx2"/>
                </a:solidFill>
              </a:rPr>
              <a:t> </a:t>
            </a:r>
            <a:r>
              <a:rPr lang="en-US" sz="3600" spc="-295">
                <a:solidFill>
                  <a:schemeClr val="tx2"/>
                </a:solidFill>
              </a:rPr>
              <a:t>V</a:t>
            </a:r>
            <a:r>
              <a:rPr lang="en-US" sz="3600" spc="-35">
                <a:solidFill>
                  <a:schemeClr val="tx2"/>
                </a:solidFill>
              </a:rPr>
              <a:t>A</a:t>
            </a:r>
            <a:r>
              <a:rPr lang="en-US" sz="3600" spc="25">
                <a:solidFill>
                  <a:schemeClr val="tx2"/>
                </a:solidFill>
              </a:rPr>
              <a:t>LU</a:t>
            </a:r>
            <a:r>
              <a:rPr lang="en-US" sz="3600">
                <a:solidFill>
                  <a:schemeClr val="tx2"/>
                </a:solidFill>
              </a:rPr>
              <a:t>E</a:t>
            </a:r>
            <a:r>
              <a:rPr lang="en-US" sz="3600" spc="-65">
                <a:solidFill>
                  <a:schemeClr val="tx2"/>
                </a:solidFill>
              </a:rPr>
              <a:t> </a:t>
            </a:r>
            <a:r>
              <a:rPr lang="en-US" sz="3600" spc="-15">
                <a:solidFill>
                  <a:schemeClr val="tx2"/>
                </a:solidFill>
              </a:rPr>
              <a:t>P</a:t>
            </a:r>
            <a:r>
              <a:rPr lang="en-US" sz="3600" spc="-30">
                <a:solidFill>
                  <a:schemeClr val="tx2"/>
                </a:solidFill>
              </a:rPr>
              <a:t>R</a:t>
            </a:r>
            <a:r>
              <a:rPr lang="en-US" sz="3600" spc="10">
                <a:solidFill>
                  <a:schemeClr val="tx2"/>
                </a:solidFill>
              </a:rPr>
              <a:t>O</a:t>
            </a:r>
            <a:r>
              <a:rPr lang="en-US" sz="3600" spc="-15">
                <a:solidFill>
                  <a:schemeClr val="tx2"/>
                </a:solidFill>
              </a:rPr>
              <a:t>P</a:t>
            </a:r>
            <a:r>
              <a:rPr lang="en-US" sz="3600" spc="10">
                <a:solidFill>
                  <a:schemeClr val="tx2"/>
                </a:solidFill>
              </a:rPr>
              <a:t>O</a:t>
            </a:r>
            <a:r>
              <a:rPr lang="en-US" sz="3600" spc="25">
                <a:solidFill>
                  <a:schemeClr val="tx2"/>
                </a:solidFill>
              </a:rPr>
              <a:t>S</a:t>
            </a:r>
            <a:r>
              <a:rPr lang="en-US" sz="3600" spc="-30">
                <a:solidFill>
                  <a:schemeClr val="tx2"/>
                </a:solidFill>
              </a:rPr>
              <a:t>I</a:t>
            </a:r>
            <a:r>
              <a:rPr lang="en-US" sz="3600" spc="-35">
                <a:solidFill>
                  <a:schemeClr val="tx2"/>
                </a:solidFill>
              </a:rPr>
              <a:t>T</a:t>
            </a:r>
            <a:r>
              <a:rPr lang="en-US" sz="3600" spc="-30">
                <a:solidFill>
                  <a:schemeClr val="tx2"/>
                </a:solidFill>
              </a:rPr>
              <a:t>I</a:t>
            </a:r>
            <a:r>
              <a:rPr lang="en-US" sz="3600" spc="10">
                <a:solidFill>
                  <a:schemeClr val="tx2"/>
                </a:solidFill>
              </a:rPr>
              <a:t>O</a:t>
            </a:r>
            <a:r>
              <a:rPr lang="en-US" sz="3600">
                <a:solidFill>
                  <a:schemeClr val="tx2"/>
                </a:solidFill>
              </a:rPr>
              <a:t>N</a:t>
            </a:r>
            <a:endParaRPr lang="en-US" sz="3600" dirty="0">
              <a:solidFill>
                <a:schemeClr val="tx2"/>
              </a:solidFill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08CE64-10EA-ECEB-9A61-7C285B03E2B4}"/>
              </a:ext>
            </a:extLst>
          </p:cNvPr>
          <p:cNvSpPr txBox="1"/>
          <p:nvPr/>
        </p:nvSpPr>
        <p:spPr>
          <a:xfrm>
            <a:off x="2819400" y="2276475"/>
            <a:ext cx="63115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value proposition is a short statement that communicates why buyers should choose your products or services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 It's more than just a product or service description — it's the specific solution that your business provides and the promise of value that a customer can expect you to deliver.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3662A-7F45-4F39-6BA0-5F97FA8D6424}"/>
              </a:ext>
            </a:extLst>
          </p:cNvPr>
          <p:cNvSpPr txBox="1"/>
          <p:nvPr/>
        </p:nvSpPr>
        <p:spPr>
          <a:xfrm>
            <a:off x="755332" y="1288554"/>
            <a:ext cx="61079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As defined in the first section, a dataset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collection of data used for analysis and modeling and typically organized in a structured format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910019" y="1086420"/>
            <a:ext cx="85340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(three or four sentences), in simple language (that can be spoken and understood by a normal human) that creates interest in you and your company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ajith zero</cp:lastModifiedBy>
  <cp:revision>16</cp:revision>
  <dcterms:created xsi:type="dcterms:W3CDTF">2024-03-29T15:07:22Z</dcterms:created>
  <dcterms:modified xsi:type="dcterms:W3CDTF">2024-09-04T10:07:50Z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