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6"/>
            <a:ext cx="1666875" cy="136198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954591" y="3040529"/>
            <a:ext cx="8610600" cy="1938992"/>
          </a:xfrm>
          <a:prstGeom prst="rect">
            <a:avLst/>
          </a:prstGeom>
          <a:noFill/>
          <a:ln>
            <a:solidFill>
              <a:schemeClr val="tx1"/>
            </a:solidFill>
          </a:ln>
        </p:spPr>
        <p:txBody>
          <a:bodyPr wrap="square" rtlCol="0">
            <a:spAutoFit/>
          </a:bodyPr>
          <a:lstStyle/>
          <a:p>
            <a:r>
              <a:rPr lang="en-US" sz="2400" i="1" dirty="0"/>
              <a:t>STUDENT NAME:  </a:t>
            </a:r>
            <a:r>
              <a:rPr lang="en-IN" sz="2400" i="1" dirty="0"/>
              <a:t>Ajith .S</a:t>
            </a:r>
            <a:endParaRPr lang="en-US" sz="2400" i="1" dirty="0"/>
          </a:p>
          <a:p>
            <a:r>
              <a:rPr lang="en-US" sz="2400" i="1" dirty="0"/>
              <a:t>REGISTER NO:       31220</a:t>
            </a:r>
            <a:r>
              <a:rPr lang="en-IN" sz="2400" i="1" dirty="0"/>
              <a:t>6556</a:t>
            </a:r>
            <a:endParaRPr lang="en-US" sz="2400" i="1" dirty="0"/>
          </a:p>
          <a:p>
            <a:r>
              <a:rPr lang="en-US" sz="2400" i="1" dirty="0"/>
              <a:t>DEPARTMENT:      COMMERCE </a:t>
            </a:r>
          </a:p>
          <a:p>
            <a:r>
              <a:rPr lang="en-US" sz="2400" i="1" dirty="0"/>
              <a:t>COLLEGE:               </a:t>
            </a:r>
            <a:r>
              <a:rPr lang="en-US" sz="2400" i="1" dirty="0" err="1"/>
              <a:t>AGURCHAND</a:t>
            </a:r>
            <a:r>
              <a:rPr lang="en-US" sz="2400" i="1" dirty="0"/>
              <a:t> </a:t>
            </a:r>
            <a:r>
              <a:rPr lang="en-US" sz="2400" i="1" dirty="0" err="1"/>
              <a:t>MANMULL</a:t>
            </a:r>
            <a:r>
              <a:rPr lang="en-US" sz="2400" i="1" dirty="0"/>
              <a:t>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738664"/>
          </a:xfrm>
        </p:spPr>
        <p:txBody>
          <a:bodyPr/>
          <a:lstStyle/>
          <a:p>
            <a:r>
              <a:rPr lang="en-IN" dirty="0">
                <a:latin typeface="Times New Roman" panose="02020603050405020304" pitchFamily="18" charset="0"/>
                <a:cs typeface="Times New Roman" panose="02020603050405020304" pitchFamily="18" charset="0"/>
              </a:rPr>
              <a:t>           Conclusion </a:t>
            </a: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AA7E07E-3757-A8D3-1946-AD945207FFEE}"/>
              </a:ext>
            </a:extLst>
          </p:cNvPr>
          <p:cNvSpPr txBox="1"/>
          <p:nvPr/>
        </p:nvSpPr>
        <p:spPr>
          <a:xfrm>
            <a:off x="1601401" y="1445710"/>
            <a:ext cx="7095096" cy="4247317"/>
          </a:xfrm>
          <a:prstGeom prst="rect">
            <a:avLst/>
          </a:prstGeom>
          <a:noFill/>
        </p:spPr>
        <p:txBody>
          <a:bodyPr wrap="square">
            <a:spAutoFit/>
          </a:bodyPr>
          <a:lstStyle/>
          <a:p>
            <a:endParaRPr lang="en-IN" dirty="0">
              <a:effectLst/>
            </a:endParaRPr>
          </a:p>
          <a:p>
            <a:r>
              <a:rPr lang="en-IN" b="0" i="0" u="none" strike="noStrike" dirty="0">
                <a:effectLst/>
                <a:latin typeface="Arial" panose="020B0604020202020204" pitchFamily="34" charset="0"/>
              </a:rPr>
              <a:t>Data Analysis &amp; Conclusion</a:t>
            </a:r>
          </a:p>
          <a:p>
            <a:r>
              <a:rPr lang="en-IN" b="0" i="0" u="none" strike="noStrike" dirty="0">
                <a:effectLst/>
                <a:latin typeface="Arial" panose="020B0604020202020204" pitchFamily="34" charset="0"/>
              </a:rPr>
              <a:t>•</a:t>
            </a:r>
          </a:p>
          <a:p>
            <a:r>
              <a:rPr lang="en-IN" b="0" i="0" u="none" strike="noStrike" dirty="0">
                <a:effectLst/>
                <a:latin typeface="Arial" panose="020B0604020202020204" pitchFamily="34" charset="0"/>
              </a:rPr>
              <a:t>Take out your data from the seed </a:t>
            </a:r>
          </a:p>
          <a:p>
            <a:r>
              <a:rPr lang="en-IN" b="0" i="0" u="none" strike="noStrike" dirty="0">
                <a:effectLst/>
                <a:latin typeface="Arial" panose="020B0604020202020204" pitchFamily="34" charset="0"/>
              </a:rPr>
              <a:t>germination lab</a:t>
            </a:r>
          </a:p>
          <a:p>
            <a:r>
              <a:rPr lang="en-IN" b="0" i="0" u="none" strike="noStrike" dirty="0">
                <a:effectLst/>
                <a:latin typeface="Arial" panose="020B0604020202020204" pitchFamily="34" charset="0"/>
              </a:rPr>
              <a:t>•</a:t>
            </a:r>
          </a:p>
          <a:p>
            <a:r>
              <a:rPr lang="en-IN" b="0" i="0" u="none" strike="noStrike" dirty="0">
                <a:effectLst/>
                <a:latin typeface="Arial" panose="020B0604020202020204" pitchFamily="34" charset="0"/>
              </a:rPr>
              <a:t>One person from each group please update </a:t>
            </a:r>
          </a:p>
          <a:p>
            <a:r>
              <a:rPr lang="en-IN" b="0" i="0" u="none" strike="noStrike" dirty="0">
                <a:effectLst/>
                <a:latin typeface="Arial" panose="020B0604020202020204" pitchFamily="34" charset="0"/>
              </a:rPr>
              <a:t>the data chart if you have not done so </a:t>
            </a:r>
          </a:p>
          <a:p>
            <a:r>
              <a:rPr lang="en-IN" b="0" i="0" u="none" strike="noStrike" dirty="0">
                <a:effectLst/>
                <a:latin typeface="Arial" panose="020B0604020202020204" pitchFamily="34" charset="0"/>
              </a:rPr>
              <a:t>already</a:t>
            </a:r>
          </a:p>
          <a:p>
            <a:r>
              <a:rPr lang="en-IN" b="0" i="0" u="none" strike="noStrike" dirty="0">
                <a:effectLst/>
                <a:latin typeface="Arial" panose="020B0604020202020204" pitchFamily="34" charset="0"/>
              </a:rPr>
              <a:t>•</a:t>
            </a:r>
          </a:p>
          <a:p>
            <a:r>
              <a:rPr lang="en-IN" b="0" i="0" u="none" strike="noStrike" dirty="0">
                <a:effectLst/>
                <a:latin typeface="Arial" panose="020B0604020202020204" pitchFamily="34" charset="0"/>
              </a:rPr>
              <a:t>Mrs. Lee will print out a class data set for all </a:t>
            </a:r>
          </a:p>
          <a:p>
            <a:r>
              <a:rPr lang="en-IN" b="0" i="0" u="none" strike="noStrike" dirty="0">
                <a:effectLst/>
                <a:latin typeface="Arial" panose="020B0604020202020204" pitchFamily="34" charset="0"/>
              </a:rPr>
              <a:t>students once it is completed by all table</a:t>
            </a:r>
          </a:p>
          <a:p>
            <a:endParaRPr lang="en-IN" dirty="0">
              <a:effectLst/>
            </a:endParaRPr>
          </a:p>
          <a:p>
            <a:br>
              <a:rPr lang="en-IN" dirty="0"/>
            </a:b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ajithjain312004@outlook.com</cp:lastModifiedBy>
  <cp:revision>3</cp:revision>
  <dcterms:created xsi:type="dcterms:W3CDTF">2024-03-29T15:07:22Z</dcterms:created>
  <dcterms:modified xsi:type="dcterms:W3CDTF">2024-09-10T14:08:16Z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