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599B6D-0DA1-46A3-92EB-321DF54DA45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46A-9039-4559-BF70-CF6DA1B4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60AA-3674-4DA4-AADB-A2C2B93B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357B-F178-4A4C-B7F5-DD16FC30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2644-FD85-4D87-A50C-F98E1BF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6643-582D-4186-8625-E44C34E9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6243-EC62-4462-8BD4-6134E6A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D0BB-D4D3-4E55-A1A2-8DDB458A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4FE5-93C3-4A02-B63A-F0C3622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26E7-5AEC-4648-A865-1F362141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302D-8540-44FD-9EC6-60A09BB7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0C7E7-D556-4FC2-BC93-6C86F810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013B9-3F42-46A3-B9E0-1456976D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C8E8-1D7D-4914-B54F-0E2ACB41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2F96-6FA5-4EE4-91E6-3F6D0778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9654B-3A3E-4064-90C0-892B8D9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EF28-6182-4EAB-858C-375D1EE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9ACF-BF3D-4A60-AC95-032B3581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7CB5-D2CB-4FD1-91CF-C72E9B5B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B22D-3B2B-4967-B34D-6520E541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4546-7DFF-4344-BB65-22BF5EDB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4E49-3ADE-4EFC-B49C-E1EFFF42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52D6D-AD45-46BB-9B19-EE5DBF1C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B5AA-2F7E-4A35-B3E9-5368509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5449-A806-419A-86C3-0F0F643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C19B-63E4-4DCE-AF7D-9D423022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C88C-655A-4667-A24A-81A4BFDC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BE6E-2EAC-499F-AF15-574F84E6B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E8F80-DE85-430E-8724-2607F50C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C4E7-8717-4FC9-88E8-69901C0D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20CD-DB4B-4643-AAE2-E62EED9B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E5770-D545-46D1-9DBE-AD89312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F1A4-CB24-4D69-9DA1-2F053F24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EB2E-968E-4027-AC3D-3F42B2D4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53FAB-B186-49B9-8124-DE40F69D9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EF505-FD7D-4844-8763-A7E7D6C82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A1162-9C8F-439C-BA86-2D8492A98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A3904-EC17-426A-90C7-B867BE56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1D5C9-DE31-48CB-917E-1EA7BBDF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CD7E-C6CE-4798-A5A2-5A57F510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4BF1-361C-4B20-B8FA-AD5FA722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00A1F-4061-4EB4-BF8C-F9118F5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ACB62-59BB-4472-9C20-DD2C668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D13A0-D11C-4F2A-A2A0-F54D3748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C5FE1-7D28-4D93-91A2-8E4CEC19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D3B41-7437-4ADB-953C-5360CC78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9F060-2405-427F-A934-E701BF95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39A2-9DEE-494D-AB79-0AE37264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62A1-2A35-4D14-A226-B04F23B4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5D97-F12C-48F5-9062-874FA9274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BE8D-2FBF-46C3-8C29-FA9096F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7EF0A-E07A-48E9-A604-F7670D7C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F9A7-B0AD-40E7-8D2B-247C7A00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7A89-99A6-418E-958D-2C89FD0A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4C0E9-1E5B-48D6-A0ED-E70FCAF4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6C35-CA6C-4EF4-80DF-AF69B6EF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B714B-F80A-48F8-B38A-6ED43CCB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CF755-A054-4D37-89FB-FF92CA22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63B3-C7DE-433E-B4BC-82C351C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82CF-169B-4C58-9326-9ADE140B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F012-1921-4D1D-B457-042E2C80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A26B-6B77-48E7-ADC4-CF7D042AB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D077-539A-472F-840B-21FCA5BBE58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7DD3-DACB-4C27-BBC4-5050C563B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BF08-6994-4805-B005-5AA6034B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14FF-1946-4254-A903-BAAA96C9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DD8B-1D86-407D-8224-6941ABC8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015"/>
            <a:ext cx="8945217" cy="9184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Boosting Algorithm-Regression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31A6D-45E1-4540-818E-3FB1E90D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1444485"/>
            <a:ext cx="10972800" cy="5208105"/>
          </a:xfrm>
        </p:spPr>
        <p:txBody>
          <a:bodyPr/>
          <a:lstStyle/>
          <a:p>
            <a:pPr algn="l"/>
            <a:r>
              <a:rPr lang="en-US" dirty="0"/>
              <a:t>Boosting Algorithm has 3 Types:</a:t>
            </a:r>
          </a:p>
          <a:p>
            <a:pPr algn="l"/>
            <a:r>
              <a:rPr lang="en-US" dirty="0"/>
              <a:t>			1) Ada Boost Algorithm</a:t>
            </a:r>
            <a:br>
              <a:rPr lang="en-US" dirty="0"/>
            </a:br>
            <a:r>
              <a:rPr lang="en-US" dirty="0"/>
              <a:t>			2)XG Boost Algorithm</a:t>
            </a:r>
          </a:p>
          <a:p>
            <a:pPr algn="l"/>
            <a:r>
              <a:rPr lang="en-US" dirty="0"/>
              <a:t>			3)LG Boost Algorithm</a:t>
            </a:r>
          </a:p>
          <a:p>
            <a:pPr algn="l"/>
            <a:endParaRPr lang="en-US" dirty="0"/>
          </a:p>
          <a:p>
            <a:pPr algn="l"/>
            <a:r>
              <a:rPr lang="en-US" sz="2800" b="1" dirty="0"/>
              <a:t>Ada Boost Algorithm: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AdaBoost regressor is a meta-estimator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that begins by fitting a regressor on the original dataset and then fits additional copies of the regressor on the same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but where the weights of instances are adjusted according to the error of the current prediction. As such, subsequent regressors focus more on difficult cases..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94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07F7-BBCB-4A4D-B140-889D46E4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6635" cy="801066"/>
          </a:xfrm>
        </p:spPr>
        <p:txBody>
          <a:bodyPr/>
          <a:lstStyle/>
          <a:p>
            <a:pPr algn="ctr"/>
            <a:r>
              <a:rPr lang="en-US" b="1" dirty="0"/>
              <a:t>Ada Boost Algorithm</a:t>
            </a:r>
          </a:p>
        </p:txBody>
      </p:sp>
      <p:pic>
        <p:nvPicPr>
          <p:cNvPr id="1026" name="Picture 2" descr="Introduction to AdaBoost for Absolute Beginners - Analytics Vidhya">
            <a:extLst>
              <a:ext uri="{FF2B5EF4-FFF2-40B4-BE49-F238E27FC236}">
                <a16:creationId xmlns:a16="http://schemas.microsoft.com/office/drawing/2014/main" id="{8BAD725E-695A-4011-86F3-7B0D8F5E7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00" y="1762538"/>
            <a:ext cx="6522969" cy="42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3A8-C570-44E1-942D-FE96FB26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US" b="1" dirty="0"/>
              <a:t>Ada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B13D-5FAB-423F-BBE7-FC12049D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 Boost Algorithm also Known as Adaptive Boost Algorithm.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 Boosting is a popular ensemble learning technique.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combines multiple weak learners  to create a strong predictive model.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  <a:latin typeface="Söhne"/>
              </a:rPr>
              <a:t>Weak Learners</a:t>
            </a:r>
            <a:r>
              <a:rPr lang="en-US" sz="1600" b="1" i="0" dirty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         AdaBoost starts with a weak learners. Which is a simple model that performs slightly better than random guessing. A common choice is a decision stump, which is a decision tree with a depth one.</a:t>
            </a:r>
            <a:endParaRPr lang="en-US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15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D45F-BC3C-4EB4-BBE7-276066E0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Difference Between Decision Treen and Ada boost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DF5A02-BF25-4870-A0D7-DAA807675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42" y="1825625"/>
            <a:ext cx="87779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6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DAF0-E8AC-4920-AE41-94757147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"/>
            <a:ext cx="11022497" cy="55197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see in random forest method, the trees may be bigger from one </a:t>
            </a:r>
            <a:r>
              <a:rPr lang="en-US" sz="28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 to another but in contrast, the forest of trees made by </a:t>
            </a:r>
            <a:r>
              <a:rPr lang="en-US" sz="280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 boost usually has just a node and two leaves</a:t>
            </a:r>
            <a:r>
              <a:rPr lang="en-US" sz="2800" b="1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tree with one node and two leaves is called a stump)So Ada boost is a forest of stumps.</a:t>
            </a:r>
            <a:br>
              <a:rPr lang="en-US" sz="28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random forest, </a:t>
            </a:r>
            <a:r>
              <a:rPr lang="en-US" sz="28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decision tree is independent of each other(i.e. one tree will not depend on other trees)</a:t>
            </a:r>
            <a:r>
              <a:rPr lang="en-US" sz="280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in Ada boost each stump depends on the predecessor’s error </a:t>
            </a:r>
            <a:br>
              <a:rPr lang="en-US" sz="280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976A42-72EC-43C6-99D3-46A54BBAD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43" y="5519723"/>
            <a:ext cx="3809524" cy="8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2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Söhne</vt:lpstr>
      <vt:lpstr>Office Theme</vt:lpstr>
      <vt:lpstr>Boosting Algorithm-Regression</vt:lpstr>
      <vt:lpstr>Ada Boost Algorithm</vt:lpstr>
      <vt:lpstr>Ada Boost Algorithm</vt:lpstr>
      <vt:lpstr>Difference Between Decision Treen and Ada boost</vt:lpstr>
      <vt:lpstr>If you see in random forest method, the trees may be bigger from one tree to another but in contrast, the forest of trees made by Ada boost usually has just a node and two leaves. (A tree with one node and two leaves is called a stump)So Ada boost is a forest of stumps.  In a random forest, each decision tree is independent of each other(i.e. one tree will not depend on other trees)but in Ada boost each stump depends on the predecessor’s error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Algorithm-Regression</dc:title>
  <dc:creator>ajith karthik</dc:creator>
  <cp:lastModifiedBy>ajith karthik</cp:lastModifiedBy>
  <cp:revision>6</cp:revision>
  <dcterms:created xsi:type="dcterms:W3CDTF">2023-09-06T09:02:55Z</dcterms:created>
  <dcterms:modified xsi:type="dcterms:W3CDTF">2023-09-07T10:48:49Z</dcterms:modified>
</cp:coreProperties>
</file>