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D69F-105B-4430-A50E-F17B64734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11207-1DA5-4289-A599-2DF2219F7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2690E-90DD-4D95-8C59-AE8DC96E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B5C-5F16-4557-A389-8B9D605C80E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B0CDF-36B2-487A-A190-61BBD6C7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515AD-9648-477F-926D-EB143DBD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813-5461-4BF4-8508-3C094F271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87AF-87EA-48A8-BF05-23CD19CC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91E01-6041-448B-AED4-D254BAE8C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162B9-4B14-42AA-B4A7-B598E668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B5C-5F16-4557-A389-8B9D605C80E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9BC08-FAB4-498F-8DE2-FB143409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4F225-F0D6-4325-95A5-01A011D5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813-5461-4BF4-8508-3C094F271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6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047868-83F0-4928-A4FC-99A036A25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F780C-A560-4855-AA34-7A1F4FCFE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D7F65-B774-4299-A9FB-42B3E720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B5C-5F16-4557-A389-8B9D605C80E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1FF69-E80C-4823-B0ED-E43C72D5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10BCF-2961-4AF8-BDE5-00AA1E16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813-5461-4BF4-8508-3C094F271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3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26D4-A0D3-4759-9AC2-374CDB6B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3432-16E4-4092-8287-8CB842E99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CA2A9-1E8F-424B-B6AD-30908EC3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B5C-5F16-4557-A389-8B9D605C80E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3F2C-35F6-48C6-81F0-B5D613B7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A4BA9-35CC-4A7D-A17A-F70C9213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813-5461-4BF4-8508-3C094F271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4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E3CB-D5F1-41CF-B1F5-192BFB95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5C0D7-2497-4E1A-89BD-FCBC03D66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D409-8420-4A29-973A-EB548330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B5C-5F16-4557-A389-8B9D605C80E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15563-3A3C-423F-8368-93E111A1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47965-D8DF-4FB0-B136-F3103A4F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813-5461-4BF4-8508-3C094F271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5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1918-DD22-4B1B-BF0E-72904BD7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C9980-08DC-48BA-9B52-33B9CBFB0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5C346-E640-4772-8922-7C6DD5375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8FBF3-F1D3-4F91-9B63-DE433075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B5C-5F16-4557-A389-8B9D605C80E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8B30C-33DB-46CF-BC80-4DDB937F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5364D-C5C4-4788-ACC1-EAFC5D78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813-5461-4BF4-8508-3C094F271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494F-A33A-49AE-8AED-24232395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8E4CC-4911-49EC-B46E-F8B70BD86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85F77-F9EE-4D09-AD95-F198A79B9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F525A-835B-4E57-8873-FAF0F88AF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A9AFC-948D-4568-9076-D8CFC140B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BF0E6-36CA-444B-A5CF-8C0A6BBF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B5C-5F16-4557-A389-8B9D605C80E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06217-E98B-4FCB-953B-9ACC2C52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670BA-DE67-4738-ADA7-1F03BB94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813-5461-4BF4-8508-3C094F271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9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7319-A9FC-45DD-9245-52FD4281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628F4-99C6-43AE-AB54-D0E0B66A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B5C-5F16-4557-A389-8B9D605C80E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DD4D0-6A50-4438-9C03-DA273FB6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C74EC-5420-424E-9B52-52D33F56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813-5461-4BF4-8508-3C094F271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2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042D9-F0C6-42DF-A4BF-E002ECF8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B5C-5F16-4557-A389-8B9D605C80E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88E5A-4067-4012-AD6D-00F2530C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84C12-A6FB-48CB-A48E-0281A7F5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813-5461-4BF4-8508-3C094F271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3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ABA2-B164-455C-99D0-FEE8FF08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9E7C-1341-4A00-B523-8838A2BAF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9B5CE-8B61-438F-96AF-B701157E8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29E66-4F21-41A5-856E-349F0BD6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B5C-5F16-4557-A389-8B9D605C80E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5209A-34EB-4BF6-8BD7-165998A6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CF068-21F0-4C28-AB8F-4D2B45EE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813-5461-4BF4-8508-3C094F271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9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CEE2-8D30-4FAA-B624-DEC5454B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4E2A5-DA66-4E14-8A91-4B8A85FED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4D319-B8C2-438C-9F0D-D83251905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F40D5-66CF-40C7-BE86-15AF8061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B5C-5F16-4557-A389-8B9D605C80E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86B16-52D5-4A43-BA03-0FE2EC82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BE3C3-F94E-4EC2-A9D4-566E79C6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813-5461-4BF4-8508-3C094F271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3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5C07D-92EE-4136-87A8-3C0B5C5C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A5D2E-794F-4B86-B245-3E81B502F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11BBA-E9FE-44C9-9DDE-AAB533E83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31B5C-5F16-4557-A389-8B9D605C80E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B2CF9-9700-4B46-8C88-DDE8C8BD5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3E848-8C99-44FC-A6EE-0537C7EA5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F4813-5461-4BF4-8508-3C094F271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09C5-A861-4254-B3EE-59FF70AA8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0658"/>
            <a:ext cx="9144000" cy="693185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Affinity Propagation</a:t>
            </a:r>
            <a:b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A0F9C-3925-4DE2-8D47-878CC05FF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409" y="1656522"/>
            <a:ext cx="10535477" cy="489005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Affinity Propagation is a clustering algorithm used in machine learning and data analysis.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It's a partitional clustering method, which means it divides a dataset into clusters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It 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creates clusters by sending messages between pairs of samples until convergence</a:t>
            </a:r>
            <a:endParaRPr lang="en-US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A dataset is then described using a small number of exemplars, which are identified as those most representative of other samples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The messages sent between pairs represent the suitability for one sample to be the exemplar of the other, which is updated in response to the values from other pairs.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27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5D83-7146-42B0-9F73-729BC68B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Affinity Propagation Diagra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m</a:t>
            </a:r>
            <a:b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987935-55D2-427D-85C4-74BC18C190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183" y="1825625"/>
            <a:ext cx="6359709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29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7577-613D-4CC4-84D6-DDEAD26B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67122" cy="16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4061-9A58-4402-BCE9-820D9E1C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678"/>
            <a:ext cx="10515600" cy="5090285"/>
          </a:xfrm>
        </p:spPr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Affinity Propagation can be interesting as it chooses the number of clusters based on the data provided.</a:t>
            </a:r>
          </a:p>
          <a:p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 For this purpose, the two important parameters are the </a:t>
            </a:r>
            <a:r>
              <a:rPr lang="en-US" b="1" i="1" dirty="0">
                <a:solidFill>
                  <a:srgbClr val="212529"/>
                </a:solidFill>
                <a:effectLst/>
                <a:latin typeface="-apple-system"/>
              </a:rPr>
              <a:t>preference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, which controls how many exemplars are used, and the </a:t>
            </a:r>
            <a:r>
              <a:rPr lang="en-US" b="1" i="1" dirty="0">
                <a:solidFill>
                  <a:srgbClr val="212529"/>
                </a:solidFill>
                <a:effectLst/>
                <a:latin typeface="-apple-system"/>
              </a:rPr>
              <a:t>damping factor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 which damps the responsibility and availability messages to avoid numerical oscillations when updating these messages.</a:t>
            </a:r>
          </a:p>
          <a:p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The main drawback of Affinity Propagation is its complexity. </a:t>
            </a:r>
          </a:p>
          <a:p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Affinity Propagation most appropriate for small to medium sized datasets.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354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Affinity Propagation </vt:lpstr>
      <vt:lpstr>Affinity Propagation Diagram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Affinity Propagation</dc:title>
  <dc:creator>ajith karthik</dc:creator>
  <cp:lastModifiedBy>ajith karthik</cp:lastModifiedBy>
  <cp:revision>2</cp:revision>
  <dcterms:created xsi:type="dcterms:W3CDTF">2023-09-23T00:19:23Z</dcterms:created>
  <dcterms:modified xsi:type="dcterms:W3CDTF">2023-09-23T00:29:00Z</dcterms:modified>
</cp:coreProperties>
</file>