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8BD6-9D2E-4DC5-B06B-1792A3867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D8129-401A-4E3A-8A29-566241C5B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0A664-2441-4F3E-8A32-1B97E438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831D-2512-4BCD-B20D-4E7FC5A4EA8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0F31-BF24-4A1E-904D-CB909169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694F-E67A-4675-8686-6C4C0FF0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056-F18B-4AC4-92A0-E13056FB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2162-E3D1-4F45-BF70-7B708DA3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01D7E-E743-47AC-8C09-330E7E76C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25E27-7BB6-4936-86D7-0775C3AA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831D-2512-4BCD-B20D-4E7FC5A4EA8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E6AB-7796-43A1-811A-9E5507E0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EB67-3480-4CA3-9349-1EC871CE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056-F18B-4AC4-92A0-E13056FB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DE722-92AB-4F82-97A4-860DEA4C0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D3740-0232-4EAA-9E59-8B5B941FB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96488-4954-4907-8E17-B28F888D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831D-2512-4BCD-B20D-4E7FC5A4EA8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94AD-7843-4B17-9752-7622CE0C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C9B5E-0618-48CF-9049-6EAC2484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056-F18B-4AC4-92A0-E13056FB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1FDA-8860-4C51-8F6B-E9E60BD4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E4F0-98C0-4E7C-9C01-745C4030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9117-1774-4A14-AD13-8BF1CF26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831D-2512-4BCD-B20D-4E7FC5A4EA8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ED79F-FD93-4569-AF8B-30A26914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D257A-4614-402D-9664-9E7B5758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056-F18B-4AC4-92A0-E13056FB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6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46F8-77D1-432B-B968-30FF9D1A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83116-FBFD-4600-86E9-CB018D25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4EE2-379D-4FF1-B832-C1FBA1E0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831D-2512-4BCD-B20D-4E7FC5A4EA8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C624-41CD-490C-8A8B-2627FD90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9955E-E9F9-4F8A-BF4F-493CE650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056-F18B-4AC4-92A0-E13056FB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2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5C62-AD1E-4FDD-A78F-33C92AFE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D710-B31C-4BE1-A2BC-F14008B1A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24421-12DF-437D-8221-809A89F2E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CA1FA-B83F-4160-89CA-6290A905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831D-2512-4BCD-B20D-4E7FC5A4EA8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D3834-9FD2-4A2F-B714-7EE423DB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33866-CE2A-4CE9-BDA4-D070309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056-F18B-4AC4-92A0-E13056FB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7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5874-62E1-48E4-9779-DB684576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42270-4DF7-4816-A6B2-45D0A705A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BA778-1476-4C4A-B11D-FA4472B27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8B784-80BA-493E-AB59-58740D22C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0F880-EF5B-44B0-81A5-DDD1669A7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0FCB1-C112-4714-96B2-92DB06E1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831D-2512-4BCD-B20D-4E7FC5A4EA8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08693-7A97-48DA-ADAD-A588D795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30FEF-040F-4C81-AC08-A86660CD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056-F18B-4AC4-92A0-E13056FB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9367-09B8-4B5D-97BF-4380117F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AB851-33F4-484D-8577-E3AFD0ED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831D-2512-4BCD-B20D-4E7FC5A4EA8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E5A61-8A9B-4D01-AD87-BF4AF073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91BF2-8BBF-43BB-B20B-6B541832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056-F18B-4AC4-92A0-E13056FB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5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3D2B2-2EB9-486A-8D19-0B58A92C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831D-2512-4BCD-B20D-4E7FC5A4EA8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CDBF7-BFBA-4B9A-8052-E6066235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3CF28-88ED-4D6E-A31C-ED812D21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056-F18B-4AC4-92A0-E13056FB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4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2B40-1484-4D2D-8B71-B8F233CD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BFCC-1519-4D2F-A7CA-9C6DB651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EBE3F-6D51-460E-B1F5-A8A9FA21C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1EAFF-DB51-445D-9B21-550F3505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831D-2512-4BCD-B20D-4E7FC5A4EA8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BA556-DF17-40A3-9E4B-F85B6735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8350-D5C8-47B8-8AC9-9DC11300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056-F18B-4AC4-92A0-E13056FB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6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2CAE-6F55-4093-9580-A1B22632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35DF6-8DB4-4203-A081-0BFC76297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B342A-1057-4B39-9657-EE0FE091C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CCA1C-6F65-449B-995F-8D8CBBDF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831D-2512-4BCD-B20D-4E7FC5A4EA8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C571-5F74-4CB4-BEA3-37DCE54A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7633B-4304-49CA-8183-9A37B8DF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8056-F18B-4AC4-92A0-E13056FB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6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19F71-CA7C-470C-AA71-E3D90064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9BF35-39A6-44C6-B781-7AC2A41D5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70DC7-5A0F-4957-9AFC-37026B263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831D-2512-4BCD-B20D-4E7FC5A4EA8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C4757-5FD7-486C-A244-B64B5C32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A8B7-7048-4390-865D-92C7DABAC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8056-F18B-4AC4-92A0-E13056FB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4996-0F0F-43F5-B8BB-A21542A20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87409" cy="115701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BIRCH</a:t>
            </a:r>
            <a:r>
              <a:rPr lang="en-US" dirty="0">
                <a:solidFill>
                  <a:srgbClr val="FFFFFF"/>
                </a:solidFill>
                <a:latin typeface="-apple-system"/>
              </a:rPr>
              <a:t>¶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667D8-8974-490A-A35A-DACAE037E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1809"/>
            <a:ext cx="9263270" cy="453224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BIRCH (Balanced Iterative Reducing and Clustering using Hierarchies) is a hierarchical clustering algorithm that is designed for efficiently clustering large datasets.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It is especially useful when memory is a constraint because it performs clustering incrementally and maintains compact representations of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Brich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builds a tree called the Clustering Feature Tree (CFT) for the given data.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data is essentially lossy compressed to a set of Clustering Feature nodes (CF Nodes).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CF Nodes have a number of subclusters called Clustering Feature subclusters (CF Subclusters) and these CF Subclusters located in the non-terminal CF Nodes can have CF Nodes as children.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9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794A-3317-490E-96C3-FCD27CB0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BIRCH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821F4-555C-44A2-861D-CAAF078AA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212" y="2510631"/>
            <a:ext cx="10342628" cy="3625126"/>
          </a:xfrm>
        </p:spPr>
      </p:pic>
    </p:spTree>
    <p:extLst>
      <p:ext uri="{BB962C8B-B14F-4D97-AF65-F5344CB8AC3E}">
        <p14:creationId xmlns:p14="http://schemas.microsoft.com/office/powerpoint/2010/main" val="45896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E4F9-FD95-4B88-91CA-6CC75A9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3034-FC8E-4C9A-B0AA-9D681F00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BIRCH algorithm has two parameters, the threshold and the branching factor.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The branching factor limits the number of subclusters in a node.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 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he threshold limits the distance between the entering sample and the existing subclusters.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This algorithm can be viewed as an instance or data reduction method, since it reduces the input data to a set of subclusters which are obtained directly from the leaves of the CFT.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This reduced data can be further processed by feeding it into a global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clusterer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3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BIRCH¶ </vt:lpstr>
      <vt:lpstr>BIRCH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BIRCH¶</dc:title>
  <dc:creator>ajith karthik</dc:creator>
  <cp:lastModifiedBy>ajith karthik</cp:lastModifiedBy>
  <cp:revision>2</cp:revision>
  <dcterms:created xsi:type="dcterms:W3CDTF">2023-09-24T01:01:11Z</dcterms:created>
  <dcterms:modified xsi:type="dcterms:W3CDTF">2023-09-24T01:12:19Z</dcterms:modified>
</cp:coreProperties>
</file>