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52D8-3D48-4474-A324-B3EFF91206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9DB246-4F26-4E6E-83B0-19B8FBB0E7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FF2ACA-47B0-4243-9BED-0102A610BFC3}"/>
              </a:ext>
            </a:extLst>
          </p:cNvPr>
          <p:cNvSpPr>
            <a:spLocks noGrp="1"/>
          </p:cNvSpPr>
          <p:nvPr>
            <p:ph type="dt" sz="half" idx="10"/>
          </p:nvPr>
        </p:nvSpPr>
        <p:spPr/>
        <p:txBody>
          <a:bodyPr/>
          <a:lstStyle/>
          <a:p>
            <a:fld id="{8599DBA5-7429-4B61-B493-33CCD9F28BB5}" type="datetimeFigureOut">
              <a:rPr lang="en-US" smtClean="0"/>
              <a:t>9/24/2023</a:t>
            </a:fld>
            <a:endParaRPr lang="en-US"/>
          </a:p>
        </p:txBody>
      </p:sp>
      <p:sp>
        <p:nvSpPr>
          <p:cNvPr id="5" name="Footer Placeholder 4">
            <a:extLst>
              <a:ext uri="{FF2B5EF4-FFF2-40B4-BE49-F238E27FC236}">
                <a16:creationId xmlns:a16="http://schemas.microsoft.com/office/drawing/2014/main" id="{205B445E-E1FA-4BB4-A071-8F3B9294B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6E578-73B1-4D9C-A460-6FA183D6810B}"/>
              </a:ext>
            </a:extLst>
          </p:cNvPr>
          <p:cNvSpPr>
            <a:spLocks noGrp="1"/>
          </p:cNvSpPr>
          <p:nvPr>
            <p:ph type="sldNum" sz="quarter" idx="12"/>
          </p:nvPr>
        </p:nvSpPr>
        <p:spPr/>
        <p:txBody>
          <a:bodyPr/>
          <a:lstStyle/>
          <a:p>
            <a:fld id="{4A4F2C18-A16B-4456-ADD5-EFA6A1303060}" type="slidenum">
              <a:rPr lang="en-US" smtClean="0"/>
              <a:t>‹#›</a:t>
            </a:fld>
            <a:endParaRPr lang="en-US"/>
          </a:p>
        </p:txBody>
      </p:sp>
    </p:spTree>
    <p:extLst>
      <p:ext uri="{BB962C8B-B14F-4D97-AF65-F5344CB8AC3E}">
        <p14:creationId xmlns:p14="http://schemas.microsoft.com/office/powerpoint/2010/main" val="3215072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BE21-C440-4D29-8FBB-534B3098E2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B8A87E-08BF-468B-A5BF-E776C2E42D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712E2-6083-47F6-BFC6-16F8A47E1B7F}"/>
              </a:ext>
            </a:extLst>
          </p:cNvPr>
          <p:cNvSpPr>
            <a:spLocks noGrp="1"/>
          </p:cNvSpPr>
          <p:nvPr>
            <p:ph type="dt" sz="half" idx="10"/>
          </p:nvPr>
        </p:nvSpPr>
        <p:spPr/>
        <p:txBody>
          <a:bodyPr/>
          <a:lstStyle/>
          <a:p>
            <a:fld id="{8599DBA5-7429-4B61-B493-33CCD9F28BB5}" type="datetimeFigureOut">
              <a:rPr lang="en-US" smtClean="0"/>
              <a:t>9/24/2023</a:t>
            </a:fld>
            <a:endParaRPr lang="en-US"/>
          </a:p>
        </p:txBody>
      </p:sp>
      <p:sp>
        <p:nvSpPr>
          <p:cNvPr id="5" name="Footer Placeholder 4">
            <a:extLst>
              <a:ext uri="{FF2B5EF4-FFF2-40B4-BE49-F238E27FC236}">
                <a16:creationId xmlns:a16="http://schemas.microsoft.com/office/drawing/2014/main" id="{4C3A30C9-373C-4762-9861-AD600E7FE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13DC0-15D1-4C6E-A92D-2A718B96BB71}"/>
              </a:ext>
            </a:extLst>
          </p:cNvPr>
          <p:cNvSpPr>
            <a:spLocks noGrp="1"/>
          </p:cNvSpPr>
          <p:nvPr>
            <p:ph type="sldNum" sz="quarter" idx="12"/>
          </p:nvPr>
        </p:nvSpPr>
        <p:spPr/>
        <p:txBody>
          <a:bodyPr/>
          <a:lstStyle/>
          <a:p>
            <a:fld id="{4A4F2C18-A16B-4456-ADD5-EFA6A1303060}" type="slidenum">
              <a:rPr lang="en-US" smtClean="0"/>
              <a:t>‹#›</a:t>
            </a:fld>
            <a:endParaRPr lang="en-US"/>
          </a:p>
        </p:txBody>
      </p:sp>
    </p:spTree>
    <p:extLst>
      <p:ext uri="{BB962C8B-B14F-4D97-AF65-F5344CB8AC3E}">
        <p14:creationId xmlns:p14="http://schemas.microsoft.com/office/powerpoint/2010/main" val="60598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A0CF1A-B55D-4DC7-B46E-69CB613A78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691E45-69B5-4A8B-8D23-031EDA84C2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BC09D-DBFB-4945-B7B2-9D19FC2AEAF1}"/>
              </a:ext>
            </a:extLst>
          </p:cNvPr>
          <p:cNvSpPr>
            <a:spLocks noGrp="1"/>
          </p:cNvSpPr>
          <p:nvPr>
            <p:ph type="dt" sz="half" idx="10"/>
          </p:nvPr>
        </p:nvSpPr>
        <p:spPr/>
        <p:txBody>
          <a:bodyPr/>
          <a:lstStyle/>
          <a:p>
            <a:fld id="{8599DBA5-7429-4B61-B493-33CCD9F28BB5}" type="datetimeFigureOut">
              <a:rPr lang="en-US" smtClean="0"/>
              <a:t>9/24/2023</a:t>
            </a:fld>
            <a:endParaRPr lang="en-US"/>
          </a:p>
        </p:txBody>
      </p:sp>
      <p:sp>
        <p:nvSpPr>
          <p:cNvPr id="5" name="Footer Placeholder 4">
            <a:extLst>
              <a:ext uri="{FF2B5EF4-FFF2-40B4-BE49-F238E27FC236}">
                <a16:creationId xmlns:a16="http://schemas.microsoft.com/office/drawing/2014/main" id="{C7403E04-9EA5-44B8-B6DC-7A9AA7233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DC564-9427-41F6-AFED-192758414765}"/>
              </a:ext>
            </a:extLst>
          </p:cNvPr>
          <p:cNvSpPr>
            <a:spLocks noGrp="1"/>
          </p:cNvSpPr>
          <p:nvPr>
            <p:ph type="sldNum" sz="quarter" idx="12"/>
          </p:nvPr>
        </p:nvSpPr>
        <p:spPr/>
        <p:txBody>
          <a:bodyPr/>
          <a:lstStyle/>
          <a:p>
            <a:fld id="{4A4F2C18-A16B-4456-ADD5-EFA6A1303060}" type="slidenum">
              <a:rPr lang="en-US" smtClean="0"/>
              <a:t>‹#›</a:t>
            </a:fld>
            <a:endParaRPr lang="en-US"/>
          </a:p>
        </p:txBody>
      </p:sp>
    </p:spTree>
    <p:extLst>
      <p:ext uri="{BB962C8B-B14F-4D97-AF65-F5344CB8AC3E}">
        <p14:creationId xmlns:p14="http://schemas.microsoft.com/office/powerpoint/2010/main" val="211752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314C-A469-4390-ACCA-FA1375E644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D2A68A-E2AF-4666-BAC5-322C53E51A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23049-330E-4D01-92B8-04987306B57A}"/>
              </a:ext>
            </a:extLst>
          </p:cNvPr>
          <p:cNvSpPr>
            <a:spLocks noGrp="1"/>
          </p:cNvSpPr>
          <p:nvPr>
            <p:ph type="dt" sz="half" idx="10"/>
          </p:nvPr>
        </p:nvSpPr>
        <p:spPr/>
        <p:txBody>
          <a:bodyPr/>
          <a:lstStyle/>
          <a:p>
            <a:fld id="{8599DBA5-7429-4B61-B493-33CCD9F28BB5}" type="datetimeFigureOut">
              <a:rPr lang="en-US" smtClean="0"/>
              <a:t>9/24/2023</a:t>
            </a:fld>
            <a:endParaRPr lang="en-US"/>
          </a:p>
        </p:txBody>
      </p:sp>
      <p:sp>
        <p:nvSpPr>
          <p:cNvPr id="5" name="Footer Placeholder 4">
            <a:extLst>
              <a:ext uri="{FF2B5EF4-FFF2-40B4-BE49-F238E27FC236}">
                <a16:creationId xmlns:a16="http://schemas.microsoft.com/office/drawing/2014/main" id="{E14E13A6-266A-415B-B75E-38CDD71F4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FD08F-6E89-4FC6-94D2-6FA9AD623781}"/>
              </a:ext>
            </a:extLst>
          </p:cNvPr>
          <p:cNvSpPr>
            <a:spLocks noGrp="1"/>
          </p:cNvSpPr>
          <p:nvPr>
            <p:ph type="sldNum" sz="quarter" idx="12"/>
          </p:nvPr>
        </p:nvSpPr>
        <p:spPr/>
        <p:txBody>
          <a:bodyPr/>
          <a:lstStyle/>
          <a:p>
            <a:fld id="{4A4F2C18-A16B-4456-ADD5-EFA6A1303060}" type="slidenum">
              <a:rPr lang="en-US" smtClean="0"/>
              <a:t>‹#›</a:t>
            </a:fld>
            <a:endParaRPr lang="en-US"/>
          </a:p>
        </p:txBody>
      </p:sp>
    </p:spTree>
    <p:extLst>
      <p:ext uri="{BB962C8B-B14F-4D97-AF65-F5344CB8AC3E}">
        <p14:creationId xmlns:p14="http://schemas.microsoft.com/office/powerpoint/2010/main" val="15631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B74F-AFC2-44E6-8D0E-C22F3809E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2E5CD9-C314-43A4-B9C7-3187E51BF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6452AB-D50F-47BC-A85A-50F206049A10}"/>
              </a:ext>
            </a:extLst>
          </p:cNvPr>
          <p:cNvSpPr>
            <a:spLocks noGrp="1"/>
          </p:cNvSpPr>
          <p:nvPr>
            <p:ph type="dt" sz="half" idx="10"/>
          </p:nvPr>
        </p:nvSpPr>
        <p:spPr/>
        <p:txBody>
          <a:bodyPr/>
          <a:lstStyle/>
          <a:p>
            <a:fld id="{8599DBA5-7429-4B61-B493-33CCD9F28BB5}" type="datetimeFigureOut">
              <a:rPr lang="en-US" smtClean="0"/>
              <a:t>9/24/2023</a:t>
            </a:fld>
            <a:endParaRPr lang="en-US"/>
          </a:p>
        </p:txBody>
      </p:sp>
      <p:sp>
        <p:nvSpPr>
          <p:cNvPr id="5" name="Footer Placeholder 4">
            <a:extLst>
              <a:ext uri="{FF2B5EF4-FFF2-40B4-BE49-F238E27FC236}">
                <a16:creationId xmlns:a16="http://schemas.microsoft.com/office/drawing/2014/main" id="{0DB148DF-C0F2-4706-92C9-6EF31955D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48502-8341-46D4-A76A-AA806AC64796}"/>
              </a:ext>
            </a:extLst>
          </p:cNvPr>
          <p:cNvSpPr>
            <a:spLocks noGrp="1"/>
          </p:cNvSpPr>
          <p:nvPr>
            <p:ph type="sldNum" sz="quarter" idx="12"/>
          </p:nvPr>
        </p:nvSpPr>
        <p:spPr/>
        <p:txBody>
          <a:bodyPr/>
          <a:lstStyle/>
          <a:p>
            <a:fld id="{4A4F2C18-A16B-4456-ADD5-EFA6A1303060}" type="slidenum">
              <a:rPr lang="en-US" smtClean="0"/>
              <a:t>‹#›</a:t>
            </a:fld>
            <a:endParaRPr lang="en-US"/>
          </a:p>
        </p:txBody>
      </p:sp>
    </p:spTree>
    <p:extLst>
      <p:ext uri="{BB962C8B-B14F-4D97-AF65-F5344CB8AC3E}">
        <p14:creationId xmlns:p14="http://schemas.microsoft.com/office/powerpoint/2010/main" val="142753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5137-5224-4142-AD7F-8F3792F810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D177E-DDB2-4390-9323-8D241033B2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825F6F-C275-4125-830C-679344010D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9A6934-2BC6-47C8-AECF-BBAFB4744FA5}"/>
              </a:ext>
            </a:extLst>
          </p:cNvPr>
          <p:cNvSpPr>
            <a:spLocks noGrp="1"/>
          </p:cNvSpPr>
          <p:nvPr>
            <p:ph type="dt" sz="half" idx="10"/>
          </p:nvPr>
        </p:nvSpPr>
        <p:spPr/>
        <p:txBody>
          <a:bodyPr/>
          <a:lstStyle/>
          <a:p>
            <a:fld id="{8599DBA5-7429-4B61-B493-33CCD9F28BB5}" type="datetimeFigureOut">
              <a:rPr lang="en-US" smtClean="0"/>
              <a:t>9/24/2023</a:t>
            </a:fld>
            <a:endParaRPr lang="en-US"/>
          </a:p>
        </p:txBody>
      </p:sp>
      <p:sp>
        <p:nvSpPr>
          <p:cNvPr id="6" name="Footer Placeholder 5">
            <a:extLst>
              <a:ext uri="{FF2B5EF4-FFF2-40B4-BE49-F238E27FC236}">
                <a16:creationId xmlns:a16="http://schemas.microsoft.com/office/drawing/2014/main" id="{976A5BA6-418C-4814-AD7A-22195DB7E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13AB0-DB83-4DF9-9E79-CED6A3D71C19}"/>
              </a:ext>
            </a:extLst>
          </p:cNvPr>
          <p:cNvSpPr>
            <a:spLocks noGrp="1"/>
          </p:cNvSpPr>
          <p:nvPr>
            <p:ph type="sldNum" sz="quarter" idx="12"/>
          </p:nvPr>
        </p:nvSpPr>
        <p:spPr/>
        <p:txBody>
          <a:bodyPr/>
          <a:lstStyle/>
          <a:p>
            <a:fld id="{4A4F2C18-A16B-4456-ADD5-EFA6A1303060}" type="slidenum">
              <a:rPr lang="en-US" smtClean="0"/>
              <a:t>‹#›</a:t>
            </a:fld>
            <a:endParaRPr lang="en-US"/>
          </a:p>
        </p:txBody>
      </p:sp>
    </p:spTree>
    <p:extLst>
      <p:ext uri="{BB962C8B-B14F-4D97-AF65-F5344CB8AC3E}">
        <p14:creationId xmlns:p14="http://schemas.microsoft.com/office/powerpoint/2010/main" val="153673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D260-EF2A-46C9-83CE-26DE74D670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FE4CB6-511B-4CDB-9697-1F58822A8C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4DDA92-7C5F-4CAA-8CED-9564023C68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D80B11-9F6A-4DB8-9736-A61BE7F1B5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F89B6-237A-4DFE-B4DD-B745B9AED2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2F6ED0-FFDE-429C-B7F1-7F20BC7E33D7}"/>
              </a:ext>
            </a:extLst>
          </p:cNvPr>
          <p:cNvSpPr>
            <a:spLocks noGrp="1"/>
          </p:cNvSpPr>
          <p:nvPr>
            <p:ph type="dt" sz="half" idx="10"/>
          </p:nvPr>
        </p:nvSpPr>
        <p:spPr/>
        <p:txBody>
          <a:bodyPr/>
          <a:lstStyle/>
          <a:p>
            <a:fld id="{8599DBA5-7429-4B61-B493-33CCD9F28BB5}" type="datetimeFigureOut">
              <a:rPr lang="en-US" smtClean="0"/>
              <a:t>9/24/2023</a:t>
            </a:fld>
            <a:endParaRPr lang="en-US"/>
          </a:p>
        </p:txBody>
      </p:sp>
      <p:sp>
        <p:nvSpPr>
          <p:cNvPr id="8" name="Footer Placeholder 7">
            <a:extLst>
              <a:ext uri="{FF2B5EF4-FFF2-40B4-BE49-F238E27FC236}">
                <a16:creationId xmlns:a16="http://schemas.microsoft.com/office/drawing/2014/main" id="{D6BE1FC7-29BA-465D-9361-51D2116A13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DFECF6-D63C-4DB9-B074-AE3A57A3D0DA}"/>
              </a:ext>
            </a:extLst>
          </p:cNvPr>
          <p:cNvSpPr>
            <a:spLocks noGrp="1"/>
          </p:cNvSpPr>
          <p:nvPr>
            <p:ph type="sldNum" sz="quarter" idx="12"/>
          </p:nvPr>
        </p:nvSpPr>
        <p:spPr/>
        <p:txBody>
          <a:bodyPr/>
          <a:lstStyle/>
          <a:p>
            <a:fld id="{4A4F2C18-A16B-4456-ADD5-EFA6A1303060}" type="slidenum">
              <a:rPr lang="en-US" smtClean="0"/>
              <a:t>‹#›</a:t>
            </a:fld>
            <a:endParaRPr lang="en-US"/>
          </a:p>
        </p:txBody>
      </p:sp>
    </p:spTree>
    <p:extLst>
      <p:ext uri="{BB962C8B-B14F-4D97-AF65-F5344CB8AC3E}">
        <p14:creationId xmlns:p14="http://schemas.microsoft.com/office/powerpoint/2010/main" val="141705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802A-1C21-465E-8333-91799C8397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9C5996-D175-4566-9694-C75A1D25EB9A}"/>
              </a:ext>
            </a:extLst>
          </p:cNvPr>
          <p:cNvSpPr>
            <a:spLocks noGrp="1"/>
          </p:cNvSpPr>
          <p:nvPr>
            <p:ph type="dt" sz="half" idx="10"/>
          </p:nvPr>
        </p:nvSpPr>
        <p:spPr/>
        <p:txBody>
          <a:bodyPr/>
          <a:lstStyle/>
          <a:p>
            <a:fld id="{8599DBA5-7429-4B61-B493-33CCD9F28BB5}" type="datetimeFigureOut">
              <a:rPr lang="en-US" smtClean="0"/>
              <a:t>9/24/2023</a:t>
            </a:fld>
            <a:endParaRPr lang="en-US"/>
          </a:p>
        </p:txBody>
      </p:sp>
      <p:sp>
        <p:nvSpPr>
          <p:cNvPr id="4" name="Footer Placeholder 3">
            <a:extLst>
              <a:ext uri="{FF2B5EF4-FFF2-40B4-BE49-F238E27FC236}">
                <a16:creationId xmlns:a16="http://schemas.microsoft.com/office/drawing/2014/main" id="{F66A1E31-8703-4BDD-ADD5-965AB03B56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E68D30-B8E9-412F-A3E8-0AE80846FC82}"/>
              </a:ext>
            </a:extLst>
          </p:cNvPr>
          <p:cNvSpPr>
            <a:spLocks noGrp="1"/>
          </p:cNvSpPr>
          <p:nvPr>
            <p:ph type="sldNum" sz="quarter" idx="12"/>
          </p:nvPr>
        </p:nvSpPr>
        <p:spPr/>
        <p:txBody>
          <a:bodyPr/>
          <a:lstStyle/>
          <a:p>
            <a:fld id="{4A4F2C18-A16B-4456-ADD5-EFA6A1303060}" type="slidenum">
              <a:rPr lang="en-US" smtClean="0"/>
              <a:t>‹#›</a:t>
            </a:fld>
            <a:endParaRPr lang="en-US"/>
          </a:p>
        </p:txBody>
      </p:sp>
    </p:spTree>
    <p:extLst>
      <p:ext uri="{BB962C8B-B14F-4D97-AF65-F5344CB8AC3E}">
        <p14:creationId xmlns:p14="http://schemas.microsoft.com/office/powerpoint/2010/main" val="232670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4529F8-A653-4F0B-8A85-9A5F17CAAF26}"/>
              </a:ext>
            </a:extLst>
          </p:cNvPr>
          <p:cNvSpPr>
            <a:spLocks noGrp="1"/>
          </p:cNvSpPr>
          <p:nvPr>
            <p:ph type="dt" sz="half" idx="10"/>
          </p:nvPr>
        </p:nvSpPr>
        <p:spPr/>
        <p:txBody>
          <a:bodyPr/>
          <a:lstStyle/>
          <a:p>
            <a:fld id="{8599DBA5-7429-4B61-B493-33CCD9F28BB5}" type="datetimeFigureOut">
              <a:rPr lang="en-US" smtClean="0"/>
              <a:t>9/24/2023</a:t>
            </a:fld>
            <a:endParaRPr lang="en-US"/>
          </a:p>
        </p:txBody>
      </p:sp>
      <p:sp>
        <p:nvSpPr>
          <p:cNvPr id="3" name="Footer Placeholder 2">
            <a:extLst>
              <a:ext uri="{FF2B5EF4-FFF2-40B4-BE49-F238E27FC236}">
                <a16:creationId xmlns:a16="http://schemas.microsoft.com/office/drawing/2014/main" id="{7019B3E8-221E-4135-B22F-E8A7A036DC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D7D93A-7CC5-4692-8782-489F3B94D2DE}"/>
              </a:ext>
            </a:extLst>
          </p:cNvPr>
          <p:cNvSpPr>
            <a:spLocks noGrp="1"/>
          </p:cNvSpPr>
          <p:nvPr>
            <p:ph type="sldNum" sz="quarter" idx="12"/>
          </p:nvPr>
        </p:nvSpPr>
        <p:spPr/>
        <p:txBody>
          <a:bodyPr/>
          <a:lstStyle/>
          <a:p>
            <a:fld id="{4A4F2C18-A16B-4456-ADD5-EFA6A1303060}" type="slidenum">
              <a:rPr lang="en-US" smtClean="0"/>
              <a:t>‹#›</a:t>
            </a:fld>
            <a:endParaRPr lang="en-US"/>
          </a:p>
        </p:txBody>
      </p:sp>
    </p:spTree>
    <p:extLst>
      <p:ext uri="{BB962C8B-B14F-4D97-AF65-F5344CB8AC3E}">
        <p14:creationId xmlns:p14="http://schemas.microsoft.com/office/powerpoint/2010/main" val="163663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61DED-622B-4076-8488-4C7252AFA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01D3AA-BAB7-4EF7-805F-BDAB747753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E50070-7AD1-41A8-BA61-37A7CBA4A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7A7BF-5B66-48B1-96A5-F51BDDCCA7DB}"/>
              </a:ext>
            </a:extLst>
          </p:cNvPr>
          <p:cNvSpPr>
            <a:spLocks noGrp="1"/>
          </p:cNvSpPr>
          <p:nvPr>
            <p:ph type="dt" sz="half" idx="10"/>
          </p:nvPr>
        </p:nvSpPr>
        <p:spPr/>
        <p:txBody>
          <a:bodyPr/>
          <a:lstStyle/>
          <a:p>
            <a:fld id="{8599DBA5-7429-4B61-B493-33CCD9F28BB5}" type="datetimeFigureOut">
              <a:rPr lang="en-US" smtClean="0"/>
              <a:t>9/24/2023</a:t>
            </a:fld>
            <a:endParaRPr lang="en-US"/>
          </a:p>
        </p:txBody>
      </p:sp>
      <p:sp>
        <p:nvSpPr>
          <p:cNvPr id="6" name="Footer Placeholder 5">
            <a:extLst>
              <a:ext uri="{FF2B5EF4-FFF2-40B4-BE49-F238E27FC236}">
                <a16:creationId xmlns:a16="http://schemas.microsoft.com/office/drawing/2014/main" id="{71C36AA9-73EC-42C5-B0D2-8B27FF58C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3B9457-2925-4EE0-B0FF-347D6655A19A}"/>
              </a:ext>
            </a:extLst>
          </p:cNvPr>
          <p:cNvSpPr>
            <a:spLocks noGrp="1"/>
          </p:cNvSpPr>
          <p:nvPr>
            <p:ph type="sldNum" sz="quarter" idx="12"/>
          </p:nvPr>
        </p:nvSpPr>
        <p:spPr/>
        <p:txBody>
          <a:bodyPr/>
          <a:lstStyle/>
          <a:p>
            <a:fld id="{4A4F2C18-A16B-4456-ADD5-EFA6A1303060}" type="slidenum">
              <a:rPr lang="en-US" smtClean="0"/>
              <a:t>‹#›</a:t>
            </a:fld>
            <a:endParaRPr lang="en-US"/>
          </a:p>
        </p:txBody>
      </p:sp>
    </p:spTree>
    <p:extLst>
      <p:ext uri="{BB962C8B-B14F-4D97-AF65-F5344CB8AC3E}">
        <p14:creationId xmlns:p14="http://schemas.microsoft.com/office/powerpoint/2010/main" val="130288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9B77-901A-46DE-B290-596C07894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021F40-19A1-42C6-B856-BAE929A51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A62D24-F8FF-4A1A-A3C5-48F6D510E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595A1-C2FE-416E-9D0C-3FB4F59538D5}"/>
              </a:ext>
            </a:extLst>
          </p:cNvPr>
          <p:cNvSpPr>
            <a:spLocks noGrp="1"/>
          </p:cNvSpPr>
          <p:nvPr>
            <p:ph type="dt" sz="half" idx="10"/>
          </p:nvPr>
        </p:nvSpPr>
        <p:spPr/>
        <p:txBody>
          <a:bodyPr/>
          <a:lstStyle/>
          <a:p>
            <a:fld id="{8599DBA5-7429-4B61-B493-33CCD9F28BB5}" type="datetimeFigureOut">
              <a:rPr lang="en-US" smtClean="0"/>
              <a:t>9/24/2023</a:t>
            </a:fld>
            <a:endParaRPr lang="en-US"/>
          </a:p>
        </p:txBody>
      </p:sp>
      <p:sp>
        <p:nvSpPr>
          <p:cNvPr id="6" name="Footer Placeholder 5">
            <a:extLst>
              <a:ext uri="{FF2B5EF4-FFF2-40B4-BE49-F238E27FC236}">
                <a16:creationId xmlns:a16="http://schemas.microsoft.com/office/drawing/2014/main" id="{B2534374-C7B5-4E1A-9A4D-531FF2520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B0D34C-5C9D-41FC-BA7F-EEB6B783909D}"/>
              </a:ext>
            </a:extLst>
          </p:cNvPr>
          <p:cNvSpPr>
            <a:spLocks noGrp="1"/>
          </p:cNvSpPr>
          <p:nvPr>
            <p:ph type="sldNum" sz="quarter" idx="12"/>
          </p:nvPr>
        </p:nvSpPr>
        <p:spPr/>
        <p:txBody>
          <a:bodyPr/>
          <a:lstStyle/>
          <a:p>
            <a:fld id="{4A4F2C18-A16B-4456-ADD5-EFA6A1303060}" type="slidenum">
              <a:rPr lang="en-US" smtClean="0"/>
              <a:t>‹#›</a:t>
            </a:fld>
            <a:endParaRPr lang="en-US"/>
          </a:p>
        </p:txBody>
      </p:sp>
    </p:spTree>
    <p:extLst>
      <p:ext uri="{BB962C8B-B14F-4D97-AF65-F5344CB8AC3E}">
        <p14:creationId xmlns:p14="http://schemas.microsoft.com/office/powerpoint/2010/main" val="221165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5555F5-6755-4792-8D35-0BF46AC273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340DD-2AAF-4FCD-A022-4A1AEB9BDF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0F15EE-7B4D-4A2B-8628-8834758840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9DBA5-7429-4B61-B493-33CCD9F28BB5}" type="datetimeFigureOut">
              <a:rPr lang="en-US" smtClean="0"/>
              <a:t>9/24/2023</a:t>
            </a:fld>
            <a:endParaRPr lang="en-US"/>
          </a:p>
        </p:txBody>
      </p:sp>
      <p:sp>
        <p:nvSpPr>
          <p:cNvPr id="5" name="Footer Placeholder 4">
            <a:extLst>
              <a:ext uri="{FF2B5EF4-FFF2-40B4-BE49-F238E27FC236}">
                <a16:creationId xmlns:a16="http://schemas.microsoft.com/office/drawing/2014/main" id="{9EEEEAE4-ADAA-4DB0-820B-2FF4807EA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D667CB-3672-406E-A3BC-53FFB4AC12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F2C18-A16B-4456-ADD5-EFA6A1303060}" type="slidenum">
              <a:rPr lang="en-US" smtClean="0"/>
              <a:t>‹#›</a:t>
            </a:fld>
            <a:endParaRPr lang="en-US"/>
          </a:p>
        </p:txBody>
      </p:sp>
    </p:spTree>
    <p:extLst>
      <p:ext uri="{BB962C8B-B14F-4D97-AF65-F5344CB8AC3E}">
        <p14:creationId xmlns:p14="http://schemas.microsoft.com/office/powerpoint/2010/main" val="2023894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28A8-B9DB-483B-8277-44E945CA78EE}"/>
              </a:ext>
            </a:extLst>
          </p:cNvPr>
          <p:cNvSpPr>
            <a:spLocks noGrp="1"/>
          </p:cNvSpPr>
          <p:nvPr>
            <p:ph type="ctrTitle"/>
          </p:nvPr>
        </p:nvSpPr>
        <p:spPr>
          <a:xfrm>
            <a:off x="1524000" y="1122363"/>
            <a:ext cx="8666922" cy="997985"/>
          </a:xfrm>
        </p:spPr>
        <p:txBody>
          <a:bodyPr>
            <a:normAutofit fontScale="90000"/>
          </a:bodyPr>
          <a:lstStyle/>
          <a:p>
            <a:r>
              <a:rPr lang="en-US" b="0" i="0" dirty="0">
                <a:solidFill>
                  <a:srgbClr val="212529"/>
                </a:solidFill>
                <a:effectLst/>
                <a:latin typeface="-apple-system"/>
              </a:rPr>
              <a:t>DBSCAN</a:t>
            </a:r>
            <a:br>
              <a:rPr lang="en-US" b="0" i="0" dirty="0">
                <a:solidFill>
                  <a:srgbClr val="212529"/>
                </a:solidFill>
                <a:effectLst/>
                <a:latin typeface="-apple-system"/>
              </a:rPr>
            </a:br>
            <a:endParaRPr lang="en-US" dirty="0"/>
          </a:p>
        </p:txBody>
      </p:sp>
      <p:sp>
        <p:nvSpPr>
          <p:cNvPr id="3" name="Subtitle 2">
            <a:extLst>
              <a:ext uri="{FF2B5EF4-FFF2-40B4-BE49-F238E27FC236}">
                <a16:creationId xmlns:a16="http://schemas.microsoft.com/office/drawing/2014/main" id="{26F84FC6-BC6A-4A38-9C2B-12FCB483B76B}"/>
              </a:ext>
            </a:extLst>
          </p:cNvPr>
          <p:cNvSpPr>
            <a:spLocks noGrp="1"/>
          </p:cNvSpPr>
          <p:nvPr>
            <p:ph type="subTitle" idx="1"/>
          </p:nvPr>
        </p:nvSpPr>
        <p:spPr>
          <a:xfrm>
            <a:off x="1524000" y="1683025"/>
            <a:ext cx="9899374" cy="4651513"/>
          </a:xfrm>
        </p:spPr>
        <p:txBody>
          <a:bodyPr/>
          <a:lstStyle/>
          <a:p>
            <a:pPr marL="342900" indent="-342900" algn="l">
              <a:buFont typeface="Arial" panose="020B0604020202020204" pitchFamily="34" charset="0"/>
              <a:buChar char="•"/>
            </a:pPr>
            <a:r>
              <a:rPr lang="en-US" dirty="0"/>
              <a:t>DBSCAN (Density-Based Spatial Clustering of Applications with Noise) is a density-based clustering algorithm commonly used in data mining and machine learning. </a:t>
            </a:r>
          </a:p>
          <a:p>
            <a:pPr marL="342900" indent="-342900" algn="l">
              <a:buFont typeface="Arial" panose="020B0604020202020204" pitchFamily="34" charset="0"/>
              <a:buChar char="•"/>
            </a:pPr>
            <a:r>
              <a:rPr lang="en-US" dirty="0"/>
              <a:t>It's particularly effective for discovering clusters of arbitrary shapes and handling noise points.</a:t>
            </a:r>
          </a:p>
          <a:p>
            <a:pPr marL="342900" indent="-342900" algn="l">
              <a:buFont typeface="Arial" panose="020B0604020202020204" pitchFamily="34" charset="0"/>
              <a:buChar char="•"/>
            </a:pPr>
            <a:r>
              <a:rPr lang="en-US" b="0" i="0" dirty="0">
                <a:solidFill>
                  <a:srgbClr val="212529"/>
                </a:solidFill>
                <a:effectLst/>
                <a:latin typeface="-apple-system"/>
              </a:rPr>
              <a:t>This algorithm views clusters as areas of high density separated by areas of low density.</a:t>
            </a:r>
          </a:p>
          <a:p>
            <a:pPr marL="342900" indent="-342900" algn="l">
              <a:buFont typeface="Arial" panose="020B0604020202020204" pitchFamily="34" charset="0"/>
              <a:buChar char="•"/>
            </a:pPr>
            <a:r>
              <a:rPr lang="en-US" b="0" i="0" dirty="0">
                <a:solidFill>
                  <a:srgbClr val="212529"/>
                </a:solidFill>
                <a:effectLst/>
                <a:latin typeface="-apple-system"/>
              </a:rPr>
              <a:t>Due to this rather generic view, clusters found by DBSCAN can be any shape, as opposed to k-means which assumes that clusters are convex shaped. </a:t>
            </a:r>
            <a:endParaRPr lang="en-US" dirty="0">
              <a:solidFill>
                <a:srgbClr val="212529"/>
              </a:solidFill>
              <a:latin typeface="-apple-system"/>
            </a:endParaRP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09957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4A73-E7DA-4BDB-879D-46C6D76C8554}"/>
              </a:ext>
            </a:extLst>
          </p:cNvPr>
          <p:cNvSpPr>
            <a:spLocks noGrp="1"/>
          </p:cNvSpPr>
          <p:nvPr>
            <p:ph type="title"/>
          </p:nvPr>
        </p:nvSpPr>
        <p:spPr/>
        <p:txBody>
          <a:bodyPr/>
          <a:lstStyle/>
          <a:p>
            <a:pPr algn="ctr"/>
            <a:r>
              <a:rPr lang="en-US" b="0" i="0" dirty="0">
                <a:solidFill>
                  <a:srgbClr val="212529"/>
                </a:solidFill>
                <a:effectLst/>
                <a:latin typeface="-apple-system"/>
              </a:rPr>
              <a:t>DBSCAN Diagram</a:t>
            </a:r>
            <a:endParaRPr lang="en-US" dirty="0"/>
          </a:p>
        </p:txBody>
      </p:sp>
      <p:pic>
        <p:nvPicPr>
          <p:cNvPr id="1026" name="Picture 2" descr="Estimated number of clusters: 3">
            <a:extLst>
              <a:ext uri="{FF2B5EF4-FFF2-40B4-BE49-F238E27FC236}">
                <a16:creationId xmlns:a16="http://schemas.microsoft.com/office/drawing/2014/main" id="{A58AEBA9-5C63-447E-9D8E-E7EFD25979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6836788"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85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18F8-DC18-4A6C-AAD1-7B6E39EF84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2E3BBD-B9F1-43BC-8F1A-AD3F4A36CEDE}"/>
              </a:ext>
            </a:extLst>
          </p:cNvPr>
          <p:cNvSpPr>
            <a:spLocks noGrp="1"/>
          </p:cNvSpPr>
          <p:nvPr>
            <p:ph idx="1"/>
          </p:nvPr>
        </p:nvSpPr>
        <p:spPr/>
        <p:txBody>
          <a:bodyPr/>
          <a:lstStyle/>
          <a:p>
            <a:r>
              <a:rPr lang="en-US" b="0" i="0" dirty="0">
                <a:solidFill>
                  <a:srgbClr val="212529"/>
                </a:solidFill>
                <a:effectLst/>
                <a:latin typeface="-apple-system"/>
              </a:rPr>
              <a:t>The DBSCAN algorithm is deterministic, always generating the same clusters when given the same data in the same order.</a:t>
            </a:r>
          </a:p>
          <a:p>
            <a:r>
              <a:rPr lang="en-US" b="0" i="0" dirty="0">
                <a:solidFill>
                  <a:srgbClr val="212529"/>
                </a:solidFill>
                <a:effectLst/>
                <a:latin typeface="-apple-system"/>
              </a:rPr>
              <a:t>However, the results can differ when data is provided in a different order.</a:t>
            </a:r>
          </a:p>
          <a:p>
            <a:r>
              <a:rPr lang="en-US" b="0" i="0" dirty="0">
                <a:solidFill>
                  <a:srgbClr val="212529"/>
                </a:solidFill>
                <a:effectLst/>
                <a:latin typeface="-apple-system"/>
              </a:rPr>
              <a:t>First, even though the core samples will always be assigned to the same clusters, the labels of those clusters will depend on the order in which those samples are encountered in the data.</a:t>
            </a:r>
          </a:p>
          <a:p>
            <a:r>
              <a:rPr lang="en-US" b="0" i="0" dirty="0">
                <a:solidFill>
                  <a:srgbClr val="212529"/>
                </a:solidFill>
                <a:effectLst/>
                <a:latin typeface="-apple-system"/>
              </a:rPr>
              <a:t>Second and more importantly, the clusters to which non-core samples are assigned can differ depending on the data order</a:t>
            </a:r>
            <a:endParaRPr lang="en-US" dirty="0"/>
          </a:p>
        </p:txBody>
      </p:sp>
    </p:spTree>
    <p:extLst>
      <p:ext uri="{BB962C8B-B14F-4D97-AF65-F5344CB8AC3E}">
        <p14:creationId xmlns:p14="http://schemas.microsoft.com/office/powerpoint/2010/main" val="2822736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-apple-system</vt:lpstr>
      <vt:lpstr>Arial</vt:lpstr>
      <vt:lpstr>Calibri</vt:lpstr>
      <vt:lpstr>Calibri Light</vt:lpstr>
      <vt:lpstr>Office Theme</vt:lpstr>
      <vt:lpstr>DBSCAN </vt:lpstr>
      <vt:lpstr>DBSCAN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DBSCAN </dc:title>
  <dc:creator>ajith karthik</dc:creator>
  <cp:lastModifiedBy>ajith karthik</cp:lastModifiedBy>
  <cp:revision>1</cp:revision>
  <dcterms:created xsi:type="dcterms:W3CDTF">2023-09-24T00:22:21Z</dcterms:created>
  <dcterms:modified xsi:type="dcterms:W3CDTF">2023-09-24T00:22:24Z</dcterms:modified>
</cp:coreProperties>
</file>