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BCF7-ECA2-4896-AF70-BA3E15DF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65F74-A5AB-41C1-AB3B-AC8A6280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01CD-28DE-4A2C-927D-6ED98F36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A277-EB32-4F86-A0A3-97397F3B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5E2F-7102-46A3-8F62-975D6061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4FC7-9336-42A1-B7F6-F30C972D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F15E4-EC45-4775-8CF2-0E9EB44D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04BA-3FE8-4586-9B0E-67CB16ED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3F96-1417-4EB3-88B1-3EABD47D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3265-7BAB-4E91-BEC6-1D630A49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19AEE-6ECC-4227-8A9A-50515AA47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37354-FC30-4C99-960A-B49DDCC98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8162-658C-4A66-A030-17620754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4F4A-A7EA-4304-97E6-BAF2D90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5174-891E-4947-9DDA-C772F67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1B2F-4BBC-4355-B738-237FC40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5BA9-8E72-41A7-92F6-B4323918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1F8-4E63-4400-AD77-A8DD657A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3812-ED61-4121-830C-E88BE307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E630-C5DA-48EE-89F5-83301F3A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BF6-368D-4396-8BDD-6E53298F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A3E8-AA28-40BE-A167-5C7F543E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A368-42A3-4836-894B-6B1327D4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B134-1111-4E79-9CC6-9DA585F5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319E-BC46-4162-8B45-DAAADB9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DF49-9D21-437C-B2F6-62C7255E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13E8-2F6A-4DA5-8F3F-BF1119569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1EAA6-A724-47D4-9479-27A97C7F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0B17F-293C-48A8-A9DE-41772476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FD2E-A480-4E7C-99A6-16A1DA1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EB30-80D3-4470-A844-8D85983A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0D2C-422D-4879-8293-0521A0C0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ACBF0-ED24-4330-9CF6-6E87780E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48C7-6532-4975-800A-2290DDB87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19560-2CE6-4AB8-A0F2-78BEC92A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88853-FD79-4597-82DA-CD09AF29A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B17E0-93F8-452B-AB3D-3AE75B42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1CB6C-FD84-40D6-878B-3E505093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C7F8A-05B6-41ED-9838-78F8223E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67A8-73B1-4C7E-8584-67982A05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21C8-97CB-4A6B-9F15-6C8C42CD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2B41C-03E1-4A3C-9D64-6A1401F2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C1C9-82EB-44A8-BBB1-9E83F929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B71FB-5324-4D8D-8BCE-9C0F1284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210BC-87EA-44AE-B0E8-41EA0530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90882-8DBE-4E1D-AA43-583FACF0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D5B2-0C3B-4BE7-BE9A-F3B5DA3D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93E5-B893-4B40-8A6A-8928D067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D1976-337A-4AE1-A9D8-BE666B79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2AD3-2147-4276-B6A2-4037FD12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2126-AD29-4B97-907A-55B5C237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1EB6-D976-48B4-9818-F3871851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9CFA-92B8-4658-9C33-75AFBAA2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878F6-51B0-45C5-9615-A4FC8CE07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091BB-0C80-49F2-93F9-5F6B9D9B6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751C-E56A-4362-AA5A-A02B403B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3D45-209A-447B-B326-1DFD0095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16FC-00D5-48EC-92B5-152C7833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DB67C-71A2-4F20-B5E3-F5B73D37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B89F-1B02-4807-AA15-CAAA068F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1BB3-FC9E-461A-8A3A-1C64518E8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5FC6-F71E-40FF-A6DE-65D5AD5DC13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FF83-4429-4574-A52D-E0689EF3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4186-BCDA-45B2-8986-721111306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BFA0-5626-49D5-AE65-89E76FB0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329E-BB95-4CDA-B29C-B5F82C118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3608"/>
            <a:ext cx="8547653" cy="111318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Mean Shift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5FE7-C9AD-403D-9944-60C5E8D5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2783"/>
            <a:ext cx="9422296" cy="461175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Mean Shift is a non-parametric clustering algorithm used in 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Mean Shift </a:t>
            </a:r>
            <a:r>
              <a:rPr lang="en-US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 aims to discover </a:t>
            </a:r>
            <a:r>
              <a:rPr lang="en-US" b="1" i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blobs</a:t>
            </a:r>
            <a:r>
              <a:rPr lang="en-US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a smooth density of samples.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It is a centroid based algorithm, which works by updating candidates for centroids to be the mean of the points within a given region.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These candidates are then filtered in a post-processing stage to eliminate near-duplicates to form the final set of centroids.</a:t>
            </a:r>
            <a:endParaRPr lang="en-US" b="1" dirty="0">
              <a:solidFill>
                <a:srgbClr val="212529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 Mean Shift doesn't require you to specify the number of clusters beforehand, making it a useful algorithm when the number of clusters is not known in advance. </a:t>
            </a:r>
          </a:p>
        </p:txBody>
      </p:sp>
    </p:spTree>
    <p:extLst>
      <p:ext uri="{BB962C8B-B14F-4D97-AF65-F5344CB8AC3E}">
        <p14:creationId xmlns:p14="http://schemas.microsoft.com/office/powerpoint/2010/main" val="10074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2188-33CF-4EE1-BF90-8554BCD4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Mean Shift Diagram </a:t>
            </a:r>
            <a:endParaRPr lang="en-US" dirty="0"/>
          </a:p>
        </p:txBody>
      </p:sp>
      <p:pic>
        <p:nvPicPr>
          <p:cNvPr id="2050" name="Picture 2" descr="Estimated number of clusters: 3">
            <a:extLst>
              <a:ext uri="{FF2B5EF4-FFF2-40B4-BE49-F238E27FC236}">
                <a16:creationId xmlns:a16="http://schemas.microsoft.com/office/drawing/2014/main" id="{D7A1F723-2D4E-4129-8277-0C54D0F15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1825625"/>
            <a:ext cx="7035570" cy="47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580F-1A07-4181-9510-6843B791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7EE5-118A-4B37-ADDA-B076E2D8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The algorithm automatically sets the number of clusters, instead of relying on a parameter Bandwidth which dictates the size of the region to search through.</a:t>
            </a:r>
            <a:endParaRPr lang="en-US" b="1" dirty="0"/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This parameter can be set manually, but can be estimated using the provided Estimate Bandwidth function, which is called if the bandwidth is not set.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It's particularly effective for density-based clustering, where it identifies areas of high data point concentration.</a:t>
            </a:r>
            <a:endParaRPr lang="en-US" b="1" dirty="0"/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The algorithm is not highly scalable, as it requires multiple nearest neighbor searches during the execution of the algorithm. 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The algorithm is guaranteed to converge, however the algorithm will stop iterating when the change in centroids is small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7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Mean Shift </vt:lpstr>
      <vt:lpstr>Mean Shift Diagram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Shift</dc:title>
  <dc:creator>ajith karthik</dc:creator>
  <cp:lastModifiedBy>ajith karthik</cp:lastModifiedBy>
  <cp:revision>2</cp:revision>
  <dcterms:created xsi:type="dcterms:W3CDTF">2023-09-23T23:12:04Z</dcterms:created>
  <dcterms:modified xsi:type="dcterms:W3CDTF">2023-09-23T23:20:28Z</dcterms:modified>
</cp:coreProperties>
</file>