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17B91-812B-490B-A621-3530C71554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10990E-409E-4C07-A83A-CBFB7CA011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151E96-5454-4FD7-B744-B9DDE3B68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61E1D-8F9E-44D8-93B5-CBCAFE916692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28DD1-FEA2-4325-8D79-4A8997635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B2297-B444-4AF4-827D-19C028B84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9D591-FA77-4668-B9C2-70CE500C5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135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1915F-2944-4AE1-BC06-48F2879D4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E9E368-4B2B-4261-A5D5-FA1AE1A0F9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6F680A-2E92-4501-9FB3-8B0BBDBC9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61E1D-8F9E-44D8-93B5-CBCAFE916692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68D0DB-606E-4A3A-8E0C-0A1886828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163437-1995-4D02-928E-4408B0736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9D591-FA77-4668-B9C2-70CE500C5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154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37CD38-13AD-43D2-A77E-3835EA0B31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945674-506B-4F05-903F-8B194E5108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06D90D-BB4C-4FD6-B867-A2831B8A3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61E1D-8F9E-44D8-93B5-CBCAFE916692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5BE757-3E84-4493-95CB-D138FEF49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DACC0B-3490-4313-B661-9183834DD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9D591-FA77-4668-B9C2-70CE500C5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089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3B4E9-02A2-4F27-BC03-B6E7E3998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52419-82FC-4745-928B-4733D1F8CF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D89A58-58B3-4229-961F-3B559A772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61E1D-8F9E-44D8-93B5-CBCAFE916692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0B1CEC-576E-4328-B814-D575F3459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FAD637-72D9-493C-ACDF-30AC31A1D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9D591-FA77-4668-B9C2-70CE500C5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609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8AB1C-CC8F-44A8-AA05-76DB9BA78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81200B-9B0D-4323-B339-52FC0CA918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926AAC-3C63-4F9B-B3CC-E611B6908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61E1D-8F9E-44D8-93B5-CBCAFE916692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395575-270F-411E-845A-997015FF4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53E37-EE99-4B38-816A-26D59B05B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9D591-FA77-4668-B9C2-70CE500C5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411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449E0-9EB2-49D0-BA7C-DB497F768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6C051E-AC88-474E-BA08-3B69BFE002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E2231-008D-4237-8132-9EE8A9E603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8B4E3C-34D9-4A42-8994-20BF7BCCC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61E1D-8F9E-44D8-93B5-CBCAFE916692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5F4B08-534B-48C4-A267-87459506E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DE5617-B8B5-4E83-BABE-4B20A107C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9D591-FA77-4668-B9C2-70CE500C5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341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C899F-C54E-49AF-9DC8-1C1CA0AF1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B8384E-46EF-4DE8-9E8F-344DC580C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BD0E72-A4E7-4556-A4CC-F5EA6AA502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96142C-11C0-402B-96BD-34DF31097A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0874D8-2BDC-41BD-B543-714BC5127E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CE9FED-AF6D-4145-B236-85BE5850E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61E1D-8F9E-44D8-93B5-CBCAFE916692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A08143-712C-4E0E-9F37-5F4E4AF21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A8FFD7-21ED-4C47-B072-8F82812C8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9D591-FA77-4668-B9C2-70CE500C5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343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90B44-B15B-4E3B-81C8-7ABA2085A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E91326-A557-45BE-A04B-7DF28DA35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61E1D-8F9E-44D8-93B5-CBCAFE916692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0519C3-9359-4AB1-AFB9-664AC0F7F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E4388F-7BA4-40ED-B19E-59FD57751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9D591-FA77-4668-B9C2-70CE500C5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662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0DCBE1-3630-4B89-B7B9-402EE5DBF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61E1D-8F9E-44D8-93B5-CBCAFE916692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65C2F0-F342-4602-9B95-6D3D1263C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50123C-2A1D-46F8-B04F-72D4F3203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9D591-FA77-4668-B9C2-70CE500C5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119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7591C-13B6-4304-AD04-B6B1B4D31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27970B-91A4-4196-9679-5D8828565F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4D2FB6-559B-49BC-95E5-7B8D86B91E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759D3D-98D0-43FF-B889-B40A93C7B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61E1D-8F9E-44D8-93B5-CBCAFE916692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D36182-5A5C-41B4-9912-20008C219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E795D5-0540-46D6-A89C-9FDF02B7D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9D591-FA77-4668-B9C2-70CE500C5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733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A6E6E-CB6D-4E32-BF29-E19BF95BF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851ABC-9127-43B1-A702-E3308B15F9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C130F6-2ED7-4F98-BB1D-45A42AE381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10A364-B0E0-424C-BCD8-0C4178F0E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61E1D-8F9E-44D8-93B5-CBCAFE916692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A5E782-1506-47BA-92D7-05CA4EFEE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90E7F3-F844-4968-AD8A-20993F864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9D591-FA77-4668-B9C2-70CE500C5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177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479D19-14CF-4433-BEAE-ABFE0F24A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872742-44D3-4178-BD34-0AE0345D91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F6EB93-054F-41C9-B9BE-983B195F64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D61E1D-8F9E-44D8-93B5-CBCAFE916692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5C8635-3667-434F-A372-4264C53E9B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F7FB43-0455-4C94-BDEB-4CDAEC27A8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29D591-FA77-4668-B9C2-70CE500C5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590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30B46-A89C-46F2-8491-CB7C133620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8468139" cy="971480"/>
          </a:xfrm>
        </p:spPr>
        <p:txBody>
          <a:bodyPr>
            <a:normAutofit fontScale="90000"/>
          </a:bodyPr>
          <a:lstStyle/>
          <a:p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OPTICS</a:t>
            </a:r>
            <a:b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CD22EA-7863-4F5D-A0A6-885E47DA5B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568725"/>
            <a:ext cx="9422296" cy="4620039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OPTICS (Ordering Points to Identify the Clustering Structure) is a density-based clustering algorithm.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Its a extends the concepts of DBSCAN (Density-Based Spatial Clustering of Applications with Noise).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It aims to discover clusters of varying densities and shapes in datasets.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The key difference between DBSCAN and OPTICS is that the OPTICS algorithm builds a </a:t>
            </a:r>
            <a:r>
              <a:rPr lang="en-US" b="0" i="1" dirty="0">
                <a:solidFill>
                  <a:srgbClr val="212529"/>
                </a:solidFill>
                <a:effectLst/>
                <a:latin typeface="-apple-system"/>
              </a:rPr>
              <a:t>reachability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 graph.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The results from OPTICS &amp;  DBSCAN method and DBSCAN are very similar, but not always identical; specifically, labeling of periphery and noise points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15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F1A48-67C8-4B9B-9997-AEB31DC26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OPTICS Diagram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67746A7-74B4-43B7-B7C9-D3BA7ECADE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0348" y="2253455"/>
            <a:ext cx="8309113" cy="4239419"/>
          </a:xfrm>
        </p:spPr>
      </p:pic>
    </p:spTree>
    <p:extLst>
      <p:ext uri="{BB962C8B-B14F-4D97-AF65-F5344CB8AC3E}">
        <p14:creationId xmlns:p14="http://schemas.microsoft.com/office/powerpoint/2010/main" val="12096379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92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-apple-system</vt:lpstr>
      <vt:lpstr>Arial</vt:lpstr>
      <vt:lpstr>Calibri</vt:lpstr>
      <vt:lpstr>Calibri Light</vt:lpstr>
      <vt:lpstr>Office Theme</vt:lpstr>
      <vt:lpstr>OPTICS </vt:lpstr>
      <vt:lpstr>OPTICS Diagram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OPTICS </dc:title>
  <dc:creator>ajith karthik</dc:creator>
  <cp:lastModifiedBy>ajith karthik</cp:lastModifiedBy>
  <cp:revision>1</cp:revision>
  <dcterms:created xsi:type="dcterms:W3CDTF">2023-09-24T01:00:42Z</dcterms:created>
  <dcterms:modified xsi:type="dcterms:W3CDTF">2023-09-24T01:00:49Z</dcterms:modified>
</cp:coreProperties>
</file>