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3CA0-A536-432F-803F-C7818CA2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22ACE-3294-4FFA-9871-DD606AD17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E5E-3183-495D-A2C9-9DBB3F95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F3A9-A8A8-4815-AF51-825BCB0F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78EB-8F46-4B46-97EE-98108E89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8EAC-173C-4125-841E-D1B2FBA0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A3D90-75EF-497C-902F-DAFC42F40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B334-71D0-4AD5-BE76-664A7B5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854F-0E5F-4187-B3ED-493E748E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905D-F254-4224-A7B7-D6C8F48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23CFE-6822-47A2-9A4E-BB819F3E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DB689-F937-4086-A220-F6A7CF24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7BB4-208D-4D7F-AFF1-D199AA4B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4352-66A8-432B-80F1-49F1C351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00E6-7E10-4015-A18A-AEFFF0C6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9F-D2F3-428B-8D0A-794D89AE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2A2E-6339-4FAC-8802-777F39D6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5702-1684-41A6-9994-DE18EEEF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CF3C-8665-401A-95A9-779C74E7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81A3-78EC-42E7-8A8B-1E626325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4C00-7172-4E10-925F-B808C156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2D80-A10B-4217-B41E-C6B1E469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2ABB-17B0-480C-A01E-81EE3C4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7BFA-0472-4283-AC2B-29FB0A0A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8F21-32D1-431B-BD43-61791B4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155C-471F-432A-BB27-3AD972A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064E-E830-4991-BD04-7D2DA9D8D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E77A-D982-449E-B567-0BD37505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810D4-BE8F-4BF7-89FE-19408AF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C17F9-DA9E-4388-9D61-A2F175F2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16CD-543D-4925-A526-0B94384D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E773-14E9-482F-B5CA-93F92B41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48CF-01BB-4FA3-999D-B8777304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24A1-720E-48D7-B6C8-D75556674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0B5A7-4B13-4F77-9DAC-F18D0477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0FA75-6FC0-4D7C-B6C9-0B0EAF9C8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CF246-E769-4EA8-817C-DFDA0CE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6DCD5-BD06-46FB-8B5F-0B4AC022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39E97-F5C8-47DA-852E-2BCDD05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38F1-306C-47E6-9622-FFD79A72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95029-68D0-4733-97DD-1E5BB381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8F13-75CA-42AF-8CFD-D2AECA93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C04DF-7FD7-4057-98E3-8235A87F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7FE64-912C-4CF6-B459-3541CC07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506FB-692F-4A82-A927-6C594DC0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E1C7A-6045-4497-B0D9-00C6B23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0EC3-0962-4478-9FA0-9EE551D0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9307-D26F-46DF-ABB1-A3A2B686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1E19-DA8A-41CE-A3B0-26B58D34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D140-6CCA-46B8-BCDB-4ABD57F4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96DB5-EC9B-4DF5-9B03-293D5ECA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1D1D-2BFE-4A0D-BCE5-A8CB7D1E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CDE7-A543-46CC-96A7-D2F6BB6C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2187B-5A4D-45CF-AF4C-C68F7C2EF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47EE7-8009-4911-A53E-473413358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83BF-85E1-499C-80CD-1A789090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A77D3-9EA3-4C1B-B8FF-94640D89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7101-6440-46D9-B491-2F762D9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B42DE-FC89-4A4E-80B2-4ABDBF1C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0758-581B-4746-8E73-F0582F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6A4A-4E26-4B04-BD96-BB3049CC0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680-0AB9-41F4-AD95-3B07486F369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9860-2F96-4F55-BC1C-2EDB8D7B8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CA78-3308-43E0-B7BB-54859EFE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A2AE-2500-43A3-9AE0-FF5B3D53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1709-EA4E-4F9F-8249-9D8B4A9E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46435" cy="812454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Spectral clustering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2792-2CD5-489A-88B8-8A63174E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8225"/>
            <a:ext cx="9740348" cy="47707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Spectral clustering is a machine learning technique used for clustering data points into groups based on the similarity between data 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It's particularly effective at identifying clusters in data with complex structures, including non-convex and irregularly shaped clusters.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Spectral clustering operates on a similarity or affinity matrix derived from the data and utilizes techniques from linear algebra and graph theory.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Spectral clustering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performs a low-dimension embedding of the affinity matrix between samples, followed by clustering, e.g., by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KMeans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of the components of the eigenvectors in the low dimensional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A02F-58D2-4E45-A941-2AEE58D0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Spectral clustering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DE33A-336F-4AC8-B0B8-7F4AC3C3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1870800"/>
            <a:ext cx="5887485" cy="4503496"/>
          </a:xfrm>
        </p:spPr>
      </p:pic>
    </p:spTree>
    <p:extLst>
      <p:ext uri="{BB962C8B-B14F-4D97-AF65-F5344CB8AC3E}">
        <p14:creationId xmlns:p14="http://schemas.microsoft.com/office/powerpoint/2010/main" val="222018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97B0-1F88-4ACD-BAF5-18EAA4A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6893-4E48-48C6-99DF-F5B2AA09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present version of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SpectralClustering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requires the number of clusters to be specified in advance. It works well for a small number of clusters, but is not advised for many clusters.</a:t>
            </a:r>
          </a:p>
          <a:p>
            <a:r>
              <a:rPr lang="en-US" dirty="0"/>
              <a:t>Spectral clustering is widely used in various domains, including image segmentation, community detection in social networks, and dimensionality reduction for high-dimensional data.</a:t>
            </a:r>
          </a:p>
          <a:p>
            <a:r>
              <a:rPr lang="en-US" dirty="0"/>
              <a:t> Its ability to capture complex relationships between data points makes it a valuable tool for exploratory data analysis and unsupervised learning tasks.</a:t>
            </a:r>
          </a:p>
        </p:txBody>
      </p:sp>
    </p:spTree>
    <p:extLst>
      <p:ext uri="{BB962C8B-B14F-4D97-AF65-F5344CB8AC3E}">
        <p14:creationId xmlns:p14="http://schemas.microsoft.com/office/powerpoint/2010/main" val="390652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Spectral clustering </vt:lpstr>
      <vt:lpstr>Spectral clustering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 </dc:title>
  <dc:creator>ajith karthik</dc:creator>
  <cp:lastModifiedBy>ajith karthik</cp:lastModifiedBy>
  <cp:revision>1</cp:revision>
  <dcterms:created xsi:type="dcterms:W3CDTF">2023-09-23T23:43:23Z</dcterms:created>
  <dcterms:modified xsi:type="dcterms:W3CDTF">2023-09-23T23:43:26Z</dcterms:modified>
</cp:coreProperties>
</file>