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DE1-98EE-41D4-8F6D-0D556132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B234D-2C6C-4E49-A71C-427142FE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A873-A1AD-4E6A-AD81-3FE1E01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3AD5-FDB2-4E39-9415-FDF7FDA6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F91-FB53-45C9-885C-3098E04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EBA2-8080-4003-B143-4B301F0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82CE6-4C40-4FEB-9A1A-81A7A19E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0FDC-6771-4934-9DEC-F501DA54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9D31-3E5B-402A-BD22-7796149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FC69-17D8-4545-9720-F85DD880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BA295-D39C-4166-9F76-114B08A1E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1165-B2FD-48A2-AC72-34478955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42-75CE-4F32-8656-F2DA56FF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7080-531B-4C1A-9349-CCA93C4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A741-4B67-491C-9F2D-F421EC2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61E-76FB-4E62-8273-B38B0642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41A4-5E4C-4A25-98BE-24A39481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48D5-44F3-48B0-AF03-F718EA5B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6448-DECB-4EB3-898C-14F4583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0A6C-0E64-4A27-980E-141748E5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407A-878D-42D2-B6C7-56C21D24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BCEB-B8DF-4B6F-BF1D-0DC92059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25CF-9120-49CC-B8FD-21D4FA68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0E53-6C38-4CB6-86D5-C678CB32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24B6-8956-4D96-9E3F-C801A841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85CB-6E6B-47E7-BED2-E1254833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239-0469-4FDB-838A-E5D959AA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5CD98-A19C-4B2F-B13C-117F9796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8BC7-DE57-4C0F-8EC6-DF7EBD41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EBA-FF01-4599-82EC-A59FAC53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51B88-8283-46E8-A7F2-87A095A5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5F62-AE88-4662-BF5F-C203D6D8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F10C-70B7-41AD-8FF9-BB3D260AD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FAA9-6EA8-44F7-95E7-E6EDD80C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D3DF-0810-4459-9226-BAC4F9A7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C2505-CF55-4CA3-B8CE-0E690CEB7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2E0AA-C016-41CF-9F1A-14C8D22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EA0E-8B3E-4F9D-B4C3-0C4B98B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E39C9-022E-4FBB-846E-225D966D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4EC-C47E-4917-96B9-4AC25462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175E0-00B8-4844-B0EC-80877F9D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74B31-DE5E-499D-A31D-E0193B90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BE545-701C-4F23-9395-6DDC0E6F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D5407-31E4-44DF-B21E-79234D5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E858-73DA-4FC3-B88E-2C7A31E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EE94-E6BD-4548-9817-9E7F9D3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28A-2B4A-4B6B-8A3F-D2932A36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BA5F-C221-419E-A87C-27151663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B0C2F-F460-481B-9980-52F42AC0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4248-99BE-4DE7-A57B-D515E81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2FE-2713-4609-B927-6C9E0893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DAA9-E1CE-443C-8E30-0E2E05AD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3DD3-8641-4044-A1AD-EF683E8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CCA6C-94D8-46CC-A5FA-E72DF328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1461-EB81-4F3E-B252-F247177A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1A25-5D13-4346-9407-70DD5C92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B2FC-CBDD-4755-9950-27E26B46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2FB9-46F3-4657-99CF-8F771E4D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9D522-CC0F-4B2B-A79E-4E447BBB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C0D3-F9AD-4A21-B661-DE3A1252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917F-4142-4F0C-AC4F-E3520510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01B5-7EF0-4628-B020-06243A865E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F292-7F9F-4028-B270-F9CC4F89D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A9FE-6D87-4664-9488-B7A6766D5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ABF8-E43F-4769-8120-1994FE7B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8EA7-E9AE-4883-8A4F-9B86405C4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1485"/>
            <a:ext cx="8666922" cy="878715"/>
          </a:xfrm>
        </p:spPr>
        <p:txBody>
          <a:bodyPr>
            <a:normAutofit/>
          </a:bodyPr>
          <a:lstStyle/>
          <a:p>
            <a:r>
              <a:rPr lang="en-US" sz="3600" b="1" dirty="0"/>
              <a:t>LG 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86CA-2E2B-473F-A56D-1391AF23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01077"/>
            <a:ext cx="9899375" cy="413543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Light GBM is another efficient gradient boosting framework.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uses a histogram-based approach to build trees, which speeds up training significantly.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also supports parallel and distributed computing.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Its  a Leaf wise tree growth.</a:t>
            </a:r>
          </a:p>
        </p:txBody>
      </p:sp>
    </p:spTree>
    <p:extLst>
      <p:ext uri="{BB962C8B-B14F-4D97-AF65-F5344CB8AC3E}">
        <p14:creationId xmlns:p14="http://schemas.microsoft.com/office/powerpoint/2010/main" val="32207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11CA-EA3E-425A-AC90-6856A00C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Diagram for LG Boosting</a:t>
            </a:r>
          </a:p>
        </p:txBody>
      </p:sp>
      <p:pic>
        <p:nvPicPr>
          <p:cNvPr id="1026" name="Picture 2" descr="Practical Comparison of XGBoost and LightGBM | Bangda Sun | Practice makes  perfect">
            <a:extLst>
              <a:ext uri="{FF2B5EF4-FFF2-40B4-BE49-F238E27FC236}">
                <a16:creationId xmlns:a16="http://schemas.microsoft.com/office/drawing/2014/main" id="{E9589F0E-9569-4654-BBFE-6127D973F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79" y="2372139"/>
            <a:ext cx="9710760" cy="32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2BE-0AA1-4675-866D-1E8D6D57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Difference between XG and LG Boosting</a:t>
            </a:r>
          </a:p>
        </p:txBody>
      </p:sp>
      <p:pic>
        <p:nvPicPr>
          <p:cNvPr id="2050" name="Picture 2" descr="XGBoost - An In-Depth Guide [Python API]">
            <a:extLst>
              <a:ext uri="{FF2B5EF4-FFF2-40B4-BE49-F238E27FC236}">
                <a16:creationId xmlns:a16="http://schemas.microsoft.com/office/drawing/2014/main" id="{D0DA0738-7BB7-46B0-8399-871267B6E2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8"/>
            <a:ext cx="8594096" cy="483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9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D83-AA49-4FAC-930F-D8E8237A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BFD0-83A7-4719-A8FF-036799EF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Tuning hyperparameters is crucial for optimizing </a:t>
            </a:r>
            <a:r>
              <a:rPr lang="en-US" dirty="0" err="1"/>
              <a:t>LightGBM</a:t>
            </a:r>
            <a:r>
              <a:rPr lang="en-US" dirty="0"/>
              <a:t> models.</a:t>
            </a:r>
          </a:p>
          <a:p>
            <a:r>
              <a:rPr lang="en-US" dirty="0"/>
              <a:t> Common hyperparameters to tune include </a:t>
            </a:r>
            <a:r>
              <a:rPr lang="en-US" dirty="0" err="1"/>
              <a:t>num_leaves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min_child_samples</a:t>
            </a:r>
            <a:r>
              <a:rPr lang="en-US" dirty="0"/>
              <a:t>, and others.</a:t>
            </a:r>
          </a:p>
          <a:p>
            <a:r>
              <a:rPr lang="en-US" dirty="0"/>
              <a:t>When tuning hyperparameters, consider using techniques like grid search, random search, or Bayesian optimization. </a:t>
            </a:r>
          </a:p>
          <a:p>
            <a:r>
              <a:rPr lang="en-US"/>
              <a:t>Cross-validation </a:t>
            </a:r>
            <a:r>
              <a:rPr lang="en-US" dirty="0"/>
              <a:t>is essential to ensure that your model's performance is robust across different data splits</a:t>
            </a:r>
            <a:r>
              <a:rPr lang="en-US"/>
              <a:t>. </a:t>
            </a:r>
          </a:p>
          <a:p>
            <a:r>
              <a:rPr lang="en-US"/>
              <a:t>Additionally</a:t>
            </a:r>
            <a:r>
              <a:rPr lang="en-US" dirty="0"/>
              <a:t>, monitor model performance metrics during tuning to identify the best combination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40733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LG Boosting Algorithm</vt:lpstr>
      <vt:lpstr>Diagram for LG Boosting</vt:lpstr>
      <vt:lpstr>Difference between XG and LG Boosting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Boosting Algorithm</dc:title>
  <dc:creator>ajith karthik</dc:creator>
  <cp:lastModifiedBy>ajith karthik</cp:lastModifiedBy>
  <cp:revision>3</cp:revision>
  <dcterms:created xsi:type="dcterms:W3CDTF">2023-09-07T10:45:16Z</dcterms:created>
  <dcterms:modified xsi:type="dcterms:W3CDTF">2023-09-07T10:50:10Z</dcterms:modified>
</cp:coreProperties>
</file>