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57B6-C6BB-4ACB-95FC-9C89421C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B6CEE-909E-423F-9FA2-391F0223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5E5C-2575-49FB-BF3F-AD53812D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2A3E-9291-4C88-9C9D-57711B4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0190-E2EF-4A67-89E8-6792B796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827A-C737-4F27-B767-A24662EB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DAAB-F952-43E2-9FBD-FCA65E2C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6FE-A0F3-41BD-96C0-FD0E4A9F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EB00-7660-400C-9A4B-7C07D16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BDD7-91E5-459C-8039-BD703B88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657CE-B888-4D87-A163-40DAD54FD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E26BC-4895-4AD5-BF73-D17AD36E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BB32-2D55-4464-B8E3-6B4A2C0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EF74-4B13-4607-AA36-00BF3E0C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7F08-C34F-4CB9-9EFD-C52EFCDF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8BE-7798-492A-A9D1-8056232D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403E-58B7-465C-B552-BD010896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2F74-6F5C-4BAC-92BC-82ED44AB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4A2B-D3F5-4E06-AE44-F0EA7A69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08DE-97B1-49FB-B73B-1235740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FA72-9974-4544-A478-294CBE42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9138-6D14-4A6F-8D97-B6676D06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05EA-862A-4E02-BDF1-51F57EF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338-EEE7-4187-8FEE-0BDFD32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6452-EFF8-4B1B-906C-CABDC9DB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6086-4DCF-4E7D-85D2-3B8C550F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CC7E-786F-4C2D-BC24-3392FCFD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CF42-F511-4D7E-A97B-AD0B120C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212C-0A48-4BC6-B7B4-D628748A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F9967-A8A9-4258-BE1E-58573193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E3DD-43B8-40DF-99DF-1FE2BD0B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50B6-2284-49B6-9F3D-9E93345F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DEAE-43C6-4101-9C72-0B2C20F3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06F17-FFF0-4C42-AD79-F8B416328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8DAF0-8F86-45B2-9C18-53561D036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B2E33-1EBB-4878-B9B8-82DFC72A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88686-753A-4B60-9FED-AC26D96F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E58C6-CACA-467B-9CAF-78978FE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3EBFC-27CE-482B-A964-27FFF596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F2C6-ECF0-4ABF-BFC5-34F7F35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43D44-C51A-427C-81D4-789DD70A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12E10-C245-4697-866A-E6ADB98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875B4-2870-4A71-98E2-AE4C5089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0F4D0-4B54-475B-AE50-DA10DBDC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3D39-5E68-40E2-B0A1-22A78855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415AF-E352-45A4-B404-823121D9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D95D-E882-46DD-9CE1-2A4E48E6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A41A-8C98-463E-A4A3-C93451B7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4ADBE-A031-4930-BA42-A4956354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2F1FE-69E1-4331-9DDA-2AB8B347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3A0C-CF39-4D77-B814-99B686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444C-2B07-4659-9E7F-395F9267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D616-9E11-41F2-B827-4D69EA41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37303-2E78-4AED-8929-F2F5584DE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365BC-DF12-47D5-94D3-C567DE0A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C4BFF-A346-4BC2-B23A-2C00696A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048F-D900-42D3-8F24-A99C4D79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1617A-7B3F-4545-B3FA-6AF59B01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B8F82-2B7B-41D5-B2D3-443AB682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132F-0AA6-4495-9A15-A7AEB892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8756-5273-4913-9772-5255AC04A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416B-9AC8-4412-A992-1C7C170FA14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FEA4-C370-4ADF-8FD1-AEFA4C764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3817-DA09-447E-99F1-17694007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5BEE-905A-4A5D-A862-6C31C7843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8B23-D0BA-48E0-93FA-EA33AFB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5" y="384312"/>
            <a:ext cx="8587409" cy="901148"/>
          </a:xfrm>
        </p:spPr>
        <p:txBody>
          <a:bodyPr>
            <a:normAutofit/>
          </a:bodyPr>
          <a:lstStyle/>
          <a:p>
            <a:r>
              <a:rPr lang="en-US" sz="4800" b="1" dirty="0"/>
              <a:t>XG 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BA1A9-1916-4BB5-BEFA-4084B8A7A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6278"/>
            <a:ext cx="9939130" cy="4777409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/>
              <a:t>XG Boost (Extreme Gradient Boosting) is a powerful and popular machine learning algorithm that excels in both classification and regression tasks. It’s known for its high performance and efficiency. 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estimator builds an additive model in a forward stage-wise fashion; it allows for the optimization of arbitrary differentiable loss functions. In each stage a regression tree is fit on the negative gradient of the given loss function.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Enhance gradient boosting with optimizations for efficiency and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AC77-34A6-4024-AAC8-E0A859F4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9"/>
            <a:ext cx="10515600" cy="1391477"/>
          </a:xfrm>
        </p:spPr>
        <p:txBody>
          <a:bodyPr/>
          <a:lstStyle/>
          <a:p>
            <a:pPr algn="ctr"/>
            <a:r>
              <a:rPr lang="en-US" b="1" dirty="0"/>
              <a:t>XG Boost Diagram</a:t>
            </a:r>
          </a:p>
        </p:txBody>
      </p:sp>
      <p:pic>
        <p:nvPicPr>
          <p:cNvPr id="1028" name="Picture 4" descr="XGBoost vs LightGBM: How Are They Different">
            <a:extLst>
              <a:ext uri="{FF2B5EF4-FFF2-40B4-BE49-F238E27FC236}">
                <a16:creationId xmlns:a16="http://schemas.microsoft.com/office/drawing/2014/main" id="{47EF2996-6D8D-45C1-91DF-6C23D72A96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2379815"/>
            <a:ext cx="8313986" cy="32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5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260-C317-412F-AD0A-5CDBB287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69557" cy="840823"/>
          </a:xfrm>
        </p:spPr>
        <p:txBody>
          <a:bodyPr>
            <a:normAutofit/>
          </a:bodyPr>
          <a:lstStyle/>
          <a:p>
            <a:r>
              <a:rPr lang="en-US" sz="3600" b="1" dirty="0"/>
              <a:t>XG Boost: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7374-07E3-4AFE-B1B4-25A2AA6C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XG Boost (Extreme Gradient Boosting) is a powerful ensemble learning algorithm that is particularly effective for regression tasks.</a:t>
            </a:r>
          </a:p>
          <a:p>
            <a:r>
              <a:rPr lang="en-US" dirty="0"/>
              <a:t> It builds a predictive model by combining the predictions of multiple individual models, often referred to as "weak learners" or "base learners," to create a strong, accurate model</a:t>
            </a:r>
          </a:p>
          <a:p>
            <a:r>
              <a:rPr lang="en-US" dirty="0"/>
              <a:t>XG boost algorithm the trees grow level wise</a:t>
            </a:r>
          </a:p>
        </p:txBody>
      </p:sp>
    </p:spTree>
    <p:extLst>
      <p:ext uri="{BB962C8B-B14F-4D97-AF65-F5344CB8AC3E}">
        <p14:creationId xmlns:p14="http://schemas.microsoft.com/office/powerpoint/2010/main" val="26635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859-2686-4DC2-84A2-31567EEF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Söhne"/>
              </a:rPr>
              <a:t>Hyperparameter Tuning: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B640-5EBC-42A9-88DE-D15F88D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Fine-tuning hyperparameters like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 and others can significantly impact the model's performance.</a:t>
            </a:r>
          </a:p>
          <a:p>
            <a:r>
              <a:rPr lang="en-US" dirty="0"/>
              <a:t>XGBoost's strength lies in its ability to handle complex relationships in the data, provide feature importance scores, and perform well on a wide range of regression problems. </a:t>
            </a:r>
          </a:p>
          <a:p>
            <a:r>
              <a:rPr lang="en-US" dirty="0"/>
              <a:t>However, it requires careful hyperparameter tuning and might be computationally intensive depending on the dataset size and complexity.</a:t>
            </a:r>
          </a:p>
        </p:txBody>
      </p:sp>
    </p:spTree>
    <p:extLst>
      <p:ext uri="{BB962C8B-B14F-4D97-AF65-F5344CB8AC3E}">
        <p14:creationId xmlns:p14="http://schemas.microsoft.com/office/powerpoint/2010/main" val="163407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Söhne</vt:lpstr>
      <vt:lpstr>Office Theme</vt:lpstr>
      <vt:lpstr>XG Boosting Algorithm</vt:lpstr>
      <vt:lpstr>XG Boost Diagram</vt:lpstr>
      <vt:lpstr>XG Boost:</vt:lpstr>
      <vt:lpstr>Hyperparameter Tuning: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 Algorithm</dc:title>
  <dc:creator>ajith karthik</dc:creator>
  <cp:lastModifiedBy>ajith karthik</cp:lastModifiedBy>
  <cp:revision>5</cp:revision>
  <dcterms:created xsi:type="dcterms:W3CDTF">2023-09-06T09:50:40Z</dcterms:created>
  <dcterms:modified xsi:type="dcterms:W3CDTF">2023-09-07T10:10:24Z</dcterms:modified>
</cp:coreProperties>
</file>