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Lst>
  <p:sldSz cx="9144000" cy="6858000" type="screen4x3"/>
  <p:notesSz cx="6858000" cy="9144000"/>
  <p:embeddedFontLst>
    <p:embeddedFont>
      <p:font typeface="Impact" panose="020B0806030902050204" pitchFamily="34" charset="0"/>
      <p:regular r:id="rId15"/>
    </p:embeddedFont>
    <p:embeddedFont>
      <p:font typeface="Palatino Linotype" panose="02040502050505030304"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1333c8f72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1333c8f7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1333c8f7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1333c8f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1333c8f72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1333c8f7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1333c8f72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1333c8f7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1333c8f72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1333c8f7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1333c8f7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1333c8f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p:nvPr/>
        </p:nvSpPr>
        <p:spPr>
          <a:xfrm>
            <a:off x="1828800" y="3159760"/>
            <a:ext cx="457200" cy="1034129"/>
          </a:xfrm>
          <a:prstGeom prst="rect">
            <a:avLst/>
          </a:prstGeom>
          <a:noFill/>
          <a:ln>
            <a:noFill/>
          </a:ln>
        </p:spPr>
        <p:txBody>
          <a:bodyPr spcFirstLastPara="1" wrap="square" lIns="0" tIns="9125" rIns="0" bIns="9125" anchor="ctr" anchorCtr="0">
            <a:noAutofit/>
          </a:bodyPr>
          <a:lstStyle/>
          <a:p>
            <a:pPr marL="0" marR="0" lvl="0" indent="0" algn="l" rtl="0">
              <a:spcBef>
                <a:spcPts val="0"/>
              </a:spcBef>
              <a:spcAft>
                <a:spcPts val="0"/>
              </a:spcAft>
              <a:buNone/>
            </a:pPr>
            <a:r>
              <a:rPr lang="en-IN" sz="6600" b="0" i="0" u="none" strike="noStrike" cap="none">
                <a:solidFill>
                  <a:schemeClr val="lt1"/>
                </a:solidFill>
                <a:latin typeface="Palatino Linotype"/>
                <a:ea typeface="Palatino Linotype"/>
                <a:cs typeface="Palatino Linotype"/>
                <a:sym typeface="Palatino Linotype"/>
              </a:rPr>
              <a:t>{</a:t>
            </a:r>
            <a:endParaRPr sz="6600">
              <a:solidFill>
                <a:schemeClr val="lt1"/>
              </a:solidFill>
              <a:latin typeface="Palatino Linotype"/>
              <a:ea typeface="Palatino Linotype"/>
              <a:cs typeface="Palatino Linotype"/>
              <a:sym typeface="Palatino Linotype"/>
            </a:endParaRPr>
          </a:p>
        </p:txBody>
      </p:sp>
      <p:sp>
        <p:nvSpPr>
          <p:cNvPr id="17" name="Google Shape;17;p2"/>
          <p:cNvSpPr txBox="1">
            <a:spLocks noGrp="1"/>
          </p:cNvSpPr>
          <p:nvPr>
            <p:ph type="ctrTitle"/>
          </p:nvPr>
        </p:nvSpPr>
        <p:spPr>
          <a:xfrm>
            <a:off x="777240" y="1219200"/>
            <a:ext cx="7543800" cy="21526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6000"/>
              <a:buFont typeface="Palatino Linotype"/>
              <a:buNone/>
              <a:defRPr sz="6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2133600" y="3375491"/>
            <a:ext cx="6172200" cy="685800"/>
          </a:xfrm>
          <a:prstGeom prst="rect">
            <a:avLst/>
          </a:prstGeom>
          <a:noFill/>
          <a:ln>
            <a:noFill/>
          </a:ln>
        </p:spPr>
        <p:txBody>
          <a:bodyPr spcFirstLastPara="1" wrap="square" lIns="91425" tIns="45700" rIns="91425" bIns="45700" anchor="ctr" anchorCtr="0"/>
          <a:lstStyle>
            <a:lvl1pPr lvl="0" algn="l">
              <a:spcBef>
                <a:spcPts val="420"/>
              </a:spcBef>
              <a:spcAft>
                <a:spcPts val="0"/>
              </a:spcAft>
              <a:buClr>
                <a:schemeClr val="lt1"/>
              </a:buClr>
              <a:buSzPts val="1260"/>
              <a:buNone/>
              <a:defRPr>
                <a:solidFill>
                  <a:schemeClr val="lt1"/>
                </a:solidFill>
              </a:defRPr>
            </a:lvl1pPr>
            <a:lvl2pPr lvl="1" algn="ctr">
              <a:spcBef>
                <a:spcPts val="380"/>
              </a:spcBef>
              <a:spcAft>
                <a:spcPts val="0"/>
              </a:spcAft>
              <a:buClr>
                <a:schemeClr val="lt1"/>
              </a:buClr>
              <a:buSzPts val="1140"/>
              <a:buNone/>
              <a:defRPr>
                <a:solidFill>
                  <a:schemeClr val="lt1"/>
                </a:solidFill>
              </a:defRPr>
            </a:lvl2pPr>
            <a:lvl3pPr lvl="2" algn="ctr">
              <a:spcBef>
                <a:spcPts val="340"/>
              </a:spcBef>
              <a:spcAft>
                <a:spcPts val="0"/>
              </a:spcAft>
              <a:buClr>
                <a:schemeClr val="lt1"/>
              </a:buClr>
              <a:buSzPts val="1020"/>
              <a:buNone/>
              <a:defRPr>
                <a:solidFill>
                  <a:schemeClr val="lt1"/>
                </a:solidFill>
              </a:defRPr>
            </a:lvl3pPr>
            <a:lvl4pPr lvl="3" algn="ctr">
              <a:spcBef>
                <a:spcPts val="320"/>
              </a:spcBef>
              <a:spcAft>
                <a:spcPts val="0"/>
              </a:spcAft>
              <a:buClr>
                <a:schemeClr val="lt1"/>
              </a:buClr>
              <a:buSzPts val="960"/>
              <a:buNone/>
              <a:defRPr>
                <a:solidFill>
                  <a:schemeClr val="lt1"/>
                </a:solidFill>
              </a:defRPr>
            </a:lvl4pPr>
            <a:lvl5pPr lvl="4" algn="ctr">
              <a:spcBef>
                <a:spcPts val="300"/>
              </a:spcBef>
              <a:spcAft>
                <a:spcPts val="0"/>
              </a:spcAft>
              <a:buClr>
                <a:schemeClr val="lt1"/>
              </a:buClr>
              <a:buSzPts val="900"/>
              <a:buNone/>
              <a:defRPr>
                <a:solidFill>
                  <a:schemeClr val="lt1"/>
                </a:solidFill>
              </a:defRPr>
            </a:lvl5pPr>
            <a:lvl6pPr lvl="5" algn="ctr">
              <a:spcBef>
                <a:spcPts val="280"/>
              </a:spcBef>
              <a:spcAft>
                <a:spcPts val="0"/>
              </a:spcAft>
              <a:buClr>
                <a:schemeClr val="lt1"/>
              </a:buClr>
              <a:buSzPts val="840"/>
              <a:buNone/>
              <a:defRPr>
                <a:solidFill>
                  <a:schemeClr val="lt1"/>
                </a:solidFill>
              </a:defRPr>
            </a:lvl6pPr>
            <a:lvl7pPr lvl="6" algn="ctr">
              <a:spcBef>
                <a:spcPts val="280"/>
              </a:spcBef>
              <a:spcAft>
                <a:spcPts val="0"/>
              </a:spcAft>
              <a:buClr>
                <a:schemeClr val="lt1"/>
              </a:buClr>
              <a:buSzPts val="840"/>
              <a:buNone/>
              <a:defRPr>
                <a:solidFill>
                  <a:schemeClr val="lt1"/>
                </a:solidFill>
              </a:defRPr>
            </a:lvl7pPr>
            <a:lvl8pPr lvl="7" algn="ctr">
              <a:spcBef>
                <a:spcPts val="280"/>
              </a:spcBef>
              <a:spcAft>
                <a:spcPts val="0"/>
              </a:spcAft>
              <a:buClr>
                <a:schemeClr val="lt1"/>
              </a:buClr>
              <a:buSzPts val="840"/>
              <a:buNone/>
              <a:defRPr>
                <a:solidFill>
                  <a:schemeClr val="lt1"/>
                </a:solidFill>
              </a:defRPr>
            </a:lvl8pPr>
            <a:lvl9pPr lvl="8" algn="ctr">
              <a:spcBef>
                <a:spcPts val="280"/>
              </a:spcBef>
              <a:spcAft>
                <a:spcPts val="0"/>
              </a:spcAft>
              <a:buClr>
                <a:schemeClr val="lt1"/>
              </a:buClr>
              <a:buSzPts val="840"/>
              <a:buNone/>
              <a:defRPr>
                <a:solidFill>
                  <a:schemeClr val="lt1"/>
                </a:solidFill>
              </a:defRPr>
            </a:lvl9pPr>
          </a:lstStyle>
          <a:p>
            <a:endParaRPr/>
          </a:p>
        </p:txBody>
      </p:sp>
      <p:sp>
        <p:nvSpPr>
          <p:cNvPr id="19" name="Google Shape;19;p2"/>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21" name="Google Shape;21;p2"/>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777240" y="4876800"/>
            <a:ext cx="7543800" cy="9144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3276600" y="-457200"/>
            <a:ext cx="3505199" cy="5791200"/>
          </a:xfrm>
          <a:prstGeom prst="rect">
            <a:avLst/>
          </a:prstGeom>
          <a:noFill/>
          <a:ln>
            <a:noFill/>
          </a:ln>
        </p:spPr>
        <p:txBody>
          <a:bodyPr spcFirstLastPara="1" wrap="square" lIns="91425" tIns="45700" rIns="91425" bIns="45700" anchor="t" anchorCtr="0"/>
          <a:lstStyle>
            <a:lvl1pPr marL="457200" lvl="0" indent="-297180" algn="l">
              <a:spcBef>
                <a:spcPts val="360"/>
              </a:spcBef>
              <a:spcAft>
                <a:spcPts val="0"/>
              </a:spcAft>
              <a:buClr>
                <a:schemeClr val="lt1"/>
              </a:buClr>
              <a:buSzPts val="1080"/>
              <a:buChar char="🙐"/>
              <a:defRPr/>
            </a:lvl1pPr>
            <a:lvl2pPr marL="914400" lvl="1" indent="-297180" algn="l">
              <a:spcBef>
                <a:spcPts val="360"/>
              </a:spcBef>
              <a:spcAft>
                <a:spcPts val="0"/>
              </a:spcAft>
              <a:buClr>
                <a:schemeClr val="lt1"/>
              </a:buClr>
              <a:buSzPts val="1080"/>
              <a:buChar char="🙒"/>
              <a:defRPr/>
            </a:lvl2pPr>
            <a:lvl3pPr marL="1371600" lvl="2" indent="-297180" algn="l">
              <a:spcBef>
                <a:spcPts val="360"/>
              </a:spcBef>
              <a:spcAft>
                <a:spcPts val="0"/>
              </a:spcAft>
              <a:buClr>
                <a:schemeClr val="lt1"/>
              </a:buClr>
              <a:buSzPts val="1080"/>
              <a:buChar char="🙓"/>
              <a:defRPr/>
            </a:lvl3pPr>
            <a:lvl4pPr marL="1828800" lvl="3" indent="-297180" algn="l">
              <a:spcBef>
                <a:spcPts val="360"/>
              </a:spcBef>
              <a:spcAft>
                <a:spcPts val="0"/>
              </a:spcAft>
              <a:buClr>
                <a:schemeClr val="lt1"/>
              </a:buClr>
              <a:buSzPts val="1080"/>
              <a:buChar char="🙑"/>
              <a:defRPr/>
            </a:lvl4pPr>
            <a:lvl5pPr marL="2286000" lvl="4" indent="-297179" algn="l">
              <a:spcBef>
                <a:spcPts val="360"/>
              </a:spcBef>
              <a:spcAft>
                <a:spcPts val="0"/>
              </a:spcAft>
              <a:buClr>
                <a:schemeClr val="lt1"/>
              </a:buClr>
              <a:buSzPts val="1080"/>
              <a:buChar char="🙐"/>
              <a:defRPr/>
            </a:lvl5pPr>
            <a:lvl6pPr marL="2743200" lvl="5" indent="-297179" algn="l">
              <a:spcBef>
                <a:spcPts val="360"/>
              </a:spcBef>
              <a:spcAft>
                <a:spcPts val="0"/>
              </a:spcAft>
              <a:buClr>
                <a:schemeClr val="lt1"/>
              </a:buClr>
              <a:buSzPts val="1080"/>
              <a:buChar char="🙒"/>
              <a:defRPr/>
            </a:lvl6pPr>
            <a:lvl7pPr marL="3200400" lvl="6" indent="-297179" algn="l">
              <a:spcBef>
                <a:spcPts val="360"/>
              </a:spcBef>
              <a:spcAft>
                <a:spcPts val="0"/>
              </a:spcAft>
              <a:buClr>
                <a:schemeClr val="lt1"/>
              </a:buClr>
              <a:buSzPts val="1080"/>
              <a:buChar char="🙓"/>
              <a:defRPr/>
            </a:lvl7pPr>
            <a:lvl8pPr marL="3657600" lvl="7" indent="-297179" algn="l">
              <a:spcBef>
                <a:spcPts val="360"/>
              </a:spcBef>
              <a:spcAft>
                <a:spcPts val="0"/>
              </a:spcAft>
              <a:buClr>
                <a:schemeClr val="lt1"/>
              </a:buClr>
              <a:buSzPts val="1080"/>
              <a:buChar char="🙑"/>
              <a:defRPr/>
            </a:lvl8pPr>
            <a:lvl9pPr marL="4114800" lvl="8" indent="-297179" algn="l">
              <a:spcBef>
                <a:spcPts val="360"/>
              </a:spcBef>
              <a:spcAft>
                <a:spcPts val="0"/>
              </a:spcAft>
              <a:buClr>
                <a:schemeClr val="lt1"/>
              </a:buClr>
              <a:buSzPts val="1080"/>
              <a:buChar char="🙐"/>
              <a:defRPr/>
            </a:lvl9pPr>
          </a:lstStyle>
          <a:p>
            <a:endParaRPr/>
          </a:p>
        </p:txBody>
      </p:sp>
      <p:sp>
        <p:nvSpPr>
          <p:cNvPr id="81" name="Google Shape;81;p11"/>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914400" y="2133601"/>
            <a:ext cx="5181600" cy="21336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3124200" y="457201"/>
            <a:ext cx="4572000" cy="5029200"/>
          </a:xfrm>
          <a:prstGeom prst="rect">
            <a:avLst/>
          </a:prstGeom>
          <a:noFill/>
          <a:ln>
            <a:noFill/>
          </a:ln>
        </p:spPr>
        <p:txBody>
          <a:bodyPr spcFirstLastPara="1" wrap="square" lIns="91425" tIns="45700" rIns="91425" bIns="45700" anchor="t" anchorCtr="0"/>
          <a:lstStyle>
            <a:lvl1pPr marL="457200" lvl="0" indent="-297180" algn="l">
              <a:spcBef>
                <a:spcPts val="360"/>
              </a:spcBef>
              <a:spcAft>
                <a:spcPts val="0"/>
              </a:spcAft>
              <a:buClr>
                <a:schemeClr val="lt1"/>
              </a:buClr>
              <a:buSzPts val="1080"/>
              <a:buChar char="🙐"/>
              <a:defRPr/>
            </a:lvl1pPr>
            <a:lvl2pPr marL="914400" lvl="1" indent="-297180" algn="l">
              <a:spcBef>
                <a:spcPts val="360"/>
              </a:spcBef>
              <a:spcAft>
                <a:spcPts val="0"/>
              </a:spcAft>
              <a:buClr>
                <a:schemeClr val="lt1"/>
              </a:buClr>
              <a:buSzPts val="1080"/>
              <a:buChar char="🙒"/>
              <a:defRPr/>
            </a:lvl2pPr>
            <a:lvl3pPr marL="1371600" lvl="2" indent="-297180" algn="l">
              <a:spcBef>
                <a:spcPts val="360"/>
              </a:spcBef>
              <a:spcAft>
                <a:spcPts val="0"/>
              </a:spcAft>
              <a:buClr>
                <a:schemeClr val="lt1"/>
              </a:buClr>
              <a:buSzPts val="1080"/>
              <a:buChar char="🙓"/>
              <a:defRPr/>
            </a:lvl3pPr>
            <a:lvl4pPr marL="1828800" lvl="3" indent="-297180" algn="l">
              <a:spcBef>
                <a:spcPts val="360"/>
              </a:spcBef>
              <a:spcAft>
                <a:spcPts val="0"/>
              </a:spcAft>
              <a:buClr>
                <a:schemeClr val="lt1"/>
              </a:buClr>
              <a:buSzPts val="1080"/>
              <a:buChar char="🙑"/>
              <a:defRPr/>
            </a:lvl4pPr>
            <a:lvl5pPr marL="2286000" lvl="4" indent="-297179" algn="l">
              <a:spcBef>
                <a:spcPts val="360"/>
              </a:spcBef>
              <a:spcAft>
                <a:spcPts val="0"/>
              </a:spcAft>
              <a:buClr>
                <a:schemeClr val="lt1"/>
              </a:buClr>
              <a:buSzPts val="1080"/>
              <a:buChar char="🙐"/>
              <a:defRPr/>
            </a:lvl5pPr>
            <a:lvl6pPr marL="2743200" lvl="5" indent="-297179" algn="l">
              <a:spcBef>
                <a:spcPts val="360"/>
              </a:spcBef>
              <a:spcAft>
                <a:spcPts val="0"/>
              </a:spcAft>
              <a:buClr>
                <a:schemeClr val="lt1"/>
              </a:buClr>
              <a:buSzPts val="1080"/>
              <a:buChar char="🙒"/>
              <a:defRPr/>
            </a:lvl6pPr>
            <a:lvl7pPr marL="3200400" lvl="6" indent="-297179" algn="l">
              <a:spcBef>
                <a:spcPts val="360"/>
              </a:spcBef>
              <a:spcAft>
                <a:spcPts val="0"/>
              </a:spcAft>
              <a:buClr>
                <a:schemeClr val="lt1"/>
              </a:buClr>
              <a:buSzPts val="1080"/>
              <a:buChar char="🙓"/>
              <a:defRPr/>
            </a:lvl7pPr>
            <a:lvl8pPr marL="3657600" lvl="7" indent="-297179" algn="l">
              <a:spcBef>
                <a:spcPts val="360"/>
              </a:spcBef>
              <a:spcAft>
                <a:spcPts val="0"/>
              </a:spcAft>
              <a:buClr>
                <a:schemeClr val="lt1"/>
              </a:buClr>
              <a:buSzPts val="1080"/>
              <a:buChar char="🙑"/>
              <a:defRPr/>
            </a:lvl8pPr>
            <a:lvl9pPr marL="4114800" lvl="8" indent="-297179" algn="l">
              <a:spcBef>
                <a:spcPts val="360"/>
              </a:spcBef>
              <a:spcAft>
                <a:spcPts val="0"/>
              </a:spcAft>
              <a:buClr>
                <a:schemeClr val="lt1"/>
              </a:buClr>
              <a:buSzPts val="1080"/>
              <a:buChar char="🙐"/>
              <a:defRPr/>
            </a:lvl9pPr>
          </a:lstStyle>
          <a:p>
            <a:endParaRPr/>
          </a:p>
        </p:txBody>
      </p:sp>
      <p:sp>
        <p:nvSpPr>
          <p:cNvPr id="87" name="Google Shape;87;p12"/>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body" idx="1"/>
          </p:nvPr>
        </p:nvSpPr>
        <p:spPr>
          <a:xfrm>
            <a:off x="2133600" y="685801"/>
            <a:ext cx="6096000" cy="3657599"/>
          </a:xfrm>
          <a:prstGeom prst="rect">
            <a:avLst/>
          </a:prstGeom>
          <a:noFill/>
          <a:ln>
            <a:noFill/>
          </a:ln>
        </p:spPr>
        <p:txBody>
          <a:bodyPr spcFirstLastPara="1" wrap="square" lIns="91425" tIns="45700" rIns="91425" bIns="45700" anchor="ctr" anchorCtr="0"/>
          <a:lstStyle>
            <a:lvl1pPr marL="457200" lvl="0" indent="-297180" algn="l">
              <a:spcBef>
                <a:spcPts val="360"/>
              </a:spcBef>
              <a:spcAft>
                <a:spcPts val="0"/>
              </a:spcAft>
              <a:buClr>
                <a:schemeClr val="lt1"/>
              </a:buClr>
              <a:buSzPts val="1080"/>
              <a:buChar char="🙐"/>
              <a:defRPr/>
            </a:lvl1pPr>
            <a:lvl2pPr marL="914400" lvl="1" indent="-297180" algn="l">
              <a:spcBef>
                <a:spcPts val="360"/>
              </a:spcBef>
              <a:spcAft>
                <a:spcPts val="0"/>
              </a:spcAft>
              <a:buClr>
                <a:schemeClr val="lt1"/>
              </a:buClr>
              <a:buSzPts val="1080"/>
              <a:buChar char="🙒"/>
              <a:defRPr/>
            </a:lvl2pPr>
            <a:lvl3pPr marL="1371600" lvl="2" indent="-297180" algn="l">
              <a:spcBef>
                <a:spcPts val="360"/>
              </a:spcBef>
              <a:spcAft>
                <a:spcPts val="0"/>
              </a:spcAft>
              <a:buClr>
                <a:schemeClr val="lt1"/>
              </a:buClr>
              <a:buSzPts val="1080"/>
              <a:buChar char="🙓"/>
              <a:defRPr/>
            </a:lvl3pPr>
            <a:lvl4pPr marL="1828800" lvl="3" indent="-297180" algn="l">
              <a:spcBef>
                <a:spcPts val="360"/>
              </a:spcBef>
              <a:spcAft>
                <a:spcPts val="0"/>
              </a:spcAft>
              <a:buClr>
                <a:schemeClr val="lt1"/>
              </a:buClr>
              <a:buSzPts val="1080"/>
              <a:buChar char="🙑"/>
              <a:defRPr/>
            </a:lvl4pPr>
            <a:lvl5pPr marL="2286000" lvl="4" indent="-297179" algn="l">
              <a:spcBef>
                <a:spcPts val="360"/>
              </a:spcBef>
              <a:spcAft>
                <a:spcPts val="0"/>
              </a:spcAft>
              <a:buClr>
                <a:schemeClr val="lt1"/>
              </a:buClr>
              <a:buSzPts val="1080"/>
              <a:buChar char="🙐"/>
              <a:defRPr/>
            </a:lvl5pPr>
            <a:lvl6pPr marL="2743200" lvl="5" indent="-297179" algn="l">
              <a:spcBef>
                <a:spcPts val="360"/>
              </a:spcBef>
              <a:spcAft>
                <a:spcPts val="0"/>
              </a:spcAft>
              <a:buClr>
                <a:schemeClr val="lt1"/>
              </a:buClr>
              <a:buSzPts val="1080"/>
              <a:buChar char="🙒"/>
              <a:defRPr/>
            </a:lvl6pPr>
            <a:lvl7pPr marL="3200400" lvl="6" indent="-297179" algn="l">
              <a:spcBef>
                <a:spcPts val="360"/>
              </a:spcBef>
              <a:spcAft>
                <a:spcPts val="0"/>
              </a:spcAft>
              <a:buClr>
                <a:schemeClr val="lt1"/>
              </a:buClr>
              <a:buSzPts val="1080"/>
              <a:buChar char="🙓"/>
              <a:defRPr/>
            </a:lvl7pPr>
            <a:lvl8pPr marL="3657600" lvl="7" indent="-297179" algn="l">
              <a:spcBef>
                <a:spcPts val="360"/>
              </a:spcBef>
              <a:spcAft>
                <a:spcPts val="0"/>
              </a:spcAft>
              <a:buClr>
                <a:schemeClr val="lt1"/>
              </a:buClr>
              <a:buSzPts val="1080"/>
              <a:buChar char="🙑"/>
              <a:defRPr/>
            </a:lvl8pPr>
            <a:lvl9pPr marL="4114800" lvl="8" indent="-297179" algn="l">
              <a:spcBef>
                <a:spcPts val="360"/>
              </a:spcBef>
              <a:spcAft>
                <a:spcPts val="0"/>
              </a:spcAft>
              <a:buClr>
                <a:schemeClr val="lt1"/>
              </a:buClr>
              <a:buSzPts val="1080"/>
              <a:buChar char="🙐"/>
              <a:defRPr/>
            </a:lvl9pPr>
          </a:lstStyle>
          <a:p>
            <a:endParaRPr/>
          </a:p>
        </p:txBody>
      </p:sp>
      <p:sp>
        <p:nvSpPr>
          <p:cNvPr id="24" name="Google Shape;24;p3"/>
          <p:cNvSpPr txBox="1">
            <a:spLocks noGrp="1"/>
          </p:cNvSpPr>
          <p:nvPr>
            <p:ph type="title"/>
          </p:nvPr>
        </p:nvSpPr>
        <p:spPr>
          <a:xfrm>
            <a:off x="777240" y="4876800"/>
            <a:ext cx="7543800" cy="9144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27" name="Google Shape;27;p3"/>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31" name="Google Shape;31;p4"/>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p:nvPr/>
        </p:nvSpPr>
        <p:spPr>
          <a:xfrm>
            <a:off x="4267200" y="4074497"/>
            <a:ext cx="457200" cy="101566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6600">
                <a:solidFill>
                  <a:schemeClr val="lt1"/>
                </a:solidFill>
                <a:latin typeface="Palatino Linotype"/>
                <a:ea typeface="Palatino Linotype"/>
                <a:cs typeface="Palatino Linotype"/>
                <a:sym typeface="Palatino Linotype"/>
              </a:rPr>
              <a:t>{</a:t>
            </a:r>
            <a:endParaRPr sz="6600">
              <a:solidFill>
                <a:schemeClr val="lt1"/>
              </a:solidFill>
              <a:latin typeface="Palatino Linotype"/>
              <a:ea typeface="Palatino Linotype"/>
              <a:cs typeface="Palatino Linotype"/>
              <a:sym typeface="Palatino Linotype"/>
            </a:endParaRPr>
          </a:p>
        </p:txBody>
      </p:sp>
      <p:sp>
        <p:nvSpPr>
          <p:cNvPr id="34" name="Google Shape;34;p5"/>
          <p:cNvSpPr txBox="1">
            <a:spLocks noGrp="1"/>
          </p:cNvSpPr>
          <p:nvPr>
            <p:ph type="body" idx="1"/>
          </p:nvPr>
        </p:nvSpPr>
        <p:spPr>
          <a:xfrm>
            <a:off x="4572000" y="4267368"/>
            <a:ext cx="3733800" cy="731520"/>
          </a:xfrm>
          <a:prstGeom prst="rect">
            <a:avLst/>
          </a:prstGeom>
          <a:noFill/>
          <a:ln>
            <a:noFill/>
          </a:ln>
        </p:spPr>
        <p:txBody>
          <a:bodyPr spcFirstLastPara="1" wrap="square" lIns="91425" tIns="45700" rIns="91425" bIns="45700" anchor="ctr" anchorCtr="0"/>
          <a:lstStyle>
            <a:lvl1pPr marL="457200" lvl="0" indent="-228600" algn="l">
              <a:spcBef>
                <a:spcPts val="360"/>
              </a:spcBef>
              <a:spcAft>
                <a:spcPts val="0"/>
              </a:spcAft>
              <a:buClr>
                <a:schemeClr val="lt1"/>
              </a:buClr>
              <a:buSzPts val="1080"/>
              <a:buNone/>
              <a:defRPr sz="1800">
                <a:solidFill>
                  <a:schemeClr val="lt1"/>
                </a:solidFill>
              </a:defRPr>
            </a:lvl1pPr>
            <a:lvl2pPr marL="914400" lvl="1" indent="-228600" algn="l">
              <a:spcBef>
                <a:spcPts val="360"/>
              </a:spcBef>
              <a:spcAft>
                <a:spcPts val="0"/>
              </a:spcAft>
              <a:buClr>
                <a:schemeClr val="lt1"/>
              </a:buClr>
              <a:buSzPts val="1080"/>
              <a:buNone/>
              <a:defRPr sz="1800">
                <a:solidFill>
                  <a:schemeClr val="lt1"/>
                </a:solidFill>
              </a:defRPr>
            </a:lvl2pPr>
            <a:lvl3pPr marL="1371600" lvl="2" indent="-228600" algn="l">
              <a:spcBef>
                <a:spcPts val="320"/>
              </a:spcBef>
              <a:spcAft>
                <a:spcPts val="0"/>
              </a:spcAft>
              <a:buClr>
                <a:schemeClr val="lt1"/>
              </a:buClr>
              <a:buSzPts val="960"/>
              <a:buNone/>
              <a:defRPr sz="1600">
                <a:solidFill>
                  <a:schemeClr val="lt1"/>
                </a:solidFill>
              </a:defRPr>
            </a:lvl3pPr>
            <a:lvl4pPr marL="1828800" lvl="3" indent="-228600" algn="l">
              <a:spcBef>
                <a:spcPts val="280"/>
              </a:spcBef>
              <a:spcAft>
                <a:spcPts val="0"/>
              </a:spcAft>
              <a:buClr>
                <a:schemeClr val="lt1"/>
              </a:buClr>
              <a:buSzPts val="840"/>
              <a:buNone/>
              <a:defRPr sz="1400">
                <a:solidFill>
                  <a:schemeClr val="lt1"/>
                </a:solidFill>
              </a:defRPr>
            </a:lvl4pPr>
            <a:lvl5pPr marL="2286000" lvl="4" indent="-228600" algn="l">
              <a:spcBef>
                <a:spcPts val="280"/>
              </a:spcBef>
              <a:spcAft>
                <a:spcPts val="0"/>
              </a:spcAft>
              <a:buClr>
                <a:schemeClr val="lt1"/>
              </a:buClr>
              <a:buSzPts val="840"/>
              <a:buNone/>
              <a:defRPr sz="1400">
                <a:solidFill>
                  <a:schemeClr val="lt1"/>
                </a:solidFill>
              </a:defRPr>
            </a:lvl5pPr>
            <a:lvl6pPr marL="2743200" lvl="5" indent="-228600" algn="l">
              <a:spcBef>
                <a:spcPts val="280"/>
              </a:spcBef>
              <a:spcAft>
                <a:spcPts val="0"/>
              </a:spcAft>
              <a:buClr>
                <a:schemeClr val="lt1"/>
              </a:buClr>
              <a:buSzPts val="840"/>
              <a:buNone/>
              <a:defRPr sz="1400">
                <a:solidFill>
                  <a:schemeClr val="lt1"/>
                </a:solidFill>
              </a:defRPr>
            </a:lvl6pPr>
            <a:lvl7pPr marL="3200400" lvl="6" indent="-228600" algn="l">
              <a:spcBef>
                <a:spcPts val="280"/>
              </a:spcBef>
              <a:spcAft>
                <a:spcPts val="0"/>
              </a:spcAft>
              <a:buClr>
                <a:schemeClr val="lt1"/>
              </a:buClr>
              <a:buSzPts val="840"/>
              <a:buNone/>
              <a:defRPr sz="1400">
                <a:solidFill>
                  <a:schemeClr val="lt1"/>
                </a:solidFill>
              </a:defRPr>
            </a:lvl7pPr>
            <a:lvl8pPr marL="3657600" lvl="7" indent="-228600" algn="l">
              <a:spcBef>
                <a:spcPts val="280"/>
              </a:spcBef>
              <a:spcAft>
                <a:spcPts val="0"/>
              </a:spcAft>
              <a:buClr>
                <a:schemeClr val="lt1"/>
              </a:buClr>
              <a:buSzPts val="840"/>
              <a:buNone/>
              <a:defRPr sz="1400">
                <a:solidFill>
                  <a:schemeClr val="lt1"/>
                </a:solidFill>
              </a:defRPr>
            </a:lvl8pPr>
            <a:lvl9pPr marL="4114800" lvl="8" indent="-228600" algn="l">
              <a:spcBef>
                <a:spcPts val="280"/>
              </a:spcBef>
              <a:spcAft>
                <a:spcPts val="0"/>
              </a:spcAft>
              <a:buClr>
                <a:schemeClr val="lt1"/>
              </a:buClr>
              <a:buSzPts val="840"/>
              <a:buNone/>
              <a:defRPr sz="1400">
                <a:solidFill>
                  <a:schemeClr val="lt1"/>
                </a:solidFill>
              </a:defRPr>
            </a:lvl9pPr>
          </a:lstStyle>
          <a:p>
            <a:endParaRPr/>
          </a:p>
        </p:txBody>
      </p:sp>
      <p:sp>
        <p:nvSpPr>
          <p:cNvPr id="35" name="Google Shape;35;p5"/>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37" name="Google Shape;37;p5"/>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title"/>
          </p:nvPr>
        </p:nvSpPr>
        <p:spPr>
          <a:xfrm>
            <a:off x="2286000" y="1905000"/>
            <a:ext cx="6035040" cy="235000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5400"/>
              <a:buFont typeface="Palatino Linotype"/>
              <a:buNone/>
              <a:defRPr sz="5400" b="0" cap="none">
                <a:solidFill>
                  <a:schemeClr val="lt1"/>
                </a:solidFill>
                <a:latin typeface="Palatino Linotype"/>
                <a:ea typeface="Palatino Linotype"/>
                <a:cs typeface="Palatino Linotype"/>
                <a:sym typeface="Palatino Linotyp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42" name="Google Shape;42;p6"/>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title"/>
          </p:nvPr>
        </p:nvSpPr>
        <p:spPr>
          <a:xfrm>
            <a:off x="777240" y="4876800"/>
            <a:ext cx="7543800" cy="9144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344168" y="658368"/>
            <a:ext cx="3273552" cy="3429000"/>
          </a:xfrm>
          <a:prstGeom prst="rect">
            <a:avLst/>
          </a:prstGeom>
          <a:noFill/>
          <a:ln>
            <a:noFill/>
          </a:ln>
        </p:spPr>
        <p:txBody>
          <a:bodyPr spcFirstLastPara="1" wrap="square" lIns="91425" tIns="45700" rIns="91425" bIns="45700" anchor="ctr" anchorCtr="0"/>
          <a:lstStyle>
            <a:lvl1pPr marL="457200" lvl="0" indent="-297180" algn="l">
              <a:spcBef>
                <a:spcPts val="360"/>
              </a:spcBef>
              <a:spcAft>
                <a:spcPts val="0"/>
              </a:spcAft>
              <a:buClr>
                <a:schemeClr val="lt1"/>
              </a:buClr>
              <a:buSzPts val="1080"/>
              <a:buChar char="🙐"/>
              <a:defRPr/>
            </a:lvl1pPr>
            <a:lvl2pPr marL="914400" lvl="1" indent="-297180" algn="l">
              <a:spcBef>
                <a:spcPts val="360"/>
              </a:spcBef>
              <a:spcAft>
                <a:spcPts val="0"/>
              </a:spcAft>
              <a:buClr>
                <a:schemeClr val="lt1"/>
              </a:buClr>
              <a:buSzPts val="1080"/>
              <a:buChar char="🙒"/>
              <a:defRPr/>
            </a:lvl2pPr>
            <a:lvl3pPr marL="1371600" lvl="2" indent="-297180" algn="l">
              <a:spcBef>
                <a:spcPts val="360"/>
              </a:spcBef>
              <a:spcAft>
                <a:spcPts val="0"/>
              </a:spcAft>
              <a:buClr>
                <a:schemeClr val="lt1"/>
              </a:buClr>
              <a:buSzPts val="1080"/>
              <a:buChar char="🙓"/>
              <a:defRPr/>
            </a:lvl3pPr>
            <a:lvl4pPr marL="1828800" lvl="3" indent="-297180" algn="l">
              <a:spcBef>
                <a:spcPts val="360"/>
              </a:spcBef>
              <a:spcAft>
                <a:spcPts val="0"/>
              </a:spcAft>
              <a:buClr>
                <a:schemeClr val="lt1"/>
              </a:buClr>
              <a:buSzPts val="1080"/>
              <a:buChar char="🙑"/>
              <a:defRPr/>
            </a:lvl4pPr>
            <a:lvl5pPr marL="2286000" lvl="4" indent="-297179" algn="l">
              <a:spcBef>
                <a:spcPts val="360"/>
              </a:spcBef>
              <a:spcAft>
                <a:spcPts val="0"/>
              </a:spcAft>
              <a:buClr>
                <a:schemeClr val="lt1"/>
              </a:buClr>
              <a:buSzPts val="1080"/>
              <a:buChar char="🙐"/>
              <a:defRPr/>
            </a:lvl5pPr>
            <a:lvl6pPr marL="2743200" lvl="5" indent="-297179" algn="l">
              <a:spcBef>
                <a:spcPts val="360"/>
              </a:spcBef>
              <a:spcAft>
                <a:spcPts val="0"/>
              </a:spcAft>
              <a:buClr>
                <a:schemeClr val="lt1"/>
              </a:buClr>
              <a:buSzPts val="1080"/>
              <a:buChar char="🙒"/>
              <a:defRPr/>
            </a:lvl6pPr>
            <a:lvl7pPr marL="3200400" lvl="6" indent="-297179" algn="l">
              <a:spcBef>
                <a:spcPts val="360"/>
              </a:spcBef>
              <a:spcAft>
                <a:spcPts val="0"/>
              </a:spcAft>
              <a:buClr>
                <a:schemeClr val="lt1"/>
              </a:buClr>
              <a:buSzPts val="1080"/>
              <a:buChar char="🙓"/>
              <a:defRPr/>
            </a:lvl7pPr>
            <a:lvl8pPr marL="3657600" lvl="7" indent="-297179" algn="l">
              <a:spcBef>
                <a:spcPts val="360"/>
              </a:spcBef>
              <a:spcAft>
                <a:spcPts val="0"/>
              </a:spcAft>
              <a:buClr>
                <a:schemeClr val="lt1"/>
              </a:buClr>
              <a:buSzPts val="1080"/>
              <a:buChar char="🙑"/>
              <a:defRPr/>
            </a:lvl8pPr>
            <a:lvl9pPr marL="4114800" lvl="8" indent="-297179" algn="l">
              <a:spcBef>
                <a:spcPts val="360"/>
              </a:spcBef>
              <a:spcAft>
                <a:spcPts val="0"/>
              </a:spcAft>
              <a:buClr>
                <a:schemeClr val="lt1"/>
              </a:buClr>
              <a:buSzPts val="1080"/>
              <a:buChar char="🙐"/>
              <a:defRPr/>
            </a:lvl9pPr>
          </a:lstStyle>
          <a:p>
            <a:endParaRPr/>
          </a:p>
        </p:txBody>
      </p:sp>
      <p:sp>
        <p:nvSpPr>
          <p:cNvPr id="45" name="Google Shape;45;p6"/>
          <p:cNvSpPr txBox="1">
            <a:spLocks noGrp="1"/>
          </p:cNvSpPr>
          <p:nvPr>
            <p:ph type="body" idx="2"/>
          </p:nvPr>
        </p:nvSpPr>
        <p:spPr>
          <a:xfrm>
            <a:off x="5029200" y="658368"/>
            <a:ext cx="3273552" cy="3432175"/>
          </a:xfrm>
          <a:prstGeom prst="rect">
            <a:avLst/>
          </a:prstGeom>
          <a:noFill/>
          <a:ln>
            <a:noFill/>
          </a:ln>
        </p:spPr>
        <p:txBody>
          <a:bodyPr spcFirstLastPara="1" wrap="square" lIns="91425" tIns="45700" rIns="91425" bIns="45700" anchor="ctr" anchorCtr="0"/>
          <a:lstStyle>
            <a:lvl1pPr marL="457200" lvl="0" indent="-297180" algn="l">
              <a:spcBef>
                <a:spcPts val="360"/>
              </a:spcBef>
              <a:spcAft>
                <a:spcPts val="0"/>
              </a:spcAft>
              <a:buClr>
                <a:schemeClr val="lt1"/>
              </a:buClr>
              <a:buSzPts val="1080"/>
              <a:buChar char="🙐"/>
              <a:defRPr/>
            </a:lvl1pPr>
            <a:lvl2pPr marL="914400" lvl="1" indent="-297180" algn="l">
              <a:spcBef>
                <a:spcPts val="360"/>
              </a:spcBef>
              <a:spcAft>
                <a:spcPts val="0"/>
              </a:spcAft>
              <a:buClr>
                <a:schemeClr val="lt1"/>
              </a:buClr>
              <a:buSzPts val="1080"/>
              <a:buChar char="🙒"/>
              <a:defRPr/>
            </a:lvl2pPr>
            <a:lvl3pPr marL="1371600" lvl="2" indent="-297180" algn="l">
              <a:spcBef>
                <a:spcPts val="360"/>
              </a:spcBef>
              <a:spcAft>
                <a:spcPts val="0"/>
              </a:spcAft>
              <a:buClr>
                <a:schemeClr val="lt1"/>
              </a:buClr>
              <a:buSzPts val="1080"/>
              <a:buChar char="🙓"/>
              <a:defRPr/>
            </a:lvl3pPr>
            <a:lvl4pPr marL="1828800" lvl="3" indent="-297180" algn="l">
              <a:spcBef>
                <a:spcPts val="360"/>
              </a:spcBef>
              <a:spcAft>
                <a:spcPts val="0"/>
              </a:spcAft>
              <a:buClr>
                <a:schemeClr val="lt1"/>
              </a:buClr>
              <a:buSzPts val="1080"/>
              <a:buChar char="🙑"/>
              <a:defRPr/>
            </a:lvl4pPr>
            <a:lvl5pPr marL="2286000" lvl="4" indent="-297179" algn="l">
              <a:spcBef>
                <a:spcPts val="360"/>
              </a:spcBef>
              <a:spcAft>
                <a:spcPts val="0"/>
              </a:spcAft>
              <a:buClr>
                <a:schemeClr val="lt1"/>
              </a:buClr>
              <a:buSzPts val="1080"/>
              <a:buChar char="🙐"/>
              <a:defRPr/>
            </a:lvl5pPr>
            <a:lvl6pPr marL="2743200" lvl="5" indent="-297179" algn="l">
              <a:spcBef>
                <a:spcPts val="360"/>
              </a:spcBef>
              <a:spcAft>
                <a:spcPts val="0"/>
              </a:spcAft>
              <a:buClr>
                <a:schemeClr val="lt1"/>
              </a:buClr>
              <a:buSzPts val="1080"/>
              <a:buChar char="🙒"/>
              <a:defRPr/>
            </a:lvl6pPr>
            <a:lvl7pPr marL="3200400" lvl="6" indent="-297179" algn="l">
              <a:spcBef>
                <a:spcPts val="360"/>
              </a:spcBef>
              <a:spcAft>
                <a:spcPts val="0"/>
              </a:spcAft>
              <a:buClr>
                <a:schemeClr val="lt1"/>
              </a:buClr>
              <a:buSzPts val="1080"/>
              <a:buChar char="🙓"/>
              <a:defRPr/>
            </a:lvl7pPr>
            <a:lvl8pPr marL="3657600" lvl="7" indent="-297179" algn="l">
              <a:spcBef>
                <a:spcPts val="360"/>
              </a:spcBef>
              <a:spcAft>
                <a:spcPts val="0"/>
              </a:spcAft>
              <a:buClr>
                <a:schemeClr val="lt1"/>
              </a:buClr>
              <a:buSzPts val="1080"/>
              <a:buChar char="🙑"/>
              <a:defRPr/>
            </a:lvl8pPr>
            <a:lvl9pPr marL="4114800" lvl="8" indent="-297179" algn="l">
              <a:spcBef>
                <a:spcPts val="360"/>
              </a:spcBef>
              <a:spcAft>
                <a:spcPts val="0"/>
              </a:spcAft>
              <a:buClr>
                <a:schemeClr val="lt1"/>
              </a:buClr>
              <a:buSzPts val="108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1341120" y="661976"/>
            <a:ext cx="3273552" cy="639762"/>
          </a:xfrm>
          <a:prstGeom prst="rect">
            <a:avLst/>
          </a:prstGeom>
          <a:noFill/>
          <a:ln>
            <a:noFill/>
          </a:ln>
        </p:spPr>
        <p:txBody>
          <a:bodyPr spcFirstLastPara="1" wrap="square" lIns="91425" tIns="45700" rIns="91425" bIns="45700" anchor="ctr" anchorCtr="0"/>
          <a:lstStyle>
            <a:lvl1pPr marL="457200" lvl="0" indent="-228600" algn="l">
              <a:spcBef>
                <a:spcPts val="440"/>
              </a:spcBef>
              <a:spcAft>
                <a:spcPts val="0"/>
              </a:spcAft>
              <a:buClr>
                <a:schemeClr val="lt1"/>
              </a:buClr>
              <a:buSzPts val="1320"/>
              <a:buNone/>
              <a:defRPr sz="2200" b="0"/>
            </a:lvl1pPr>
            <a:lvl2pPr marL="914400" lvl="1" indent="-228600" algn="l">
              <a:spcBef>
                <a:spcPts val="400"/>
              </a:spcBef>
              <a:spcAft>
                <a:spcPts val="0"/>
              </a:spcAft>
              <a:buClr>
                <a:schemeClr val="lt1"/>
              </a:buClr>
              <a:buSzPts val="1200"/>
              <a:buNone/>
              <a:defRPr sz="2000" b="1"/>
            </a:lvl2pPr>
            <a:lvl3pPr marL="1371600" lvl="2" indent="-228600" algn="l">
              <a:spcBef>
                <a:spcPts val="360"/>
              </a:spcBef>
              <a:spcAft>
                <a:spcPts val="0"/>
              </a:spcAft>
              <a:buClr>
                <a:schemeClr val="lt1"/>
              </a:buClr>
              <a:buSzPts val="1080"/>
              <a:buNone/>
              <a:defRPr sz="1800" b="1"/>
            </a:lvl3pPr>
            <a:lvl4pPr marL="1828800" lvl="3" indent="-228600" algn="l">
              <a:spcBef>
                <a:spcPts val="320"/>
              </a:spcBef>
              <a:spcAft>
                <a:spcPts val="0"/>
              </a:spcAft>
              <a:buClr>
                <a:schemeClr val="lt1"/>
              </a:buClr>
              <a:buSzPts val="960"/>
              <a:buNone/>
              <a:defRPr sz="1600" b="1"/>
            </a:lvl4pPr>
            <a:lvl5pPr marL="2286000" lvl="4" indent="-228600" algn="l">
              <a:spcBef>
                <a:spcPts val="320"/>
              </a:spcBef>
              <a:spcAft>
                <a:spcPts val="0"/>
              </a:spcAft>
              <a:buClr>
                <a:schemeClr val="lt1"/>
              </a:buClr>
              <a:buSzPts val="960"/>
              <a:buNone/>
              <a:defRPr sz="1600" b="1"/>
            </a:lvl5pPr>
            <a:lvl6pPr marL="2743200" lvl="5" indent="-228600" algn="l">
              <a:spcBef>
                <a:spcPts val="320"/>
              </a:spcBef>
              <a:spcAft>
                <a:spcPts val="0"/>
              </a:spcAft>
              <a:buClr>
                <a:schemeClr val="lt1"/>
              </a:buClr>
              <a:buSzPts val="960"/>
              <a:buNone/>
              <a:defRPr sz="1600" b="1"/>
            </a:lvl6pPr>
            <a:lvl7pPr marL="3200400" lvl="6" indent="-228600" algn="l">
              <a:spcBef>
                <a:spcPts val="320"/>
              </a:spcBef>
              <a:spcAft>
                <a:spcPts val="0"/>
              </a:spcAft>
              <a:buClr>
                <a:schemeClr val="lt1"/>
              </a:buClr>
              <a:buSzPts val="960"/>
              <a:buNone/>
              <a:defRPr sz="1600" b="1"/>
            </a:lvl7pPr>
            <a:lvl8pPr marL="3657600" lvl="7" indent="-228600" algn="l">
              <a:spcBef>
                <a:spcPts val="320"/>
              </a:spcBef>
              <a:spcAft>
                <a:spcPts val="0"/>
              </a:spcAft>
              <a:buClr>
                <a:schemeClr val="lt1"/>
              </a:buClr>
              <a:buSzPts val="960"/>
              <a:buNone/>
              <a:defRPr sz="1600" b="1"/>
            </a:lvl8pPr>
            <a:lvl9pPr marL="4114800" lvl="8" indent="-228600" algn="l">
              <a:spcBef>
                <a:spcPts val="320"/>
              </a:spcBef>
              <a:spcAft>
                <a:spcPts val="0"/>
              </a:spcAft>
              <a:buClr>
                <a:schemeClr val="lt1"/>
              </a:buClr>
              <a:buSzPts val="960"/>
              <a:buNone/>
              <a:defRPr sz="1600" b="1"/>
            </a:lvl9pPr>
          </a:lstStyle>
          <a:p>
            <a:endParaRPr/>
          </a:p>
        </p:txBody>
      </p:sp>
      <p:sp>
        <p:nvSpPr>
          <p:cNvPr id="48" name="Google Shape;48;p7"/>
          <p:cNvSpPr txBox="1">
            <a:spLocks noGrp="1"/>
          </p:cNvSpPr>
          <p:nvPr>
            <p:ph type="body" idx="2"/>
          </p:nvPr>
        </p:nvSpPr>
        <p:spPr>
          <a:xfrm>
            <a:off x="1344168" y="1371600"/>
            <a:ext cx="3276600" cy="2743200"/>
          </a:xfrm>
          <a:prstGeom prst="rect">
            <a:avLst/>
          </a:prstGeom>
          <a:noFill/>
          <a:ln>
            <a:noFill/>
          </a:ln>
        </p:spPr>
        <p:txBody>
          <a:bodyPr spcFirstLastPara="1" wrap="square" lIns="91425" tIns="45700" rIns="91425" bIns="45700" anchor="t" anchorCtr="0"/>
          <a:lstStyle>
            <a:lvl1pPr marL="457200" lvl="0" indent="-320040" algn="l">
              <a:spcBef>
                <a:spcPts val="480"/>
              </a:spcBef>
              <a:spcAft>
                <a:spcPts val="0"/>
              </a:spcAft>
              <a:buClr>
                <a:schemeClr val="lt1"/>
              </a:buClr>
              <a:buSzPts val="1440"/>
              <a:buChar char="🙐"/>
              <a:defRPr sz="2400"/>
            </a:lvl1pPr>
            <a:lvl2pPr marL="914400" lvl="1" indent="-304800" algn="l">
              <a:spcBef>
                <a:spcPts val="400"/>
              </a:spcBef>
              <a:spcAft>
                <a:spcPts val="0"/>
              </a:spcAft>
              <a:buClr>
                <a:schemeClr val="lt1"/>
              </a:buClr>
              <a:buSzPts val="1200"/>
              <a:buChar char="🙒"/>
              <a:defRPr sz="2000"/>
            </a:lvl2pPr>
            <a:lvl3pPr marL="1371600" lvl="2" indent="-297180" algn="l">
              <a:spcBef>
                <a:spcPts val="360"/>
              </a:spcBef>
              <a:spcAft>
                <a:spcPts val="0"/>
              </a:spcAft>
              <a:buClr>
                <a:schemeClr val="lt1"/>
              </a:buClr>
              <a:buSzPts val="1080"/>
              <a:buChar char="🙓"/>
              <a:defRPr sz="1800"/>
            </a:lvl3pPr>
            <a:lvl4pPr marL="1828800" lvl="3" indent="-289560" algn="l">
              <a:spcBef>
                <a:spcPts val="320"/>
              </a:spcBef>
              <a:spcAft>
                <a:spcPts val="0"/>
              </a:spcAft>
              <a:buClr>
                <a:schemeClr val="lt1"/>
              </a:buClr>
              <a:buSzPts val="960"/>
              <a:buChar char="🙑"/>
              <a:defRPr sz="1600"/>
            </a:lvl4pPr>
            <a:lvl5pPr marL="2286000" lvl="4" indent="-289560" algn="l">
              <a:spcBef>
                <a:spcPts val="320"/>
              </a:spcBef>
              <a:spcAft>
                <a:spcPts val="0"/>
              </a:spcAft>
              <a:buClr>
                <a:schemeClr val="lt1"/>
              </a:buClr>
              <a:buSzPts val="960"/>
              <a:buChar char="🙐"/>
              <a:defRPr sz="1600"/>
            </a:lvl5pPr>
            <a:lvl6pPr marL="2743200" lvl="5" indent="-289560" algn="l">
              <a:spcBef>
                <a:spcPts val="320"/>
              </a:spcBef>
              <a:spcAft>
                <a:spcPts val="0"/>
              </a:spcAft>
              <a:buClr>
                <a:schemeClr val="lt1"/>
              </a:buClr>
              <a:buSzPts val="960"/>
              <a:buChar char="🙒"/>
              <a:defRPr sz="1600"/>
            </a:lvl6pPr>
            <a:lvl7pPr marL="3200400" lvl="6" indent="-289560" algn="l">
              <a:spcBef>
                <a:spcPts val="320"/>
              </a:spcBef>
              <a:spcAft>
                <a:spcPts val="0"/>
              </a:spcAft>
              <a:buClr>
                <a:schemeClr val="lt1"/>
              </a:buClr>
              <a:buSzPts val="960"/>
              <a:buChar char="🙓"/>
              <a:defRPr sz="1600"/>
            </a:lvl7pPr>
            <a:lvl8pPr marL="3657600" lvl="7" indent="-289559" algn="l">
              <a:spcBef>
                <a:spcPts val="320"/>
              </a:spcBef>
              <a:spcAft>
                <a:spcPts val="0"/>
              </a:spcAft>
              <a:buClr>
                <a:schemeClr val="lt1"/>
              </a:buClr>
              <a:buSzPts val="960"/>
              <a:buChar char="🙑"/>
              <a:defRPr sz="1600"/>
            </a:lvl8pPr>
            <a:lvl9pPr marL="4114800" lvl="8" indent="-289559" algn="l">
              <a:spcBef>
                <a:spcPts val="320"/>
              </a:spcBef>
              <a:spcAft>
                <a:spcPts val="0"/>
              </a:spcAft>
              <a:buClr>
                <a:schemeClr val="lt1"/>
              </a:buClr>
              <a:buSzPts val="960"/>
              <a:buChar char="🙐"/>
              <a:defRPr sz="1600"/>
            </a:lvl9pPr>
          </a:lstStyle>
          <a:p>
            <a:endParaRPr/>
          </a:p>
        </p:txBody>
      </p:sp>
      <p:sp>
        <p:nvSpPr>
          <p:cNvPr id="49" name="Google Shape;49;p7"/>
          <p:cNvSpPr txBox="1">
            <a:spLocks noGrp="1"/>
          </p:cNvSpPr>
          <p:nvPr>
            <p:ph type="body" idx="3"/>
          </p:nvPr>
        </p:nvSpPr>
        <p:spPr>
          <a:xfrm>
            <a:off x="5029200" y="661976"/>
            <a:ext cx="3273552" cy="639762"/>
          </a:xfrm>
          <a:prstGeom prst="rect">
            <a:avLst/>
          </a:prstGeom>
          <a:noFill/>
          <a:ln>
            <a:noFill/>
          </a:ln>
        </p:spPr>
        <p:txBody>
          <a:bodyPr spcFirstLastPara="1" wrap="square" lIns="91425" tIns="45700" rIns="91425" bIns="45700" anchor="ctr" anchorCtr="0"/>
          <a:lstStyle>
            <a:lvl1pPr marL="457200" lvl="0" indent="-228600" algn="l">
              <a:spcBef>
                <a:spcPts val="440"/>
              </a:spcBef>
              <a:spcAft>
                <a:spcPts val="0"/>
              </a:spcAft>
              <a:buClr>
                <a:schemeClr val="lt1"/>
              </a:buClr>
              <a:buSzPts val="1320"/>
              <a:buNone/>
              <a:defRPr sz="2200" b="0"/>
            </a:lvl1pPr>
            <a:lvl2pPr marL="914400" lvl="1" indent="-228600" algn="l">
              <a:spcBef>
                <a:spcPts val="400"/>
              </a:spcBef>
              <a:spcAft>
                <a:spcPts val="0"/>
              </a:spcAft>
              <a:buClr>
                <a:schemeClr val="lt1"/>
              </a:buClr>
              <a:buSzPts val="1200"/>
              <a:buNone/>
              <a:defRPr sz="2000" b="1"/>
            </a:lvl2pPr>
            <a:lvl3pPr marL="1371600" lvl="2" indent="-228600" algn="l">
              <a:spcBef>
                <a:spcPts val="360"/>
              </a:spcBef>
              <a:spcAft>
                <a:spcPts val="0"/>
              </a:spcAft>
              <a:buClr>
                <a:schemeClr val="lt1"/>
              </a:buClr>
              <a:buSzPts val="1080"/>
              <a:buNone/>
              <a:defRPr sz="1800" b="1"/>
            </a:lvl3pPr>
            <a:lvl4pPr marL="1828800" lvl="3" indent="-228600" algn="l">
              <a:spcBef>
                <a:spcPts val="320"/>
              </a:spcBef>
              <a:spcAft>
                <a:spcPts val="0"/>
              </a:spcAft>
              <a:buClr>
                <a:schemeClr val="lt1"/>
              </a:buClr>
              <a:buSzPts val="960"/>
              <a:buNone/>
              <a:defRPr sz="1600" b="1"/>
            </a:lvl4pPr>
            <a:lvl5pPr marL="2286000" lvl="4" indent="-228600" algn="l">
              <a:spcBef>
                <a:spcPts val="320"/>
              </a:spcBef>
              <a:spcAft>
                <a:spcPts val="0"/>
              </a:spcAft>
              <a:buClr>
                <a:schemeClr val="lt1"/>
              </a:buClr>
              <a:buSzPts val="960"/>
              <a:buNone/>
              <a:defRPr sz="1600" b="1"/>
            </a:lvl5pPr>
            <a:lvl6pPr marL="2743200" lvl="5" indent="-228600" algn="l">
              <a:spcBef>
                <a:spcPts val="320"/>
              </a:spcBef>
              <a:spcAft>
                <a:spcPts val="0"/>
              </a:spcAft>
              <a:buClr>
                <a:schemeClr val="lt1"/>
              </a:buClr>
              <a:buSzPts val="960"/>
              <a:buNone/>
              <a:defRPr sz="1600" b="1"/>
            </a:lvl6pPr>
            <a:lvl7pPr marL="3200400" lvl="6" indent="-228600" algn="l">
              <a:spcBef>
                <a:spcPts val="320"/>
              </a:spcBef>
              <a:spcAft>
                <a:spcPts val="0"/>
              </a:spcAft>
              <a:buClr>
                <a:schemeClr val="lt1"/>
              </a:buClr>
              <a:buSzPts val="960"/>
              <a:buNone/>
              <a:defRPr sz="1600" b="1"/>
            </a:lvl7pPr>
            <a:lvl8pPr marL="3657600" lvl="7" indent="-228600" algn="l">
              <a:spcBef>
                <a:spcPts val="320"/>
              </a:spcBef>
              <a:spcAft>
                <a:spcPts val="0"/>
              </a:spcAft>
              <a:buClr>
                <a:schemeClr val="lt1"/>
              </a:buClr>
              <a:buSzPts val="960"/>
              <a:buNone/>
              <a:defRPr sz="1600" b="1"/>
            </a:lvl8pPr>
            <a:lvl9pPr marL="4114800" lvl="8" indent="-228600" algn="l">
              <a:spcBef>
                <a:spcPts val="320"/>
              </a:spcBef>
              <a:spcAft>
                <a:spcPts val="0"/>
              </a:spcAft>
              <a:buClr>
                <a:schemeClr val="lt1"/>
              </a:buClr>
              <a:buSzPts val="960"/>
              <a:buNone/>
              <a:defRPr sz="1600" b="1"/>
            </a:lvl9pPr>
          </a:lstStyle>
          <a:p>
            <a:endParaRPr/>
          </a:p>
        </p:txBody>
      </p:sp>
      <p:sp>
        <p:nvSpPr>
          <p:cNvPr id="50" name="Google Shape;50;p7"/>
          <p:cNvSpPr txBox="1">
            <a:spLocks noGrp="1"/>
          </p:cNvSpPr>
          <p:nvPr>
            <p:ph type="body" idx="4"/>
          </p:nvPr>
        </p:nvSpPr>
        <p:spPr>
          <a:xfrm>
            <a:off x="5029200" y="1371600"/>
            <a:ext cx="3273552" cy="2743200"/>
          </a:xfrm>
          <a:prstGeom prst="rect">
            <a:avLst/>
          </a:prstGeom>
          <a:noFill/>
          <a:ln>
            <a:noFill/>
          </a:ln>
        </p:spPr>
        <p:txBody>
          <a:bodyPr spcFirstLastPara="1" wrap="square" lIns="91425" tIns="45700" rIns="91425" bIns="45700" anchor="t" anchorCtr="0"/>
          <a:lstStyle>
            <a:lvl1pPr marL="457200" lvl="0" indent="-320040" algn="l">
              <a:spcBef>
                <a:spcPts val="480"/>
              </a:spcBef>
              <a:spcAft>
                <a:spcPts val="0"/>
              </a:spcAft>
              <a:buClr>
                <a:schemeClr val="lt1"/>
              </a:buClr>
              <a:buSzPts val="1440"/>
              <a:buChar char="🙐"/>
              <a:defRPr sz="2400"/>
            </a:lvl1pPr>
            <a:lvl2pPr marL="914400" lvl="1" indent="-304800" algn="l">
              <a:spcBef>
                <a:spcPts val="400"/>
              </a:spcBef>
              <a:spcAft>
                <a:spcPts val="0"/>
              </a:spcAft>
              <a:buClr>
                <a:schemeClr val="lt1"/>
              </a:buClr>
              <a:buSzPts val="1200"/>
              <a:buChar char="🙒"/>
              <a:defRPr sz="2000"/>
            </a:lvl2pPr>
            <a:lvl3pPr marL="1371600" lvl="2" indent="-297180" algn="l">
              <a:spcBef>
                <a:spcPts val="360"/>
              </a:spcBef>
              <a:spcAft>
                <a:spcPts val="0"/>
              </a:spcAft>
              <a:buClr>
                <a:schemeClr val="lt1"/>
              </a:buClr>
              <a:buSzPts val="1080"/>
              <a:buChar char="🙓"/>
              <a:defRPr sz="1800"/>
            </a:lvl3pPr>
            <a:lvl4pPr marL="1828800" lvl="3" indent="-289560" algn="l">
              <a:spcBef>
                <a:spcPts val="320"/>
              </a:spcBef>
              <a:spcAft>
                <a:spcPts val="0"/>
              </a:spcAft>
              <a:buClr>
                <a:schemeClr val="lt1"/>
              </a:buClr>
              <a:buSzPts val="960"/>
              <a:buChar char="🙑"/>
              <a:defRPr sz="1600"/>
            </a:lvl4pPr>
            <a:lvl5pPr marL="2286000" lvl="4" indent="-289560" algn="l">
              <a:spcBef>
                <a:spcPts val="320"/>
              </a:spcBef>
              <a:spcAft>
                <a:spcPts val="0"/>
              </a:spcAft>
              <a:buClr>
                <a:schemeClr val="lt1"/>
              </a:buClr>
              <a:buSzPts val="960"/>
              <a:buChar char="🙐"/>
              <a:defRPr sz="1600"/>
            </a:lvl5pPr>
            <a:lvl6pPr marL="2743200" lvl="5" indent="-289560" algn="l">
              <a:spcBef>
                <a:spcPts val="320"/>
              </a:spcBef>
              <a:spcAft>
                <a:spcPts val="0"/>
              </a:spcAft>
              <a:buClr>
                <a:schemeClr val="lt1"/>
              </a:buClr>
              <a:buSzPts val="960"/>
              <a:buChar char="🙒"/>
              <a:defRPr sz="1600"/>
            </a:lvl6pPr>
            <a:lvl7pPr marL="3200400" lvl="6" indent="-289560" algn="l">
              <a:spcBef>
                <a:spcPts val="320"/>
              </a:spcBef>
              <a:spcAft>
                <a:spcPts val="0"/>
              </a:spcAft>
              <a:buClr>
                <a:schemeClr val="lt1"/>
              </a:buClr>
              <a:buSzPts val="960"/>
              <a:buChar char="🙓"/>
              <a:defRPr sz="1600"/>
            </a:lvl7pPr>
            <a:lvl8pPr marL="3657600" lvl="7" indent="-289559" algn="l">
              <a:spcBef>
                <a:spcPts val="320"/>
              </a:spcBef>
              <a:spcAft>
                <a:spcPts val="0"/>
              </a:spcAft>
              <a:buClr>
                <a:schemeClr val="lt1"/>
              </a:buClr>
              <a:buSzPts val="960"/>
              <a:buChar char="🙑"/>
              <a:defRPr sz="1600"/>
            </a:lvl8pPr>
            <a:lvl9pPr marL="4114800" lvl="8" indent="-289559" algn="l">
              <a:spcBef>
                <a:spcPts val="320"/>
              </a:spcBef>
              <a:spcAft>
                <a:spcPts val="0"/>
              </a:spcAft>
              <a:buClr>
                <a:schemeClr val="lt1"/>
              </a:buClr>
              <a:buSzPts val="960"/>
              <a:buChar char="🙐"/>
              <a:defRPr sz="1600"/>
            </a:lvl9pPr>
          </a:lstStyle>
          <a:p>
            <a:endParaRPr/>
          </a:p>
        </p:txBody>
      </p:sp>
      <p:sp>
        <p:nvSpPr>
          <p:cNvPr id="51" name="Google Shape;51;p7"/>
          <p:cNvSpPr txBox="1"/>
          <p:nvPr/>
        </p:nvSpPr>
        <p:spPr>
          <a:xfrm>
            <a:off x="1056640" y="520192"/>
            <a:ext cx="457200" cy="92333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6000">
                <a:solidFill>
                  <a:schemeClr val="lt1"/>
                </a:solidFill>
                <a:latin typeface="Palatino Linotype"/>
                <a:ea typeface="Palatino Linotype"/>
                <a:cs typeface="Palatino Linotype"/>
                <a:sym typeface="Palatino Linotype"/>
              </a:rPr>
              <a:t>{</a:t>
            </a:r>
            <a:endParaRPr sz="6000">
              <a:solidFill>
                <a:schemeClr val="lt1"/>
              </a:solidFill>
              <a:latin typeface="Palatino Linotype"/>
              <a:ea typeface="Palatino Linotype"/>
              <a:cs typeface="Palatino Linotype"/>
              <a:sym typeface="Palatino Linotype"/>
            </a:endParaRPr>
          </a:p>
        </p:txBody>
      </p:sp>
      <p:sp>
        <p:nvSpPr>
          <p:cNvPr id="52" name="Google Shape;52;p7"/>
          <p:cNvSpPr txBox="1"/>
          <p:nvPr/>
        </p:nvSpPr>
        <p:spPr>
          <a:xfrm>
            <a:off x="4780280" y="520192"/>
            <a:ext cx="457200" cy="92333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6000">
                <a:solidFill>
                  <a:schemeClr val="lt1"/>
                </a:solidFill>
                <a:latin typeface="Palatino Linotype"/>
                <a:ea typeface="Palatino Linotype"/>
                <a:cs typeface="Palatino Linotype"/>
                <a:sym typeface="Palatino Linotype"/>
              </a:rPr>
              <a:t>{</a:t>
            </a:r>
            <a:endParaRPr sz="6000">
              <a:solidFill>
                <a:schemeClr val="lt1"/>
              </a:solidFill>
              <a:latin typeface="Palatino Linotype"/>
              <a:ea typeface="Palatino Linotype"/>
              <a:cs typeface="Palatino Linotype"/>
              <a:sym typeface="Palatino Linotype"/>
            </a:endParaRPr>
          </a:p>
        </p:txBody>
      </p:sp>
      <p:sp>
        <p:nvSpPr>
          <p:cNvPr id="53" name="Google Shape;53;p7"/>
          <p:cNvSpPr txBox="1">
            <a:spLocks noGrp="1"/>
          </p:cNvSpPr>
          <p:nvPr>
            <p:ph type="title"/>
          </p:nvPr>
        </p:nvSpPr>
        <p:spPr>
          <a:xfrm>
            <a:off x="777240" y="4876800"/>
            <a:ext cx="7543800" cy="9144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56" name="Google Shape;56;p7"/>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777240" y="4876800"/>
            <a:ext cx="7543800" cy="9144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61" name="Google Shape;61;p8"/>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9"/>
          <p:cNvSpPr txBox="1"/>
          <p:nvPr/>
        </p:nvSpPr>
        <p:spPr>
          <a:xfrm>
            <a:off x="5328920" y="1774588"/>
            <a:ext cx="457200" cy="123110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8000">
                <a:solidFill>
                  <a:schemeClr val="lt1"/>
                </a:solidFill>
                <a:latin typeface="Palatino Linotype"/>
                <a:ea typeface="Palatino Linotype"/>
                <a:cs typeface="Palatino Linotype"/>
                <a:sym typeface="Palatino Linotype"/>
              </a:rPr>
              <a:t>{</a:t>
            </a:r>
            <a:endParaRPr sz="8000">
              <a:solidFill>
                <a:schemeClr val="lt1"/>
              </a:solidFill>
              <a:latin typeface="Palatino Linotype"/>
              <a:ea typeface="Palatino Linotype"/>
              <a:cs typeface="Palatino Linotype"/>
              <a:sym typeface="Palatino Linotype"/>
            </a:endParaRPr>
          </a:p>
        </p:txBody>
      </p:sp>
      <p:sp>
        <p:nvSpPr>
          <p:cNvPr id="64" name="Google Shape;64;p9"/>
          <p:cNvSpPr txBox="1">
            <a:spLocks noGrp="1"/>
          </p:cNvSpPr>
          <p:nvPr>
            <p:ph type="body" idx="1"/>
          </p:nvPr>
        </p:nvSpPr>
        <p:spPr>
          <a:xfrm>
            <a:off x="838200" y="685801"/>
            <a:ext cx="4343400" cy="3429000"/>
          </a:xfrm>
          <a:prstGeom prst="rect">
            <a:avLst/>
          </a:prstGeom>
          <a:noFill/>
          <a:ln>
            <a:noFill/>
          </a:ln>
        </p:spPr>
        <p:txBody>
          <a:bodyPr spcFirstLastPara="1" wrap="square" lIns="91425" tIns="45700" rIns="91425" bIns="45700" anchor="ctr" anchorCtr="0"/>
          <a:lstStyle>
            <a:lvl1pPr marL="457200" lvl="0" indent="-320040" algn="l">
              <a:spcBef>
                <a:spcPts val="480"/>
              </a:spcBef>
              <a:spcAft>
                <a:spcPts val="0"/>
              </a:spcAft>
              <a:buClr>
                <a:schemeClr val="lt1"/>
              </a:buClr>
              <a:buSzPts val="1440"/>
              <a:buChar char="🙐"/>
              <a:defRPr sz="2400"/>
            </a:lvl1pPr>
            <a:lvl2pPr marL="914400" lvl="1" indent="-312419" algn="l">
              <a:spcBef>
                <a:spcPts val="440"/>
              </a:spcBef>
              <a:spcAft>
                <a:spcPts val="0"/>
              </a:spcAft>
              <a:buClr>
                <a:schemeClr val="lt1"/>
              </a:buClr>
              <a:buSzPts val="1320"/>
              <a:buChar char="🙒"/>
              <a:defRPr sz="2200"/>
            </a:lvl2pPr>
            <a:lvl3pPr marL="1371600" lvl="2" indent="-304800" algn="l">
              <a:spcBef>
                <a:spcPts val="400"/>
              </a:spcBef>
              <a:spcAft>
                <a:spcPts val="0"/>
              </a:spcAft>
              <a:buClr>
                <a:schemeClr val="lt1"/>
              </a:buClr>
              <a:buSzPts val="1200"/>
              <a:buChar char="🙓"/>
              <a:defRPr sz="2000"/>
            </a:lvl3pPr>
            <a:lvl4pPr marL="1828800" lvl="3" indent="-297180" algn="l">
              <a:spcBef>
                <a:spcPts val="360"/>
              </a:spcBef>
              <a:spcAft>
                <a:spcPts val="0"/>
              </a:spcAft>
              <a:buClr>
                <a:schemeClr val="lt1"/>
              </a:buClr>
              <a:buSzPts val="1080"/>
              <a:buChar char="🙑"/>
              <a:defRPr sz="1800"/>
            </a:lvl4pPr>
            <a:lvl5pPr marL="2286000" lvl="4" indent="-297179" algn="l">
              <a:spcBef>
                <a:spcPts val="360"/>
              </a:spcBef>
              <a:spcAft>
                <a:spcPts val="0"/>
              </a:spcAft>
              <a:buClr>
                <a:schemeClr val="lt1"/>
              </a:buClr>
              <a:buSzPts val="1080"/>
              <a:buChar char="🙐"/>
              <a:defRPr sz="1800"/>
            </a:lvl5pPr>
            <a:lvl6pPr marL="2743200" lvl="5" indent="-304800" algn="l">
              <a:spcBef>
                <a:spcPts val="400"/>
              </a:spcBef>
              <a:spcAft>
                <a:spcPts val="0"/>
              </a:spcAft>
              <a:buClr>
                <a:schemeClr val="lt1"/>
              </a:buClr>
              <a:buSzPts val="1200"/>
              <a:buChar char="🙒"/>
              <a:defRPr sz="2000"/>
            </a:lvl6pPr>
            <a:lvl7pPr marL="3200400" lvl="6" indent="-304800" algn="l">
              <a:spcBef>
                <a:spcPts val="400"/>
              </a:spcBef>
              <a:spcAft>
                <a:spcPts val="0"/>
              </a:spcAft>
              <a:buClr>
                <a:schemeClr val="lt1"/>
              </a:buClr>
              <a:buSzPts val="1200"/>
              <a:buChar char="🙓"/>
              <a:defRPr sz="2000"/>
            </a:lvl7pPr>
            <a:lvl8pPr marL="3657600" lvl="7" indent="-304800" algn="l">
              <a:spcBef>
                <a:spcPts val="400"/>
              </a:spcBef>
              <a:spcAft>
                <a:spcPts val="0"/>
              </a:spcAft>
              <a:buClr>
                <a:schemeClr val="lt1"/>
              </a:buClr>
              <a:buSzPts val="1200"/>
              <a:buChar char="🙑"/>
              <a:defRPr sz="2000"/>
            </a:lvl8pPr>
            <a:lvl9pPr marL="4114800" lvl="8" indent="-304800" algn="l">
              <a:spcBef>
                <a:spcPts val="400"/>
              </a:spcBef>
              <a:spcAft>
                <a:spcPts val="0"/>
              </a:spcAft>
              <a:buClr>
                <a:schemeClr val="lt1"/>
              </a:buClr>
              <a:buSzPts val="1200"/>
              <a:buChar char="🙐"/>
              <a:defRPr sz="2000"/>
            </a:lvl9pPr>
          </a:lstStyle>
          <a:p>
            <a:endParaRPr/>
          </a:p>
        </p:txBody>
      </p:sp>
      <p:sp>
        <p:nvSpPr>
          <p:cNvPr id="65" name="Google Shape;65;p9"/>
          <p:cNvSpPr txBox="1">
            <a:spLocks noGrp="1"/>
          </p:cNvSpPr>
          <p:nvPr>
            <p:ph type="body" idx="2"/>
          </p:nvPr>
        </p:nvSpPr>
        <p:spPr>
          <a:xfrm>
            <a:off x="5715000" y="685801"/>
            <a:ext cx="2590800" cy="3429000"/>
          </a:xfrm>
          <a:prstGeom prst="rect">
            <a:avLst/>
          </a:prstGeom>
          <a:noFill/>
          <a:ln>
            <a:noFill/>
          </a:ln>
        </p:spPr>
        <p:txBody>
          <a:bodyPr spcFirstLastPara="1" wrap="square" lIns="91425" tIns="45700" rIns="91425" bIns="45700" anchor="ctr" anchorCtr="0"/>
          <a:lstStyle>
            <a:lvl1pPr marL="457200" lvl="0" indent="-228600" algn="l">
              <a:spcBef>
                <a:spcPts val="320"/>
              </a:spcBef>
              <a:spcAft>
                <a:spcPts val="0"/>
              </a:spcAft>
              <a:buClr>
                <a:schemeClr val="lt1"/>
              </a:buClr>
              <a:buSzPts val="960"/>
              <a:buNone/>
              <a:defRPr sz="1600"/>
            </a:lvl1pPr>
            <a:lvl2pPr marL="914400" lvl="1" indent="-228600" algn="l">
              <a:spcBef>
                <a:spcPts val="240"/>
              </a:spcBef>
              <a:spcAft>
                <a:spcPts val="0"/>
              </a:spcAft>
              <a:buClr>
                <a:schemeClr val="lt1"/>
              </a:buClr>
              <a:buSzPts val="720"/>
              <a:buNone/>
              <a:defRPr sz="1200"/>
            </a:lvl2pPr>
            <a:lvl3pPr marL="1371600" lvl="2" indent="-228600" algn="l">
              <a:spcBef>
                <a:spcPts val="200"/>
              </a:spcBef>
              <a:spcAft>
                <a:spcPts val="0"/>
              </a:spcAft>
              <a:buClr>
                <a:schemeClr val="lt1"/>
              </a:buClr>
              <a:buSzPts val="600"/>
              <a:buNone/>
              <a:defRPr sz="1000"/>
            </a:lvl3pPr>
            <a:lvl4pPr marL="1828800" lvl="3" indent="-228600" algn="l">
              <a:spcBef>
                <a:spcPts val="180"/>
              </a:spcBef>
              <a:spcAft>
                <a:spcPts val="0"/>
              </a:spcAft>
              <a:buClr>
                <a:schemeClr val="lt1"/>
              </a:buClr>
              <a:buSzPts val="540"/>
              <a:buNone/>
              <a:defRPr sz="900"/>
            </a:lvl4pPr>
            <a:lvl5pPr marL="2286000" lvl="4" indent="-228600" algn="l">
              <a:spcBef>
                <a:spcPts val="180"/>
              </a:spcBef>
              <a:spcAft>
                <a:spcPts val="0"/>
              </a:spcAft>
              <a:buClr>
                <a:schemeClr val="lt1"/>
              </a:buClr>
              <a:buSzPts val="540"/>
              <a:buNone/>
              <a:defRPr sz="900"/>
            </a:lvl5pPr>
            <a:lvl6pPr marL="2743200" lvl="5" indent="-228600" algn="l">
              <a:spcBef>
                <a:spcPts val="180"/>
              </a:spcBef>
              <a:spcAft>
                <a:spcPts val="0"/>
              </a:spcAft>
              <a:buClr>
                <a:schemeClr val="lt1"/>
              </a:buClr>
              <a:buSzPts val="540"/>
              <a:buNone/>
              <a:defRPr sz="900"/>
            </a:lvl6pPr>
            <a:lvl7pPr marL="3200400" lvl="6" indent="-228600" algn="l">
              <a:spcBef>
                <a:spcPts val="180"/>
              </a:spcBef>
              <a:spcAft>
                <a:spcPts val="0"/>
              </a:spcAft>
              <a:buClr>
                <a:schemeClr val="lt1"/>
              </a:buClr>
              <a:buSzPts val="540"/>
              <a:buNone/>
              <a:defRPr sz="900"/>
            </a:lvl7pPr>
            <a:lvl8pPr marL="3657600" lvl="7" indent="-228600" algn="l">
              <a:spcBef>
                <a:spcPts val="180"/>
              </a:spcBef>
              <a:spcAft>
                <a:spcPts val="0"/>
              </a:spcAft>
              <a:buClr>
                <a:schemeClr val="lt1"/>
              </a:buClr>
              <a:buSzPts val="540"/>
              <a:buNone/>
              <a:defRPr sz="900"/>
            </a:lvl8pPr>
            <a:lvl9pPr marL="4114800" lvl="8" indent="-228600" algn="l">
              <a:spcBef>
                <a:spcPts val="180"/>
              </a:spcBef>
              <a:spcAft>
                <a:spcPts val="0"/>
              </a:spcAft>
              <a:buClr>
                <a:schemeClr val="lt1"/>
              </a:buClr>
              <a:buSzPts val="540"/>
              <a:buNone/>
              <a:defRPr sz="900"/>
            </a:lvl9pPr>
          </a:lstStyle>
          <a:p>
            <a:endParaRPr/>
          </a:p>
        </p:txBody>
      </p:sp>
      <p:sp>
        <p:nvSpPr>
          <p:cNvPr id="66" name="Google Shape;66;p9"/>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68" name="Google Shape;68;p9"/>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title"/>
          </p:nvPr>
        </p:nvSpPr>
        <p:spPr>
          <a:xfrm>
            <a:off x="777240" y="4876800"/>
            <a:ext cx="7543800" cy="9144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0"/>
          <p:cNvSpPr>
            <a:spLocks noGrp="1"/>
          </p:cNvSpPr>
          <p:nvPr>
            <p:ph type="pic" idx="2"/>
          </p:nvPr>
        </p:nvSpPr>
        <p:spPr>
          <a:xfrm>
            <a:off x="1219200" y="612775"/>
            <a:ext cx="6705600" cy="2546985"/>
          </a:xfrm>
          <a:prstGeom prst="rect">
            <a:avLst/>
          </a:prstGeom>
          <a:noFill/>
          <a:ln>
            <a:noFill/>
          </a:ln>
          <a:effectLst>
            <a:outerShdw blurRad="152400" dist="317500" dir="5400000" sx="90000" sy="-19000" rotWithShape="0">
              <a:srgbClr val="000000">
                <a:alpha val="14901"/>
              </a:srgbClr>
            </a:outerShdw>
          </a:effectLst>
        </p:spPr>
        <p:txBody>
          <a:bodyPr spcFirstLastPara="1" wrap="square" lIns="91425" tIns="45700" rIns="91425" bIns="45700" anchor="ctr" anchorCtr="0"/>
          <a:lstStyle>
            <a:lvl1pPr marR="0" lvl="0" algn="l" rtl="0">
              <a:spcBef>
                <a:spcPts val="640"/>
              </a:spcBef>
              <a:spcAft>
                <a:spcPts val="0"/>
              </a:spcAft>
              <a:buClr>
                <a:schemeClr val="lt1"/>
              </a:buClr>
              <a:buSzPts val="1920"/>
              <a:buFont typeface="Noto Sans Symbols"/>
              <a:buNone/>
              <a:defRPr sz="3200" b="0" i="0" u="none" strike="noStrike" cap="none">
                <a:solidFill>
                  <a:schemeClr val="lt1"/>
                </a:solidFill>
                <a:latin typeface="Palatino Linotype"/>
                <a:ea typeface="Palatino Linotype"/>
                <a:cs typeface="Palatino Linotype"/>
                <a:sym typeface="Palatino Linotype"/>
              </a:defRPr>
            </a:lvl1pPr>
            <a:lvl2pPr marR="0" lvl="1" algn="l" rtl="0">
              <a:spcBef>
                <a:spcPts val="560"/>
              </a:spcBef>
              <a:spcAft>
                <a:spcPts val="0"/>
              </a:spcAft>
              <a:buClr>
                <a:schemeClr val="lt1"/>
              </a:buClr>
              <a:buSzPts val="1680"/>
              <a:buFont typeface="Noto Sans Symbols"/>
              <a:buNone/>
              <a:defRPr sz="2800" b="0" i="0" u="none" strike="noStrike" cap="none">
                <a:solidFill>
                  <a:schemeClr val="lt1"/>
                </a:solidFill>
                <a:latin typeface="Palatino Linotype"/>
                <a:ea typeface="Palatino Linotype"/>
                <a:cs typeface="Palatino Linotype"/>
                <a:sym typeface="Palatino Linotype"/>
              </a:defRPr>
            </a:lvl2pPr>
            <a:lvl3pPr marR="0" lvl="2" algn="l" rtl="0">
              <a:spcBef>
                <a:spcPts val="480"/>
              </a:spcBef>
              <a:spcAft>
                <a:spcPts val="0"/>
              </a:spcAft>
              <a:buClr>
                <a:schemeClr val="lt1"/>
              </a:buClr>
              <a:buSzPts val="1440"/>
              <a:buFont typeface="Noto Sans Symbols"/>
              <a:buNone/>
              <a:defRPr sz="2400" b="0" i="0" u="none" strike="noStrike" cap="none">
                <a:solidFill>
                  <a:schemeClr val="lt1"/>
                </a:solidFill>
                <a:latin typeface="Palatino Linotype"/>
                <a:ea typeface="Palatino Linotype"/>
                <a:cs typeface="Palatino Linotype"/>
                <a:sym typeface="Palatino Linotype"/>
              </a:defRPr>
            </a:lvl3pPr>
            <a:lvl4pPr marR="0" lvl="3" algn="l" rtl="0">
              <a:spcBef>
                <a:spcPts val="400"/>
              </a:spcBef>
              <a:spcAft>
                <a:spcPts val="0"/>
              </a:spcAft>
              <a:buClr>
                <a:schemeClr val="lt1"/>
              </a:buClr>
              <a:buSzPts val="1200"/>
              <a:buFont typeface="Noto Sans Symbols"/>
              <a:buNone/>
              <a:defRPr sz="2000" b="0" i="0" u="none" strike="noStrike" cap="none">
                <a:solidFill>
                  <a:schemeClr val="lt1"/>
                </a:solidFill>
                <a:latin typeface="Palatino Linotype"/>
                <a:ea typeface="Palatino Linotype"/>
                <a:cs typeface="Palatino Linotype"/>
                <a:sym typeface="Palatino Linotype"/>
              </a:defRPr>
            </a:lvl4pPr>
            <a:lvl5pPr marR="0" lvl="4" algn="l" rtl="0">
              <a:spcBef>
                <a:spcPts val="400"/>
              </a:spcBef>
              <a:spcAft>
                <a:spcPts val="0"/>
              </a:spcAft>
              <a:buClr>
                <a:schemeClr val="lt1"/>
              </a:buClr>
              <a:buSzPts val="1200"/>
              <a:buFont typeface="Noto Sans Symbols"/>
              <a:buNone/>
              <a:defRPr sz="2000" b="0" i="0" u="none" strike="noStrike" cap="none">
                <a:solidFill>
                  <a:schemeClr val="lt1"/>
                </a:solidFill>
                <a:latin typeface="Palatino Linotype"/>
                <a:ea typeface="Palatino Linotype"/>
                <a:cs typeface="Palatino Linotype"/>
                <a:sym typeface="Palatino Linotype"/>
              </a:defRPr>
            </a:lvl5pPr>
            <a:lvl6pPr marR="0" lvl="5" algn="l" rtl="0">
              <a:spcBef>
                <a:spcPts val="400"/>
              </a:spcBef>
              <a:spcAft>
                <a:spcPts val="0"/>
              </a:spcAft>
              <a:buClr>
                <a:schemeClr val="lt1"/>
              </a:buClr>
              <a:buSzPts val="1200"/>
              <a:buFont typeface="Noto Sans Symbols"/>
              <a:buNone/>
              <a:defRPr sz="2000" b="0" i="0" u="none" strike="noStrike" cap="none">
                <a:solidFill>
                  <a:schemeClr val="lt1"/>
                </a:solidFill>
                <a:latin typeface="Palatino Linotype"/>
                <a:ea typeface="Palatino Linotype"/>
                <a:cs typeface="Palatino Linotype"/>
                <a:sym typeface="Palatino Linotype"/>
              </a:defRPr>
            </a:lvl6pPr>
            <a:lvl7pPr marR="0" lvl="6" algn="l" rtl="0">
              <a:spcBef>
                <a:spcPts val="400"/>
              </a:spcBef>
              <a:spcAft>
                <a:spcPts val="0"/>
              </a:spcAft>
              <a:buClr>
                <a:schemeClr val="lt1"/>
              </a:buClr>
              <a:buSzPts val="1200"/>
              <a:buFont typeface="Noto Sans Symbols"/>
              <a:buNone/>
              <a:defRPr sz="2000" b="0" i="0" u="none" strike="noStrike" cap="none">
                <a:solidFill>
                  <a:schemeClr val="lt1"/>
                </a:solidFill>
                <a:latin typeface="Palatino Linotype"/>
                <a:ea typeface="Palatino Linotype"/>
                <a:cs typeface="Palatino Linotype"/>
                <a:sym typeface="Palatino Linotype"/>
              </a:defRPr>
            </a:lvl7pPr>
            <a:lvl8pPr marR="0" lvl="7" algn="l" rtl="0">
              <a:spcBef>
                <a:spcPts val="400"/>
              </a:spcBef>
              <a:spcAft>
                <a:spcPts val="0"/>
              </a:spcAft>
              <a:buClr>
                <a:schemeClr val="lt1"/>
              </a:buClr>
              <a:buSzPts val="1200"/>
              <a:buFont typeface="Noto Sans Symbols"/>
              <a:buNone/>
              <a:defRPr sz="2000" b="0" i="0" u="none" strike="noStrike" cap="none">
                <a:solidFill>
                  <a:schemeClr val="lt1"/>
                </a:solidFill>
                <a:latin typeface="Palatino Linotype"/>
                <a:ea typeface="Palatino Linotype"/>
                <a:cs typeface="Palatino Linotype"/>
                <a:sym typeface="Palatino Linotype"/>
              </a:defRPr>
            </a:lvl8pPr>
            <a:lvl9pPr marR="0" lvl="8" algn="l" rtl="0">
              <a:spcBef>
                <a:spcPts val="400"/>
              </a:spcBef>
              <a:spcAft>
                <a:spcPts val="0"/>
              </a:spcAft>
              <a:buClr>
                <a:schemeClr val="lt1"/>
              </a:buClr>
              <a:buSzPts val="1200"/>
              <a:buFont typeface="Noto Sans Symbols"/>
              <a:buNone/>
              <a:defRPr sz="2000" b="0" i="0" u="none" strike="noStrike" cap="none">
                <a:solidFill>
                  <a:schemeClr val="lt1"/>
                </a:solidFill>
                <a:latin typeface="Palatino Linotype"/>
                <a:ea typeface="Palatino Linotype"/>
                <a:cs typeface="Palatino Linotype"/>
                <a:sym typeface="Palatino Linotype"/>
              </a:defRPr>
            </a:lvl9pPr>
          </a:lstStyle>
          <a:p>
            <a:endParaRPr/>
          </a:p>
        </p:txBody>
      </p:sp>
      <p:sp>
        <p:nvSpPr>
          <p:cNvPr id="72" name="Google Shape;72;p10"/>
          <p:cNvSpPr txBox="1">
            <a:spLocks noGrp="1"/>
          </p:cNvSpPr>
          <p:nvPr>
            <p:ph type="body" idx="1"/>
          </p:nvPr>
        </p:nvSpPr>
        <p:spPr>
          <a:xfrm>
            <a:off x="2743200" y="3453047"/>
            <a:ext cx="5029200" cy="720804"/>
          </a:xfrm>
          <a:prstGeom prst="rect">
            <a:avLst/>
          </a:prstGeom>
          <a:noFill/>
          <a:ln>
            <a:noFill/>
          </a:ln>
        </p:spPr>
        <p:txBody>
          <a:bodyPr spcFirstLastPara="1" wrap="square" lIns="91425" tIns="45700" rIns="91425" bIns="45700" anchor="ctr" anchorCtr="0"/>
          <a:lstStyle>
            <a:lvl1pPr marL="457200" lvl="0" indent="-228600" algn="l">
              <a:spcBef>
                <a:spcPts val="320"/>
              </a:spcBef>
              <a:spcAft>
                <a:spcPts val="0"/>
              </a:spcAft>
              <a:buClr>
                <a:schemeClr val="lt1"/>
              </a:buClr>
              <a:buSzPts val="960"/>
              <a:buNone/>
              <a:defRPr sz="1600"/>
            </a:lvl1pPr>
            <a:lvl2pPr marL="914400" lvl="1" indent="-228600" algn="l">
              <a:spcBef>
                <a:spcPts val="240"/>
              </a:spcBef>
              <a:spcAft>
                <a:spcPts val="0"/>
              </a:spcAft>
              <a:buClr>
                <a:schemeClr val="lt1"/>
              </a:buClr>
              <a:buSzPts val="720"/>
              <a:buNone/>
              <a:defRPr sz="1200"/>
            </a:lvl2pPr>
            <a:lvl3pPr marL="1371600" lvl="2" indent="-228600" algn="l">
              <a:spcBef>
                <a:spcPts val="200"/>
              </a:spcBef>
              <a:spcAft>
                <a:spcPts val="0"/>
              </a:spcAft>
              <a:buClr>
                <a:schemeClr val="lt1"/>
              </a:buClr>
              <a:buSzPts val="600"/>
              <a:buNone/>
              <a:defRPr sz="1000"/>
            </a:lvl3pPr>
            <a:lvl4pPr marL="1828800" lvl="3" indent="-228600" algn="l">
              <a:spcBef>
                <a:spcPts val="180"/>
              </a:spcBef>
              <a:spcAft>
                <a:spcPts val="0"/>
              </a:spcAft>
              <a:buClr>
                <a:schemeClr val="lt1"/>
              </a:buClr>
              <a:buSzPts val="540"/>
              <a:buNone/>
              <a:defRPr sz="900"/>
            </a:lvl4pPr>
            <a:lvl5pPr marL="2286000" lvl="4" indent="-228600" algn="l">
              <a:spcBef>
                <a:spcPts val="180"/>
              </a:spcBef>
              <a:spcAft>
                <a:spcPts val="0"/>
              </a:spcAft>
              <a:buClr>
                <a:schemeClr val="lt1"/>
              </a:buClr>
              <a:buSzPts val="540"/>
              <a:buNone/>
              <a:defRPr sz="900"/>
            </a:lvl5pPr>
            <a:lvl6pPr marL="2743200" lvl="5" indent="-228600" algn="l">
              <a:spcBef>
                <a:spcPts val="180"/>
              </a:spcBef>
              <a:spcAft>
                <a:spcPts val="0"/>
              </a:spcAft>
              <a:buClr>
                <a:schemeClr val="lt1"/>
              </a:buClr>
              <a:buSzPts val="540"/>
              <a:buNone/>
              <a:defRPr sz="900"/>
            </a:lvl6pPr>
            <a:lvl7pPr marL="3200400" lvl="6" indent="-228600" algn="l">
              <a:spcBef>
                <a:spcPts val="180"/>
              </a:spcBef>
              <a:spcAft>
                <a:spcPts val="0"/>
              </a:spcAft>
              <a:buClr>
                <a:schemeClr val="lt1"/>
              </a:buClr>
              <a:buSzPts val="540"/>
              <a:buNone/>
              <a:defRPr sz="900"/>
            </a:lvl7pPr>
            <a:lvl8pPr marL="3657600" lvl="7" indent="-228600" algn="l">
              <a:spcBef>
                <a:spcPts val="180"/>
              </a:spcBef>
              <a:spcAft>
                <a:spcPts val="0"/>
              </a:spcAft>
              <a:buClr>
                <a:schemeClr val="lt1"/>
              </a:buClr>
              <a:buSzPts val="540"/>
              <a:buNone/>
              <a:defRPr sz="900"/>
            </a:lvl8pPr>
            <a:lvl9pPr marL="4114800" lvl="8" indent="-228600" algn="l">
              <a:spcBef>
                <a:spcPts val="180"/>
              </a:spcBef>
              <a:spcAft>
                <a:spcPts val="0"/>
              </a:spcAft>
              <a:buClr>
                <a:schemeClr val="lt1"/>
              </a:buClr>
              <a:buSzPts val="540"/>
              <a:buNone/>
              <a:defRPr sz="900"/>
            </a:lvl9pPr>
          </a:lstStyle>
          <a:p>
            <a:endParaRPr/>
          </a:p>
        </p:txBody>
      </p:sp>
      <p:sp>
        <p:nvSpPr>
          <p:cNvPr id="73" name="Google Shape;73;p10"/>
          <p:cNvSpPr txBox="1"/>
          <p:nvPr/>
        </p:nvSpPr>
        <p:spPr>
          <a:xfrm>
            <a:off x="2435352" y="3331464"/>
            <a:ext cx="457200" cy="92333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6000">
                <a:solidFill>
                  <a:schemeClr val="lt1"/>
                </a:solidFill>
                <a:latin typeface="Palatino Linotype"/>
                <a:ea typeface="Palatino Linotype"/>
                <a:cs typeface="Palatino Linotype"/>
                <a:sym typeface="Palatino Linotype"/>
              </a:rPr>
              <a:t>{</a:t>
            </a:r>
            <a:endParaRPr sz="6000">
              <a:solidFill>
                <a:schemeClr val="lt1"/>
              </a:solidFill>
              <a:latin typeface="Palatino Linotype"/>
              <a:ea typeface="Palatino Linotype"/>
              <a:cs typeface="Palatino Linotype"/>
              <a:sym typeface="Palatino Linotype"/>
            </a:endParaRPr>
          </a:p>
        </p:txBody>
      </p:sp>
      <p:sp>
        <p:nvSpPr>
          <p:cNvPr id="74" name="Google Shape;74;p10"/>
          <p:cNvSpPr txBox="1">
            <a:spLocks noGrp="1"/>
          </p:cNvSpPr>
          <p:nvPr>
            <p:ph type="title"/>
          </p:nvPr>
        </p:nvSpPr>
        <p:spPr>
          <a:xfrm>
            <a:off x="777240" y="4876800"/>
            <a:ext cx="7543800" cy="9144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77" name="Google Shape;77;p10"/>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gradFill>
            <a:gsLst>
              <a:gs pos="0">
                <a:srgbClr val="4F4651">
                  <a:alpha val="35686"/>
                </a:srgbClr>
              </a:gs>
              <a:gs pos="100000">
                <a:srgbClr val="242852">
                  <a:alpha val="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7" name="Google Shape;7;p1"/>
          <p:cNvSpPr/>
          <p:nvPr/>
        </p:nvSpPr>
        <p:spPr>
          <a:xfrm rot="-1875725">
            <a:off x="1373221" y="1038440"/>
            <a:ext cx="7240620" cy="5706987"/>
          </a:xfrm>
          <a:prstGeom prst="ellipse">
            <a:avLst/>
          </a:prstGeom>
          <a:gradFill>
            <a:gsLst>
              <a:gs pos="0">
                <a:srgbClr val="C3BCC5">
                  <a:alpha val="6666"/>
                </a:srgbClr>
              </a:gs>
              <a:gs pos="58000">
                <a:srgbClr val="242852">
                  <a:alpha val="0"/>
                </a:srgbClr>
              </a:gs>
              <a:gs pos="100000">
                <a:srgbClr val="242852">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8" name="Google Shape;8;p1"/>
          <p:cNvSpPr/>
          <p:nvPr/>
        </p:nvSpPr>
        <p:spPr>
          <a:xfrm rot="-3943090">
            <a:off x="-274211" y="1165875"/>
            <a:ext cx="5538472" cy="4480459"/>
          </a:xfrm>
          <a:prstGeom prst="ellipse">
            <a:avLst/>
          </a:prstGeom>
          <a:gradFill>
            <a:gsLst>
              <a:gs pos="0">
                <a:srgbClr val="C3BCC5">
                  <a:alpha val="7843"/>
                </a:srgbClr>
              </a:gs>
              <a:gs pos="58000">
                <a:srgbClr val="242852">
                  <a:alpha val="0"/>
                </a:srgbClr>
              </a:gs>
              <a:gs pos="100000">
                <a:srgbClr val="242852">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9" name="Google Shape;9;p1"/>
          <p:cNvSpPr/>
          <p:nvPr/>
        </p:nvSpPr>
        <p:spPr>
          <a:xfrm rot="-1875725">
            <a:off x="3277955" y="116854"/>
            <a:ext cx="6479362" cy="4754757"/>
          </a:xfrm>
          <a:prstGeom prst="ellipse">
            <a:avLst/>
          </a:prstGeom>
          <a:gradFill>
            <a:gsLst>
              <a:gs pos="0">
                <a:srgbClr val="C3BCC5">
                  <a:alpha val="7843"/>
                </a:srgbClr>
              </a:gs>
              <a:gs pos="58000">
                <a:srgbClr val="242852">
                  <a:alpha val="0"/>
                </a:srgbClr>
              </a:gs>
              <a:gs pos="100000">
                <a:srgbClr val="242852">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0" name="Google Shape;10;p1"/>
          <p:cNvSpPr txBox="1">
            <a:spLocks noGrp="1"/>
          </p:cNvSpPr>
          <p:nvPr>
            <p:ph type="title"/>
          </p:nvPr>
        </p:nvSpPr>
        <p:spPr>
          <a:xfrm>
            <a:off x="777240" y="4876800"/>
            <a:ext cx="7543800" cy="9144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1"/>
              </a:buClr>
              <a:buSzPts val="4900"/>
              <a:buFont typeface="Palatino Linotype"/>
              <a:buNone/>
              <a:defRPr sz="4900" b="0" i="0" u="none" strike="noStrike" cap="none">
                <a:solidFill>
                  <a:schemeClr val="lt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 name="Google Shape;11;p1"/>
          <p:cNvSpPr txBox="1">
            <a:spLocks noGrp="1"/>
          </p:cNvSpPr>
          <p:nvPr>
            <p:ph type="body" idx="1"/>
          </p:nvPr>
        </p:nvSpPr>
        <p:spPr>
          <a:xfrm>
            <a:off x="2133600" y="685801"/>
            <a:ext cx="6096000" cy="3657599"/>
          </a:xfrm>
          <a:prstGeom prst="rect">
            <a:avLst/>
          </a:prstGeom>
          <a:noFill/>
          <a:ln>
            <a:noFill/>
          </a:ln>
        </p:spPr>
        <p:txBody>
          <a:bodyPr spcFirstLastPara="1" wrap="square" lIns="91425" tIns="45700" rIns="91425" bIns="45700" anchor="ctr" anchorCtr="0"/>
          <a:lstStyle>
            <a:lvl1pPr marL="457200" marR="0" lvl="0" indent="-308610" algn="l" rtl="0">
              <a:spcBef>
                <a:spcPts val="420"/>
              </a:spcBef>
              <a:spcAft>
                <a:spcPts val="0"/>
              </a:spcAft>
              <a:buClr>
                <a:schemeClr val="lt1"/>
              </a:buClr>
              <a:buSzPts val="1260"/>
              <a:buFont typeface="Noto Sans Symbols"/>
              <a:buChar char="🙐"/>
              <a:defRPr sz="2100" b="0" i="0" u="none" strike="noStrike" cap="none">
                <a:solidFill>
                  <a:schemeClr val="lt1"/>
                </a:solidFill>
                <a:latin typeface="Palatino Linotype"/>
                <a:ea typeface="Palatino Linotype"/>
                <a:cs typeface="Palatino Linotype"/>
                <a:sym typeface="Palatino Linotype"/>
              </a:defRPr>
            </a:lvl1pPr>
            <a:lvl2pPr marL="914400" marR="0" lvl="1" indent="-300990" algn="l" rtl="0">
              <a:spcBef>
                <a:spcPts val="380"/>
              </a:spcBef>
              <a:spcAft>
                <a:spcPts val="0"/>
              </a:spcAft>
              <a:buClr>
                <a:schemeClr val="lt1"/>
              </a:buClr>
              <a:buSzPts val="1140"/>
              <a:buFont typeface="Noto Sans Symbols"/>
              <a:buChar char="🙒"/>
              <a:defRPr sz="1900" b="0" i="0" u="none" strike="noStrike" cap="none">
                <a:solidFill>
                  <a:schemeClr val="lt1"/>
                </a:solidFill>
                <a:latin typeface="Palatino Linotype"/>
                <a:ea typeface="Palatino Linotype"/>
                <a:cs typeface="Palatino Linotype"/>
                <a:sym typeface="Palatino Linotype"/>
              </a:defRPr>
            </a:lvl2pPr>
            <a:lvl3pPr marL="1371600" marR="0" lvl="2" indent="-293369" algn="l" rtl="0">
              <a:spcBef>
                <a:spcPts val="340"/>
              </a:spcBef>
              <a:spcAft>
                <a:spcPts val="0"/>
              </a:spcAft>
              <a:buClr>
                <a:schemeClr val="lt1"/>
              </a:buClr>
              <a:buSzPts val="1020"/>
              <a:buFont typeface="Noto Sans Symbols"/>
              <a:buChar char="🙓"/>
              <a:defRPr sz="1700" b="0" i="0" u="none" strike="noStrike" cap="none">
                <a:solidFill>
                  <a:schemeClr val="lt1"/>
                </a:solidFill>
                <a:latin typeface="Palatino Linotype"/>
                <a:ea typeface="Palatino Linotype"/>
                <a:cs typeface="Palatino Linotype"/>
                <a:sym typeface="Palatino Linotype"/>
              </a:defRPr>
            </a:lvl3pPr>
            <a:lvl4pPr marL="1828800" marR="0" lvl="3" indent="-289560" algn="l" rtl="0">
              <a:spcBef>
                <a:spcPts val="320"/>
              </a:spcBef>
              <a:spcAft>
                <a:spcPts val="0"/>
              </a:spcAft>
              <a:buClr>
                <a:schemeClr val="lt1"/>
              </a:buClr>
              <a:buSzPts val="960"/>
              <a:buFont typeface="Noto Sans Symbols"/>
              <a:buChar char="🙑"/>
              <a:defRPr sz="1600" b="0" i="0" u="none" strike="noStrike" cap="none">
                <a:solidFill>
                  <a:schemeClr val="lt1"/>
                </a:solidFill>
                <a:latin typeface="Palatino Linotype"/>
                <a:ea typeface="Palatino Linotype"/>
                <a:cs typeface="Palatino Linotype"/>
                <a:sym typeface="Palatino Linotype"/>
              </a:defRPr>
            </a:lvl4pPr>
            <a:lvl5pPr marL="2286000" marR="0" lvl="4" indent="-285750" algn="l" rtl="0">
              <a:spcBef>
                <a:spcPts val="300"/>
              </a:spcBef>
              <a:spcAft>
                <a:spcPts val="0"/>
              </a:spcAft>
              <a:buClr>
                <a:schemeClr val="lt1"/>
              </a:buClr>
              <a:buSzPts val="900"/>
              <a:buFont typeface="Noto Sans Symbols"/>
              <a:buChar char="🙐"/>
              <a:defRPr sz="1500" b="0" i="0" u="none" strike="noStrike" cap="none">
                <a:solidFill>
                  <a:schemeClr val="lt1"/>
                </a:solidFill>
                <a:latin typeface="Palatino Linotype"/>
                <a:ea typeface="Palatino Linotype"/>
                <a:cs typeface="Palatino Linotype"/>
                <a:sym typeface="Palatino Linotype"/>
              </a:defRPr>
            </a:lvl5pPr>
            <a:lvl6pPr marL="2743200" marR="0" lvl="5" indent="-281939" algn="l" rtl="0">
              <a:spcBef>
                <a:spcPts val="280"/>
              </a:spcBef>
              <a:spcAft>
                <a:spcPts val="0"/>
              </a:spcAft>
              <a:buClr>
                <a:schemeClr val="lt1"/>
              </a:buClr>
              <a:buSzPts val="840"/>
              <a:buFont typeface="Noto Sans Symbols"/>
              <a:buChar char="🙒"/>
              <a:defRPr sz="1400" b="0" i="0" u="none" strike="noStrike" cap="none">
                <a:solidFill>
                  <a:schemeClr val="lt1"/>
                </a:solidFill>
                <a:latin typeface="Palatino Linotype"/>
                <a:ea typeface="Palatino Linotype"/>
                <a:cs typeface="Palatino Linotype"/>
                <a:sym typeface="Palatino Linotype"/>
              </a:defRPr>
            </a:lvl6pPr>
            <a:lvl7pPr marL="3200400" marR="0" lvl="6" indent="-281939" algn="l" rtl="0">
              <a:spcBef>
                <a:spcPts val="280"/>
              </a:spcBef>
              <a:spcAft>
                <a:spcPts val="0"/>
              </a:spcAft>
              <a:buClr>
                <a:schemeClr val="lt1"/>
              </a:buClr>
              <a:buSzPts val="840"/>
              <a:buFont typeface="Noto Sans Symbols"/>
              <a:buChar char="🙓"/>
              <a:defRPr sz="1400" b="0" i="0" u="none" strike="noStrike" cap="none">
                <a:solidFill>
                  <a:schemeClr val="lt1"/>
                </a:solidFill>
                <a:latin typeface="Palatino Linotype"/>
                <a:ea typeface="Palatino Linotype"/>
                <a:cs typeface="Palatino Linotype"/>
                <a:sym typeface="Palatino Linotype"/>
              </a:defRPr>
            </a:lvl7pPr>
            <a:lvl8pPr marL="3657600" marR="0" lvl="7" indent="-281940" algn="l" rtl="0">
              <a:spcBef>
                <a:spcPts val="280"/>
              </a:spcBef>
              <a:spcAft>
                <a:spcPts val="0"/>
              </a:spcAft>
              <a:buClr>
                <a:schemeClr val="lt1"/>
              </a:buClr>
              <a:buSzPts val="840"/>
              <a:buFont typeface="Noto Sans Symbols"/>
              <a:buChar char="🙑"/>
              <a:defRPr sz="1400" b="0" i="0" u="none" strike="noStrike" cap="none">
                <a:solidFill>
                  <a:schemeClr val="lt1"/>
                </a:solidFill>
                <a:latin typeface="Palatino Linotype"/>
                <a:ea typeface="Palatino Linotype"/>
                <a:cs typeface="Palatino Linotype"/>
                <a:sym typeface="Palatino Linotype"/>
              </a:defRPr>
            </a:lvl8pPr>
            <a:lvl9pPr marL="4114800" marR="0" lvl="8" indent="-281940" algn="l" rtl="0">
              <a:spcBef>
                <a:spcPts val="280"/>
              </a:spcBef>
              <a:spcAft>
                <a:spcPts val="0"/>
              </a:spcAft>
              <a:buClr>
                <a:schemeClr val="lt1"/>
              </a:buClr>
              <a:buSzPts val="840"/>
              <a:buFont typeface="Noto Sans Symbols"/>
              <a:buChar char="🙐"/>
              <a:defRPr sz="1400" b="0" i="0" u="none" strike="noStrike" cap="none">
                <a:solidFill>
                  <a:schemeClr val="lt1"/>
                </a:solidFill>
                <a:latin typeface="Palatino Linotype"/>
                <a:ea typeface="Palatino Linotype"/>
                <a:cs typeface="Palatino Linotype"/>
                <a:sym typeface="Palatino Linotype"/>
              </a:defRPr>
            </a:lvl9pPr>
          </a:lstStyle>
          <a:p>
            <a:endParaRPr/>
          </a:p>
        </p:txBody>
      </p:sp>
      <p:sp>
        <p:nvSpPr>
          <p:cNvPr id="12" name="Google Shape;12;p1"/>
          <p:cNvSpPr txBox="1">
            <a:spLocks noGrp="1"/>
          </p:cNvSpPr>
          <p:nvPr>
            <p:ph type="dt" idx="10"/>
          </p:nvPr>
        </p:nvSpPr>
        <p:spPr>
          <a:xfrm>
            <a:off x="6172200" y="6154738"/>
            <a:ext cx="21336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100" b="0" i="0" u="none" strike="noStrike" cap="none">
                <a:solidFill>
                  <a:schemeClr val="lt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9pPr>
          </a:lstStyle>
          <a:p>
            <a:endParaRPr/>
          </a:p>
        </p:txBody>
      </p:sp>
      <p:sp>
        <p:nvSpPr>
          <p:cNvPr id="13" name="Google Shape;13;p1"/>
          <p:cNvSpPr txBox="1">
            <a:spLocks noGrp="1"/>
          </p:cNvSpPr>
          <p:nvPr>
            <p:ph type="ftr" idx="11"/>
          </p:nvPr>
        </p:nvSpPr>
        <p:spPr>
          <a:xfrm>
            <a:off x="822960" y="6154738"/>
            <a:ext cx="45720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9pPr>
          </a:lstStyle>
          <a:p>
            <a:endParaRPr/>
          </a:p>
        </p:txBody>
      </p:sp>
      <p:sp>
        <p:nvSpPr>
          <p:cNvPr id="14" name="Google Shape;14;p1"/>
          <p:cNvSpPr txBox="1">
            <a:spLocks noGrp="1"/>
          </p:cNvSpPr>
          <p:nvPr>
            <p:ph type="sldNum" idx="12"/>
          </p:nvPr>
        </p:nvSpPr>
        <p:spPr>
          <a:xfrm>
            <a:off x="822960" y="5842000"/>
            <a:ext cx="2133600" cy="304800"/>
          </a:xfrm>
          <a:prstGeom prst="rect">
            <a:avLst/>
          </a:prstGeom>
          <a:noFill/>
          <a:ln>
            <a:noFill/>
          </a:ln>
        </p:spPr>
        <p:txBody>
          <a:bodyPr spcFirstLastPara="1" wrap="square" lIns="91425" tIns="45700" rIns="91425" bIns="9125" anchor="b" anchorCtr="0">
            <a:noAutofit/>
          </a:bodyPr>
          <a:lstStyle>
            <a:lvl1pPr marL="0" marR="0" lvl="0" indent="0" algn="l" rtl="0">
              <a:spcBef>
                <a:spcPts val="0"/>
              </a:spcBef>
              <a:buNone/>
              <a:defRPr sz="1600" b="0" i="0" u="none" strike="noStrike" cap="none">
                <a:solidFill>
                  <a:schemeClr val="lt1"/>
                </a:solidFill>
                <a:latin typeface="Palatino Linotype"/>
                <a:ea typeface="Palatino Linotype"/>
                <a:cs typeface="Palatino Linotype"/>
                <a:sym typeface="Palatino Linotype"/>
              </a:defRPr>
            </a:lvl1pPr>
            <a:lvl2pPr marL="0" marR="0" lvl="1" indent="0" algn="l" rtl="0">
              <a:spcBef>
                <a:spcPts val="0"/>
              </a:spcBef>
              <a:buNone/>
              <a:defRPr sz="1600" b="0" i="0" u="none" strike="noStrike" cap="none">
                <a:solidFill>
                  <a:schemeClr val="lt1"/>
                </a:solidFill>
                <a:latin typeface="Palatino Linotype"/>
                <a:ea typeface="Palatino Linotype"/>
                <a:cs typeface="Palatino Linotype"/>
                <a:sym typeface="Palatino Linotype"/>
              </a:defRPr>
            </a:lvl2pPr>
            <a:lvl3pPr marL="0" marR="0" lvl="2" indent="0" algn="l" rtl="0">
              <a:spcBef>
                <a:spcPts val="0"/>
              </a:spcBef>
              <a:buNone/>
              <a:defRPr sz="1600" b="0" i="0" u="none" strike="noStrike" cap="none">
                <a:solidFill>
                  <a:schemeClr val="lt1"/>
                </a:solidFill>
                <a:latin typeface="Palatino Linotype"/>
                <a:ea typeface="Palatino Linotype"/>
                <a:cs typeface="Palatino Linotype"/>
                <a:sym typeface="Palatino Linotype"/>
              </a:defRPr>
            </a:lvl3pPr>
            <a:lvl4pPr marL="0" marR="0" lvl="3" indent="0" algn="l" rtl="0">
              <a:spcBef>
                <a:spcPts val="0"/>
              </a:spcBef>
              <a:buNone/>
              <a:defRPr sz="1600" b="0" i="0" u="none" strike="noStrike" cap="none">
                <a:solidFill>
                  <a:schemeClr val="lt1"/>
                </a:solidFill>
                <a:latin typeface="Palatino Linotype"/>
                <a:ea typeface="Palatino Linotype"/>
                <a:cs typeface="Palatino Linotype"/>
                <a:sym typeface="Palatino Linotype"/>
              </a:defRPr>
            </a:lvl4pPr>
            <a:lvl5pPr marL="0" marR="0" lvl="4" indent="0" algn="l" rtl="0">
              <a:spcBef>
                <a:spcPts val="0"/>
              </a:spcBef>
              <a:buNone/>
              <a:defRPr sz="1600" b="0" i="0" u="none" strike="noStrike" cap="none">
                <a:solidFill>
                  <a:schemeClr val="lt1"/>
                </a:solidFill>
                <a:latin typeface="Palatino Linotype"/>
                <a:ea typeface="Palatino Linotype"/>
                <a:cs typeface="Palatino Linotype"/>
                <a:sym typeface="Palatino Linotype"/>
              </a:defRPr>
            </a:lvl5pPr>
            <a:lvl6pPr marL="0" marR="0" lvl="5" indent="0" algn="l" rtl="0">
              <a:spcBef>
                <a:spcPts val="0"/>
              </a:spcBef>
              <a:buNone/>
              <a:defRPr sz="1600" b="0" i="0" u="none" strike="noStrike" cap="none">
                <a:solidFill>
                  <a:schemeClr val="lt1"/>
                </a:solidFill>
                <a:latin typeface="Palatino Linotype"/>
                <a:ea typeface="Palatino Linotype"/>
                <a:cs typeface="Palatino Linotype"/>
                <a:sym typeface="Palatino Linotype"/>
              </a:defRPr>
            </a:lvl6pPr>
            <a:lvl7pPr marL="0" marR="0" lvl="6" indent="0" algn="l" rtl="0">
              <a:spcBef>
                <a:spcPts val="0"/>
              </a:spcBef>
              <a:buNone/>
              <a:defRPr sz="1600" b="0" i="0" u="none" strike="noStrike" cap="none">
                <a:solidFill>
                  <a:schemeClr val="lt1"/>
                </a:solidFill>
                <a:latin typeface="Palatino Linotype"/>
                <a:ea typeface="Palatino Linotype"/>
                <a:cs typeface="Palatino Linotype"/>
                <a:sym typeface="Palatino Linotype"/>
              </a:defRPr>
            </a:lvl7pPr>
            <a:lvl8pPr marL="0" marR="0" lvl="7" indent="0" algn="l" rtl="0">
              <a:spcBef>
                <a:spcPts val="0"/>
              </a:spcBef>
              <a:buNone/>
              <a:defRPr sz="1600" b="0" i="0" u="none" strike="noStrike" cap="none">
                <a:solidFill>
                  <a:schemeClr val="lt1"/>
                </a:solidFill>
                <a:latin typeface="Palatino Linotype"/>
                <a:ea typeface="Palatino Linotype"/>
                <a:cs typeface="Palatino Linotype"/>
                <a:sym typeface="Palatino Linotype"/>
              </a:defRPr>
            </a:lvl8pPr>
            <a:lvl9pPr marL="0" marR="0" lvl="8" indent="0" algn="l" rtl="0">
              <a:spcBef>
                <a:spcPts val="0"/>
              </a:spcBef>
              <a:buNone/>
              <a:defRPr sz="1600" b="0" i="0" u="none" strike="noStrike" cap="none">
                <a:solidFill>
                  <a:schemeClr val="lt1"/>
                </a:solidFill>
                <a:latin typeface="Palatino Linotype"/>
                <a:ea typeface="Palatino Linotype"/>
                <a:cs typeface="Palatino Linotype"/>
                <a:sym typeface="Palatino Linotype"/>
              </a:defRPr>
            </a:lvl9pPr>
          </a:lstStyle>
          <a:p>
            <a:pPr marL="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eveloper.vuforia.com/vui/auth/register"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ctrTitle"/>
          </p:nvPr>
        </p:nvSpPr>
        <p:spPr>
          <a:xfrm>
            <a:off x="840245" y="489340"/>
            <a:ext cx="7269900" cy="1590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CAD1DC"/>
              </a:buClr>
              <a:buSzPts val="5400"/>
              <a:buFont typeface="Impact"/>
              <a:buNone/>
            </a:pPr>
            <a:r>
              <a:rPr lang="en-IN" sz="5400" dirty="0">
                <a:solidFill>
                  <a:srgbClr val="CAD1DC"/>
                </a:solidFill>
                <a:latin typeface="Impact"/>
                <a:ea typeface="Impact"/>
                <a:cs typeface="Impact"/>
                <a:sym typeface="Impact"/>
              </a:rPr>
              <a:t>SHOP ONLINE TRIAL ONLINE</a:t>
            </a:r>
            <a:endParaRPr sz="5400" dirty="0">
              <a:solidFill>
                <a:srgbClr val="CAD1DC"/>
              </a:solidFill>
              <a:latin typeface="Impact"/>
              <a:ea typeface="Impact"/>
              <a:cs typeface="Impact"/>
              <a:sym typeface="Impact"/>
            </a:endParaRPr>
          </a:p>
        </p:txBody>
      </p:sp>
      <p:sp>
        <p:nvSpPr>
          <p:cNvPr id="95" name="Google Shape;95;p13"/>
          <p:cNvSpPr txBox="1">
            <a:spLocks noGrp="1"/>
          </p:cNvSpPr>
          <p:nvPr>
            <p:ph type="subTitle" idx="1"/>
          </p:nvPr>
        </p:nvSpPr>
        <p:spPr>
          <a:xfrm>
            <a:off x="5076056" y="4149080"/>
            <a:ext cx="2952328" cy="200664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260"/>
              <a:buNone/>
            </a:pPr>
            <a:r>
              <a:rPr lang="en-IN" dirty="0">
                <a:latin typeface="Arial"/>
                <a:ea typeface="Arial"/>
                <a:cs typeface="Arial"/>
                <a:sym typeface="Arial"/>
              </a:rPr>
              <a:t>PRESENTED BY :</a:t>
            </a:r>
          </a:p>
          <a:p>
            <a:pPr marL="0" lvl="0" indent="0" algn="l" rtl="0">
              <a:spcBef>
                <a:spcPts val="0"/>
              </a:spcBef>
              <a:spcAft>
                <a:spcPts val="0"/>
              </a:spcAft>
              <a:buClr>
                <a:schemeClr val="lt1"/>
              </a:buClr>
              <a:buSzPts val="1260"/>
              <a:buNone/>
            </a:pPr>
            <a:endParaRPr lang="en-IN" dirty="0">
              <a:latin typeface="Arial"/>
              <a:cs typeface="Arial"/>
              <a:sym typeface="Arial"/>
            </a:endParaRPr>
          </a:p>
          <a:p>
            <a:pPr marL="0" lvl="0" indent="0" algn="l" rtl="0">
              <a:spcBef>
                <a:spcPts val="0"/>
              </a:spcBef>
              <a:spcAft>
                <a:spcPts val="0"/>
              </a:spcAft>
              <a:buClr>
                <a:schemeClr val="lt1"/>
              </a:buClr>
              <a:buSzPts val="1260"/>
              <a:buNone/>
            </a:pPr>
            <a:r>
              <a:rPr lang="en-IN" dirty="0">
                <a:latin typeface="Arial"/>
                <a:cs typeface="Arial"/>
                <a:sym typeface="Arial"/>
              </a:rPr>
              <a:t>-Ajith Akuthota</a:t>
            </a:r>
          </a:p>
          <a:p>
            <a:pPr marL="0" lvl="0" indent="0" algn="l" rtl="0">
              <a:spcBef>
                <a:spcPts val="0"/>
              </a:spcBef>
              <a:spcAft>
                <a:spcPts val="0"/>
              </a:spcAft>
              <a:buClr>
                <a:schemeClr val="lt1"/>
              </a:buClr>
              <a:buSzPts val="1260"/>
              <a:buNone/>
            </a:pPr>
            <a:endParaRPr dirty="0"/>
          </a:p>
          <a:p>
            <a:pPr marL="457200" lvl="0" indent="457200" algn="l" rtl="0">
              <a:spcBef>
                <a:spcPts val="420"/>
              </a:spcBef>
              <a:spcAft>
                <a:spcPts val="0"/>
              </a:spcAft>
              <a:buClr>
                <a:schemeClr val="lt1"/>
              </a:buClr>
              <a:buSzPts val="1260"/>
              <a:buNone/>
            </a:pPr>
            <a:r>
              <a:rPr lang="en-IN" dirty="0">
                <a:latin typeface="Arial"/>
                <a:ea typeface="Arial"/>
                <a:cs typeface="Arial"/>
                <a:sym typeface="Arial"/>
              </a:rPr>
              <a:t>                                             </a:t>
            </a:r>
            <a:endParaRPr dirty="0">
              <a:latin typeface="Arial"/>
              <a:ea typeface="Arial"/>
              <a:cs typeface="Arial"/>
              <a:sym typeface="Arial"/>
            </a:endParaRPr>
          </a:p>
        </p:txBody>
      </p:sp>
      <p:pic>
        <p:nvPicPr>
          <p:cNvPr id="96" name="Google Shape;96;p13"/>
          <p:cNvPicPr preferRelativeResize="0"/>
          <p:nvPr/>
        </p:nvPicPr>
        <p:blipFill rotWithShape="1">
          <a:blip r:embed="rId3">
            <a:alphaModFix/>
          </a:blip>
          <a:srcRect/>
          <a:stretch/>
        </p:blipFill>
        <p:spPr>
          <a:xfrm>
            <a:off x="1935513" y="1965927"/>
            <a:ext cx="5079365" cy="1333333"/>
          </a:xfrm>
          <a:prstGeom prst="rect">
            <a:avLst/>
          </a:prstGeom>
          <a:noFill/>
          <a:ln>
            <a:noFill/>
          </a:ln>
        </p:spPr>
      </p:pic>
      <p:pic>
        <p:nvPicPr>
          <p:cNvPr id="98" name="Google Shape;98;p13"/>
          <p:cNvPicPr preferRelativeResize="0"/>
          <p:nvPr/>
        </p:nvPicPr>
        <p:blipFill>
          <a:blip r:embed="rId4">
            <a:alphaModFix/>
          </a:blip>
          <a:stretch>
            <a:fillRect/>
          </a:stretch>
        </p:blipFill>
        <p:spPr>
          <a:xfrm>
            <a:off x="358525" y="3299250"/>
            <a:ext cx="3782500" cy="288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p:nvPr/>
        </p:nvSpPr>
        <p:spPr>
          <a:xfrm>
            <a:off x="131175" y="637050"/>
            <a:ext cx="8431800" cy="55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a:solidFill>
                  <a:srgbClr val="FFFFFF"/>
                </a:solidFill>
                <a:latin typeface="Palatino Linotype"/>
                <a:ea typeface="Palatino Linotype"/>
                <a:cs typeface="Palatino Linotype"/>
                <a:sym typeface="Palatino Linotype"/>
              </a:rPr>
              <a:t>ADVANTAGES:</a:t>
            </a:r>
            <a:endParaRPr sz="30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r>
              <a:rPr lang="en-IN" sz="2400">
                <a:solidFill>
                  <a:srgbClr val="FFFFFF"/>
                </a:solidFill>
                <a:latin typeface="Palatino Linotype"/>
                <a:ea typeface="Palatino Linotype"/>
                <a:cs typeface="Palatino Linotype"/>
                <a:sym typeface="Palatino Linotype"/>
              </a:rPr>
              <a:t> </a:t>
            </a: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r>
              <a:rPr lang="en-IN" sz="2400">
                <a:solidFill>
                  <a:srgbClr val="FFFFFF"/>
                </a:solidFill>
                <a:latin typeface="Palatino Linotype"/>
                <a:ea typeface="Palatino Linotype"/>
                <a:cs typeface="Palatino Linotype"/>
                <a:sym typeface="Palatino Linotype"/>
              </a:rPr>
              <a:t>-&gt; Equips us with a virtual shopping experience</a:t>
            </a: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r>
              <a:rPr lang="en-IN" sz="2400">
                <a:solidFill>
                  <a:srgbClr val="FFFFFF"/>
                </a:solidFill>
                <a:latin typeface="Palatino Linotype"/>
                <a:ea typeface="Palatino Linotype"/>
                <a:cs typeface="Palatino Linotype"/>
                <a:sym typeface="Palatino Linotype"/>
              </a:rPr>
              <a:t>-&gt;  Reduces online returns</a:t>
            </a: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r>
              <a:rPr lang="en-IN" sz="2400">
                <a:solidFill>
                  <a:srgbClr val="FFFFFF"/>
                </a:solidFill>
                <a:latin typeface="Palatino Linotype"/>
                <a:ea typeface="Palatino Linotype"/>
                <a:cs typeface="Palatino Linotype"/>
                <a:sym typeface="Palatino Linotype"/>
              </a:rPr>
              <a:t>-&gt;  Saves time and energy</a:t>
            </a: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r>
              <a:rPr lang="en-IN" sz="2400">
                <a:solidFill>
                  <a:srgbClr val="FFFFFF"/>
                </a:solidFill>
                <a:latin typeface="Palatino Linotype"/>
                <a:ea typeface="Palatino Linotype"/>
                <a:cs typeface="Palatino Linotype"/>
                <a:sym typeface="Palatino Linotype"/>
              </a:rPr>
              <a:t>DISADVANTAGES:</a:t>
            </a: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endParaRPr sz="2400">
              <a:solidFill>
                <a:srgbClr val="FFFFFF"/>
              </a:solidFill>
              <a:latin typeface="Palatino Linotype"/>
              <a:ea typeface="Palatino Linotype"/>
              <a:cs typeface="Palatino Linotype"/>
              <a:sym typeface="Palatino Linotype"/>
            </a:endParaRPr>
          </a:p>
          <a:p>
            <a:pPr marL="0" lvl="0" indent="0" algn="l" rtl="0">
              <a:spcBef>
                <a:spcPts val="0"/>
              </a:spcBef>
              <a:spcAft>
                <a:spcPts val="0"/>
              </a:spcAft>
              <a:buNone/>
            </a:pPr>
            <a:r>
              <a:rPr lang="en-IN" sz="2400">
                <a:solidFill>
                  <a:srgbClr val="FFFFFF"/>
                </a:solidFill>
                <a:latin typeface="Palatino Linotype"/>
                <a:ea typeface="Palatino Linotype"/>
                <a:cs typeface="Palatino Linotype"/>
                <a:sym typeface="Palatino Linotype"/>
              </a:rPr>
              <a:t>-&gt; Vuforia and unity are based on image tracking,without any image target we can’t virtually project things</a:t>
            </a:r>
            <a:endParaRPr sz="2400">
              <a:solidFill>
                <a:srgbClr val="FFFFFF"/>
              </a:solidFill>
              <a:latin typeface="Palatino Linotype"/>
              <a:ea typeface="Palatino Linotype"/>
              <a:cs typeface="Palatino Linotype"/>
              <a:sym typeface="Palatino Linotype"/>
            </a:endParaRPr>
          </a:p>
        </p:txBody>
      </p:sp>
      <p:pic>
        <p:nvPicPr>
          <p:cNvPr id="160" name="Google Shape;160;p23"/>
          <p:cNvPicPr preferRelativeResize="0"/>
          <p:nvPr/>
        </p:nvPicPr>
        <p:blipFill>
          <a:blip r:embed="rId3">
            <a:alphaModFix/>
          </a:blip>
          <a:stretch>
            <a:fillRect/>
          </a:stretch>
        </p:blipFill>
        <p:spPr>
          <a:xfrm>
            <a:off x="4572000" y="2492113"/>
            <a:ext cx="3441275" cy="187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body" idx="1"/>
          </p:nvPr>
        </p:nvSpPr>
        <p:spPr>
          <a:xfrm>
            <a:off x="1011825" y="2276875"/>
            <a:ext cx="6745500" cy="2950800"/>
          </a:xfrm>
          <a:prstGeom prst="rect">
            <a:avLst/>
          </a:prstGeom>
          <a:noFill/>
          <a:ln>
            <a:noFill/>
          </a:ln>
        </p:spPr>
        <p:txBody>
          <a:bodyPr spcFirstLastPara="1" wrap="square" lIns="91425" tIns="45700" rIns="91425" bIns="45700" anchor="ctr" anchorCtr="0">
            <a:noAutofit/>
          </a:bodyPr>
          <a:lstStyle/>
          <a:p>
            <a:pPr marL="274320" lvl="0" indent="-353822" algn="l" rtl="0">
              <a:spcBef>
                <a:spcPts val="0"/>
              </a:spcBef>
              <a:spcAft>
                <a:spcPts val="0"/>
              </a:spcAft>
              <a:buClr>
                <a:schemeClr val="lt1"/>
              </a:buClr>
              <a:buSzPts val="2800"/>
              <a:buChar char="🙐"/>
            </a:pPr>
            <a:r>
              <a:rPr lang="en-IN" sz="2800"/>
              <a:t>By extending the idea of augmented reality in the era of shopping we can have an excellent shopping experience!!</a:t>
            </a:r>
            <a:endParaRPr sz="2800"/>
          </a:p>
        </p:txBody>
      </p:sp>
      <p:sp>
        <p:nvSpPr>
          <p:cNvPr id="172" name="Google Shape;172;p25"/>
          <p:cNvSpPr txBox="1">
            <a:spLocks noGrp="1"/>
          </p:cNvSpPr>
          <p:nvPr>
            <p:ph type="title"/>
          </p:nvPr>
        </p:nvSpPr>
        <p:spPr>
          <a:xfrm>
            <a:off x="777240" y="188640"/>
            <a:ext cx="7543800" cy="151216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900"/>
              <a:buFont typeface="Palatino Linotype"/>
              <a:buNone/>
            </a:pPr>
            <a:r>
              <a:rPr lang="en-I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6"/>
          <p:cNvPicPr preferRelativeResize="0"/>
          <p:nvPr/>
        </p:nvPicPr>
        <p:blipFill rotWithShape="1">
          <a:blip r:embed="rId3">
            <a:alphaModFix/>
          </a:blip>
          <a:srcRect/>
          <a:stretch/>
        </p:blipFill>
        <p:spPr>
          <a:xfrm>
            <a:off x="1674234" y="404664"/>
            <a:ext cx="5629275" cy="3246685"/>
          </a:xfrm>
          <a:prstGeom prst="rect">
            <a:avLst/>
          </a:prstGeom>
          <a:noFill/>
          <a:ln>
            <a:noFill/>
          </a:ln>
        </p:spPr>
      </p:pic>
      <p:pic>
        <p:nvPicPr>
          <p:cNvPr id="178" name="Google Shape;178;p26"/>
          <p:cNvPicPr preferRelativeResize="0"/>
          <p:nvPr/>
        </p:nvPicPr>
        <p:blipFill rotWithShape="1">
          <a:blip r:embed="rId4">
            <a:alphaModFix/>
          </a:blip>
          <a:srcRect/>
          <a:stretch/>
        </p:blipFill>
        <p:spPr>
          <a:xfrm>
            <a:off x="5364088" y="3933056"/>
            <a:ext cx="3254007" cy="2693996"/>
          </a:xfrm>
          <a:prstGeom prst="rect">
            <a:avLst/>
          </a:prstGeom>
          <a:noFill/>
          <a:ln>
            <a:noFill/>
          </a:ln>
        </p:spPr>
      </p:pic>
      <p:sp>
        <p:nvSpPr>
          <p:cNvPr id="179" name="Google Shape;179;p26"/>
          <p:cNvSpPr txBox="1"/>
          <p:nvPr/>
        </p:nvSpPr>
        <p:spPr>
          <a:xfrm>
            <a:off x="755576" y="4725144"/>
            <a:ext cx="4021327"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a:solidFill>
                  <a:schemeClr val="lt1"/>
                </a:solidFill>
                <a:latin typeface="Palatino Linotype"/>
                <a:ea typeface="Palatino Linotype"/>
                <a:cs typeface="Palatino Linotype"/>
                <a:sym typeface="Palatino Linotype"/>
              </a:rPr>
              <a:t>ANY DOUBTS??</a:t>
            </a:r>
            <a:endParaRPr sz="4000">
              <a:solidFill>
                <a:schemeClr val="lt1"/>
              </a:solidFill>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body" idx="1"/>
          </p:nvPr>
        </p:nvSpPr>
        <p:spPr>
          <a:xfrm>
            <a:off x="309150" y="142425"/>
            <a:ext cx="8525700" cy="59583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n-IN" sz="3200"/>
              <a:t>                       :    To build augmented reality   </a:t>
            </a:r>
            <a:endParaRPr sz="3200"/>
          </a:p>
          <a:p>
            <a:pPr marL="0" lvl="0" indent="0" algn="l" rtl="0">
              <a:spcBef>
                <a:spcPts val="360"/>
              </a:spcBef>
              <a:spcAft>
                <a:spcPts val="0"/>
              </a:spcAft>
              <a:buNone/>
            </a:pPr>
            <a:r>
              <a:rPr lang="en-IN" sz="3200"/>
              <a:t>                            shopping experience</a:t>
            </a:r>
            <a:endParaRPr sz="3200"/>
          </a:p>
          <a:p>
            <a:pPr marL="0" lvl="0" indent="0" algn="l" rtl="0">
              <a:spcBef>
                <a:spcPts val="360"/>
              </a:spcBef>
              <a:spcAft>
                <a:spcPts val="0"/>
              </a:spcAft>
              <a:buNone/>
            </a:pPr>
            <a:endParaRPr sz="3200"/>
          </a:p>
          <a:p>
            <a:pPr marL="0" lvl="0" indent="0" algn="l" rtl="0">
              <a:spcBef>
                <a:spcPts val="360"/>
              </a:spcBef>
              <a:spcAft>
                <a:spcPts val="0"/>
              </a:spcAft>
              <a:buNone/>
            </a:pPr>
            <a:r>
              <a:rPr lang="en-IN" sz="3200"/>
              <a:t>                        : To decrease online returns  and</a:t>
            </a:r>
            <a:endParaRPr sz="3200"/>
          </a:p>
          <a:p>
            <a:pPr marL="0" lvl="0" indent="0" algn="l" rtl="0">
              <a:spcBef>
                <a:spcPts val="360"/>
              </a:spcBef>
              <a:spcAft>
                <a:spcPts val="0"/>
              </a:spcAft>
              <a:buNone/>
            </a:pPr>
            <a:r>
              <a:rPr lang="en-IN" sz="3200"/>
              <a:t>                           trial online products at home  </a:t>
            </a:r>
            <a:endParaRPr sz="3200"/>
          </a:p>
          <a:p>
            <a:pPr marL="0" lvl="0" indent="0" algn="l" rtl="0">
              <a:spcBef>
                <a:spcPts val="360"/>
              </a:spcBef>
              <a:spcAft>
                <a:spcPts val="0"/>
              </a:spcAft>
              <a:buNone/>
            </a:pPr>
            <a:endParaRPr sz="3200"/>
          </a:p>
          <a:p>
            <a:pPr marL="0" lvl="0" indent="0" algn="l" rtl="0">
              <a:spcBef>
                <a:spcPts val="360"/>
              </a:spcBef>
              <a:spcAft>
                <a:spcPts val="0"/>
              </a:spcAft>
              <a:buNone/>
            </a:pPr>
            <a:r>
              <a:rPr lang="en-IN" sz="3200"/>
              <a:t>                        : To elevate shopping</a:t>
            </a:r>
            <a:r>
              <a:rPr lang="en-IN" sz="3600"/>
              <a:t> </a:t>
            </a:r>
            <a:r>
              <a:rPr lang="en-IN" sz="3200"/>
              <a:t>experience</a:t>
            </a:r>
            <a:r>
              <a:rPr lang="en-IN" sz="3600"/>
              <a:t>  </a:t>
            </a:r>
            <a:r>
              <a:rPr lang="en-IN" sz="2400"/>
              <a:t> </a:t>
            </a:r>
            <a:endParaRPr sz="2400"/>
          </a:p>
          <a:p>
            <a:pPr marL="0" lvl="0" indent="0" algn="l" rtl="0">
              <a:spcBef>
                <a:spcPts val="360"/>
              </a:spcBef>
              <a:spcAft>
                <a:spcPts val="0"/>
              </a:spcAft>
              <a:buNone/>
            </a:pPr>
            <a:r>
              <a:rPr lang="en-IN" sz="2400"/>
              <a:t>                         </a:t>
            </a:r>
            <a:r>
              <a:rPr lang="en-IN" sz="3200"/>
              <a:t>        from buying to trialing    </a:t>
            </a:r>
            <a:r>
              <a:rPr lang="en-IN" sz="2400"/>
              <a:t>                       </a:t>
            </a:r>
            <a:r>
              <a:rPr lang="en-IN"/>
              <a:t>                                             </a:t>
            </a:r>
            <a:endParaRPr/>
          </a:p>
        </p:txBody>
      </p:sp>
      <p:pic>
        <p:nvPicPr>
          <p:cNvPr id="110" name="Google Shape;110;p15"/>
          <p:cNvPicPr preferRelativeResize="0"/>
          <p:nvPr/>
        </p:nvPicPr>
        <p:blipFill>
          <a:blip r:embed="rId3">
            <a:alphaModFix/>
          </a:blip>
          <a:stretch>
            <a:fillRect/>
          </a:stretch>
        </p:blipFill>
        <p:spPr>
          <a:xfrm>
            <a:off x="402850" y="1049275"/>
            <a:ext cx="1839775" cy="1071600"/>
          </a:xfrm>
          <a:prstGeom prst="rect">
            <a:avLst/>
          </a:prstGeom>
          <a:noFill/>
          <a:ln>
            <a:noFill/>
          </a:ln>
        </p:spPr>
      </p:pic>
      <p:pic>
        <p:nvPicPr>
          <p:cNvPr id="111" name="Google Shape;111;p15"/>
          <p:cNvPicPr preferRelativeResize="0"/>
          <p:nvPr/>
        </p:nvPicPr>
        <p:blipFill>
          <a:blip r:embed="rId4">
            <a:alphaModFix/>
          </a:blip>
          <a:stretch>
            <a:fillRect/>
          </a:stretch>
        </p:blipFill>
        <p:spPr>
          <a:xfrm>
            <a:off x="309138" y="2435925"/>
            <a:ext cx="2355049" cy="1536475"/>
          </a:xfrm>
          <a:prstGeom prst="rect">
            <a:avLst/>
          </a:prstGeom>
          <a:noFill/>
          <a:ln>
            <a:noFill/>
          </a:ln>
        </p:spPr>
      </p:pic>
      <p:pic>
        <p:nvPicPr>
          <p:cNvPr id="112" name="Google Shape;112;p15"/>
          <p:cNvPicPr preferRelativeResize="0"/>
          <p:nvPr/>
        </p:nvPicPr>
        <p:blipFill>
          <a:blip r:embed="rId5">
            <a:alphaModFix/>
          </a:blip>
          <a:stretch>
            <a:fillRect/>
          </a:stretch>
        </p:blipFill>
        <p:spPr>
          <a:xfrm>
            <a:off x="224875" y="4287450"/>
            <a:ext cx="2355025" cy="116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body" idx="1"/>
          </p:nvPr>
        </p:nvSpPr>
        <p:spPr>
          <a:xfrm>
            <a:off x="468450" y="356025"/>
            <a:ext cx="7967400" cy="65019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n-IN" sz="2400"/>
              <a:t>                             </a:t>
            </a:r>
            <a:r>
              <a:rPr lang="en-IN" sz="3000"/>
              <a:t> INTRODUCTION:</a:t>
            </a:r>
            <a:endParaRPr sz="3000"/>
          </a:p>
          <a:p>
            <a:pPr marL="0" lvl="0" indent="0" algn="l" rtl="0">
              <a:spcBef>
                <a:spcPts val="360"/>
              </a:spcBef>
              <a:spcAft>
                <a:spcPts val="0"/>
              </a:spcAft>
              <a:buNone/>
            </a:pPr>
            <a:endParaRPr sz="3000"/>
          </a:p>
          <a:p>
            <a:pPr marL="0" lvl="0" indent="0" algn="l" rtl="0">
              <a:spcBef>
                <a:spcPts val="360"/>
              </a:spcBef>
              <a:spcAft>
                <a:spcPts val="0"/>
              </a:spcAft>
              <a:buClr>
                <a:schemeClr val="dk1"/>
              </a:buClr>
              <a:buSzPts val="1100"/>
              <a:buFont typeface="Arial"/>
              <a:buNone/>
            </a:pPr>
            <a:r>
              <a:rPr lang="en-IN" sz="2400"/>
              <a:t>When it comes to online and offline shopping, most of the people end up with offline shopping as they go taking trials of the accessories to feel it on their body. While in online shopping, we select a product and it can be trailed only after delivery, most of us end up with a reason that the product doesn’t suits me. This has been a major reason for most of the online returns now a days. How about having a virtual experience of our desired product on our body? Run up with these thoughts, we have come up with an idea of creating an augmented reality of product while we buy online and have an experience on our body which is similar to trailing it offline.</a:t>
            </a:r>
            <a:endParaRPr sz="2400"/>
          </a:p>
          <a:p>
            <a:pPr marL="0" lvl="0" indent="0" algn="l" rtl="0">
              <a:spcBef>
                <a:spcPts val="360"/>
              </a:spcBef>
              <a:spcAft>
                <a:spcPts val="0"/>
              </a:spcAft>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body" idx="1"/>
          </p:nvPr>
        </p:nvSpPr>
        <p:spPr>
          <a:xfrm>
            <a:off x="505925" y="802050"/>
            <a:ext cx="7892400" cy="52539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n-IN"/>
              <a:t>                                  </a:t>
            </a:r>
            <a:r>
              <a:rPr lang="en-IN" sz="3000"/>
              <a:t>REQUIREMENTS:</a:t>
            </a:r>
            <a:endParaRPr sz="3000"/>
          </a:p>
          <a:p>
            <a:pPr marL="0" lvl="0" indent="0" algn="l" rtl="0">
              <a:spcBef>
                <a:spcPts val="360"/>
              </a:spcBef>
              <a:spcAft>
                <a:spcPts val="0"/>
              </a:spcAft>
              <a:buNone/>
            </a:pPr>
            <a:endParaRPr/>
          </a:p>
          <a:p>
            <a:pPr marL="0" lvl="0" indent="0" algn="l" rtl="0">
              <a:spcBef>
                <a:spcPts val="360"/>
              </a:spcBef>
              <a:spcAft>
                <a:spcPts val="0"/>
              </a:spcAft>
              <a:buClr>
                <a:schemeClr val="dk1"/>
              </a:buClr>
              <a:buSzPts val="1100"/>
              <a:buFont typeface="Arial"/>
              <a:buNone/>
            </a:pPr>
            <a:r>
              <a:rPr lang="en-IN" sz="2800"/>
              <a:t>Laptop / Desktop PC</a:t>
            </a:r>
            <a:endParaRPr sz="2800"/>
          </a:p>
          <a:p>
            <a:pPr marL="0" lvl="0" indent="0" algn="l" rtl="0">
              <a:spcBef>
                <a:spcPts val="360"/>
              </a:spcBef>
              <a:spcAft>
                <a:spcPts val="0"/>
              </a:spcAft>
              <a:buClr>
                <a:schemeClr val="dk1"/>
              </a:buClr>
              <a:buSzPts val="1100"/>
              <a:buFont typeface="Arial"/>
              <a:buNone/>
            </a:pPr>
            <a:r>
              <a:rPr lang="en-IN" sz="2800"/>
              <a:t>ROM Space: 2.5GB (Min.) – 10GB (Max)</a:t>
            </a:r>
            <a:endParaRPr sz="2800"/>
          </a:p>
          <a:p>
            <a:pPr marL="0" lvl="0" indent="0" algn="l" rtl="0">
              <a:spcBef>
                <a:spcPts val="360"/>
              </a:spcBef>
              <a:spcAft>
                <a:spcPts val="0"/>
              </a:spcAft>
              <a:buClr>
                <a:schemeClr val="dk1"/>
              </a:buClr>
              <a:buSzPts val="1100"/>
              <a:buFont typeface="Arial"/>
              <a:buNone/>
            </a:pPr>
            <a:r>
              <a:rPr lang="en-IN" sz="2800"/>
              <a:t>RAM Space: 4GB (Min.) – 8GB (Max)</a:t>
            </a:r>
            <a:endParaRPr sz="2800"/>
          </a:p>
          <a:p>
            <a:pPr marL="0" lvl="0" indent="0" algn="l" rtl="0">
              <a:spcBef>
                <a:spcPts val="360"/>
              </a:spcBef>
              <a:spcAft>
                <a:spcPts val="0"/>
              </a:spcAft>
              <a:buClr>
                <a:schemeClr val="dk1"/>
              </a:buClr>
              <a:buSzPts val="1100"/>
              <a:buFont typeface="Arial"/>
              <a:buNone/>
            </a:pPr>
            <a:r>
              <a:rPr lang="en-IN" sz="2800"/>
              <a:t>OS: Windows 10/8/7 – 64 Bit/32 Bit [Preferred: 64 Bit]</a:t>
            </a:r>
            <a:endParaRPr sz="2800"/>
          </a:p>
          <a:p>
            <a:pPr marL="0" lvl="0" indent="0" algn="l" rtl="0">
              <a:spcBef>
                <a:spcPts val="360"/>
              </a:spcBef>
              <a:spcAft>
                <a:spcPts val="0"/>
              </a:spcAft>
              <a:buClr>
                <a:schemeClr val="dk1"/>
              </a:buClr>
              <a:buSzPts val="1100"/>
              <a:buFont typeface="Arial"/>
              <a:buNone/>
            </a:pPr>
            <a:r>
              <a:rPr lang="en-IN" sz="2800"/>
              <a:t>USB Keyboard, USB Mouse with Scroll Wheel</a:t>
            </a:r>
            <a:endParaRPr sz="2800"/>
          </a:p>
          <a:p>
            <a:pPr marL="0" lvl="0" indent="0" algn="l" rtl="0">
              <a:spcBef>
                <a:spcPts val="360"/>
              </a:spcBef>
              <a:spcAft>
                <a:spcPts val="0"/>
              </a:spcAft>
              <a:buClr>
                <a:schemeClr val="dk1"/>
              </a:buClr>
              <a:buSzPts val="1100"/>
              <a:buFont typeface="Arial"/>
              <a:buNone/>
            </a:pPr>
            <a:r>
              <a:rPr lang="en-IN" sz="2800"/>
              <a:t>Processor: i3 (Min) – i7 (Max)</a:t>
            </a:r>
            <a:endParaRPr sz="2800"/>
          </a:p>
          <a:p>
            <a:pPr marL="0" lvl="0" indent="0" algn="l" rtl="0">
              <a:spcBef>
                <a:spcPts val="360"/>
              </a:spcBef>
              <a:spcAft>
                <a:spcPts val="0"/>
              </a:spcAft>
              <a:buClr>
                <a:schemeClr val="dk1"/>
              </a:buClr>
              <a:buSzPts val="1100"/>
              <a:buFont typeface="Arial"/>
              <a:buNone/>
            </a:pPr>
            <a:r>
              <a:rPr lang="en-IN" sz="2800"/>
              <a:t>Java JDK (Pre-Installed)</a:t>
            </a:r>
            <a:endParaRPr sz="2800"/>
          </a:p>
          <a:p>
            <a:pPr marL="0" lvl="0" indent="0" algn="l" rtl="0">
              <a:spcBef>
                <a:spcPts val="360"/>
              </a:spcBef>
              <a:spcAft>
                <a:spcPts val="0"/>
              </a:spcAft>
              <a:buClr>
                <a:schemeClr val="dk1"/>
              </a:buClr>
              <a:buSzPts val="1100"/>
              <a:buFont typeface="Arial"/>
              <a:buNone/>
            </a:pPr>
            <a:r>
              <a:rPr lang="en-IN" sz="2800"/>
              <a:t>SDK (Pre-Installed)</a:t>
            </a:r>
            <a:endParaRPr sz="2800"/>
          </a:p>
          <a:p>
            <a:pPr marL="0" lvl="0" indent="0" algn="l" rtl="0">
              <a:spcBef>
                <a:spcPts val="36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77240" y="332656"/>
            <a:ext cx="7543800" cy="115212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900"/>
              <a:buFont typeface="Palatino Linotype"/>
              <a:buNone/>
            </a:pPr>
            <a:r>
              <a:rPr lang="en-IN"/>
              <a:t>PROCESS:</a:t>
            </a:r>
            <a:endParaRPr/>
          </a:p>
        </p:txBody>
      </p:sp>
      <p:pic>
        <p:nvPicPr>
          <p:cNvPr id="128" name="Google Shape;128;p18"/>
          <p:cNvPicPr preferRelativeResize="0">
            <a:picLocks noGrp="1"/>
          </p:cNvPicPr>
          <p:nvPr>
            <p:ph type="body" idx="1"/>
          </p:nvPr>
        </p:nvPicPr>
        <p:blipFill rotWithShape="1">
          <a:blip r:embed="rId3">
            <a:alphaModFix/>
          </a:blip>
          <a:srcRect/>
          <a:stretch/>
        </p:blipFill>
        <p:spPr>
          <a:xfrm>
            <a:off x="1187624" y="1844824"/>
            <a:ext cx="3048006" cy="1716027"/>
          </a:xfrm>
          <a:prstGeom prst="rect">
            <a:avLst/>
          </a:prstGeom>
          <a:noFill/>
          <a:ln>
            <a:noFill/>
          </a:ln>
        </p:spPr>
      </p:pic>
      <p:pic>
        <p:nvPicPr>
          <p:cNvPr id="129" name="Google Shape;129;p18"/>
          <p:cNvPicPr preferRelativeResize="0"/>
          <p:nvPr/>
        </p:nvPicPr>
        <p:blipFill rotWithShape="1">
          <a:blip r:embed="rId4">
            <a:alphaModFix/>
          </a:blip>
          <a:srcRect/>
          <a:stretch/>
        </p:blipFill>
        <p:spPr>
          <a:xfrm>
            <a:off x="5376878" y="1904790"/>
            <a:ext cx="1999109" cy="1656185"/>
          </a:xfrm>
          <a:prstGeom prst="rect">
            <a:avLst/>
          </a:prstGeom>
          <a:noFill/>
          <a:ln>
            <a:noFill/>
          </a:ln>
        </p:spPr>
      </p:pic>
      <p:sp>
        <p:nvSpPr>
          <p:cNvPr id="130" name="Google Shape;130;p18"/>
          <p:cNvSpPr txBox="1"/>
          <p:nvPr/>
        </p:nvSpPr>
        <p:spPr>
          <a:xfrm>
            <a:off x="683568" y="4005064"/>
            <a:ext cx="7704856" cy="175432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800"/>
              <a:buFont typeface="Noto Sans Symbols"/>
              <a:buChar char="⮚"/>
            </a:pPr>
            <a:r>
              <a:rPr lang="en-IN" sz="1800">
                <a:solidFill>
                  <a:schemeClr val="lt1"/>
                </a:solidFill>
                <a:latin typeface="Palatino Linotype"/>
                <a:ea typeface="Palatino Linotype"/>
                <a:cs typeface="Palatino Linotype"/>
                <a:sym typeface="Palatino Linotype"/>
              </a:rPr>
              <a:t>To work with augmented reality there are many more software but we are working with unity editor</a:t>
            </a:r>
            <a:endParaRPr/>
          </a:p>
          <a:p>
            <a:pPr marL="285750" marR="0" lvl="0" indent="-285750" algn="l" rtl="0">
              <a:spcBef>
                <a:spcPts val="0"/>
              </a:spcBef>
              <a:spcAft>
                <a:spcPts val="0"/>
              </a:spcAft>
              <a:buClr>
                <a:schemeClr val="lt1"/>
              </a:buClr>
              <a:buSzPts val="1800"/>
              <a:buFont typeface="Noto Sans Symbols"/>
              <a:buChar char="⮚"/>
            </a:pPr>
            <a:r>
              <a:rPr lang="en-IN" sz="1800">
                <a:solidFill>
                  <a:schemeClr val="lt1"/>
                </a:solidFill>
                <a:latin typeface="Palatino Linotype"/>
                <a:ea typeface="Palatino Linotype"/>
                <a:cs typeface="Palatino Linotype"/>
                <a:sym typeface="Palatino Linotype"/>
              </a:rPr>
              <a:t>For this we need to have the unity account and vuforia developer account</a:t>
            </a:r>
            <a:endParaRPr/>
          </a:p>
          <a:p>
            <a:pPr marL="285750" marR="0" lvl="0" indent="-285750" algn="l" rtl="0">
              <a:spcBef>
                <a:spcPts val="0"/>
              </a:spcBef>
              <a:spcAft>
                <a:spcPts val="0"/>
              </a:spcAft>
              <a:buClr>
                <a:schemeClr val="lt1"/>
              </a:buClr>
              <a:buSzPts val="1800"/>
              <a:buFont typeface="Noto Sans Symbols"/>
              <a:buChar char="⮚"/>
            </a:pPr>
            <a:r>
              <a:rPr lang="en-IN" sz="1800" u="sng">
                <a:solidFill>
                  <a:schemeClr val="hlink"/>
                </a:solidFill>
                <a:latin typeface="Palatino Linotype"/>
                <a:ea typeface="Palatino Linotype"/>
                <a:cs typeface="Palatino Linotype"/>
                <a:sym typeface="Palatino Linotype"/>
                <a:hlinkClick r:id="rId5"/>
              </a:rPr>
              <a:t>https://developer.vuforia.com/vui/auth/register</a:t>
            </a:r>
            <a:r>
              <a:rPr lang="en-IN" sz="1800">
                <a:solidFill>
                  <a:schemeClr val="lt1"/>
                </a:solidFill>
                <a:latin typeface="Palatino Linotype"/>
                <a:ea typeface="Palatino Linotype"/>
                <a:cs typeface="Palatino Linotype"/>
                <a:sym typeface="Palatino Linotype"/>
              </a:rPr>
              <a:t> this is the link for registration of vuforia account </a:t>
            </a:r>
            <a:endParaRPr sz="1800">
              <a:solidFill>
                <a:schemeClr val="lt1"/>
              </a:solidFill>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468450" y="-1637650"/>
            <a:ext cx="7761000" cy="53664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n-IN"/>
              <a:t>                              VUFORIA DEVELOPER PORTAL:</a:t>
            </a:r>
            <a:endParaRPr/>
          </a:p>
        </p:txBody>
      </p:sp>
      <p:pic>
        <p:nvPicPr>
          <p:cNvPr id="136" name="Google Shape;136;p19"/>
          <p:cNvPicPr preferRelativeResize="0"/>
          <p:nvPr/>
        </p:nvPicPr>
        <p:blipFill>
          <a:blip r:embed="rId3">
            <a:alphaModFix/>
          </a:blip>
          <a:stretch>
            <a:fillRect/>
          </a:stretch>
        </p:blipFill>
        <p:spPr>
          <a:xfrm>
            <a:off x="468450" y="1517750"/>
            <a:ext cx="8038474" cy="477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p:nvPr/>
        </p:nvSpPr>
        <p:spPr>
          <a:xfrm>
            <a:off x="323528" y="548680"/>
            <a:ext cx="813690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Palatino Linotype"/>
                <a:ea typeface="Palatino Linotype"/>
                <a:cs typeface="Palatino Linotype"/>
                <a:sym typeface="Palatino Linotype"/>
              </a:rPr>
              <a:t>Unity editor:</a:t>
            </a:r>
            <a:endParaRPr/>
          </a:p>
          <a:p>
            <a:pPr marL="0" marR="0" lvl="0" indent="0" algn="l"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pic>
        <p:nvPicPr>
          <p:cNvPr id="142" name="Google Shape;142;p20"/>
          <p:cNvPicPr preferRelativeResize="0"/>
          <p:nvPr/>
        </p:nvPicPr>
        <p:blipFill rotWithShape="1">
          <a:blip r:embed="rId3">
            <a:alphaModFix/>
          </a:blip>
          <a:srcRect/>
          <a:stretch/>
        </p:blipFill>
        <p:spPr>
          <a:xfrm>
            <a:off x="323528" y="971550"/>
            <a:ext cx="8352928" cy="51217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152400" y="1349125"/>
            <a:ext cx="8839202" cy="5152851"/>
          </a:xfrm>
          <a:prstGeom prst="rect">
            <a:avLst/>
          </a:prstGeom>
          <a:noFill/>
          <a:ln>
            <a:noFill/>
          </a:ln>
        </p:spPr>
      </p:pic>
      <p:sp>
        <p:nvSpPr>
          <p:cNvPr id="148" name="Google Shape;148;p21"/>
          <p:cNvSpPr txBox="1"/>
          <p:nvPr/>
        </p:nvSpPr>
        <p:spPr>
          <a:xfrm>
            <a:off x="1462775" y="505925"/>
            <a:ext cx="6764400" cy="4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a:solidFill>
                  <a:srgbClr val="FFFFFF"/>
                </a:solidFill>
                <a:latin typeface="Palatino Linotype"/>
                <a:ea typeface="Palatino Linotype"/>
                <a:cs typeface="Palatino Linotype"/>
                <a:sym typeface="Palatino Linotype"/>
              </a:rPr>
              <a:t>PROJECT MAKING:</a:t>
            </a:r>
            <a:endParaRPr sz="3000">
              <a:solidFill>
                <a:srgbClr val="FFFFFF"/>
              </a:solidFill>
              <a:latin typeface="Palatino Linotype"/>
              <a:ea typeface="Palatino Linotype"/>
              <a:cs typeface="Palatino Linotype"/>
              <a:sym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p:nvPr/>
        </p:nvSpPr>
        <p:spPr>
          <a:xfrm>
            <a:off x="251520" y="476672"/>
            <a:ext cx="792088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Palatino Linotype"/>
                <a:ea typeface="Palatino Linotype"/>
                <a:cs typeface="Palatino Linotype"/>
                <a:sym typeface="Palatino Linotype"/>
              </a:rPr>
              <a:t>Complete the changes for building and conversion of editor into an app by using jdk file </a:t>
            </a:r>
            <a:endParaRPr sz="1800">
              <a:solidFill>
                <a:schemeClr val="lt1"/>
              </a:solidFill>
              <a:latin typeface="Palatino Linotype"/>
              <a:ea typeface="Palatino Linotype"/>
              <a:cs typeface="Palatino Linotype"/>
              <a:sym typeface="Palatino Linotype"/>
            </a:endParaRPr>
          </a:p>
        </p:txBody>
      </p:sp>
      <p:pic>
        <p:nvPicPr>
          <p:cNvPr id="154" name="Google Shape;154;p22"/>
          <p:cNvPicPr preferRelativeResize="0"/>
          <p:nvPr/>
        </p:nvPicPr>
        <p:blipFill rotWithShape="1">
          <a:blip r:embed="rId3">
            <a:alphaModFix/>
          </a:blip>
          <a:srcRect/>
          <a:stretch/>
        </p:blipFill>
        <p:spPr>
          <a:xfrm>
            <a:off x="1235499" y="1268760"/>
            <a:ext cx="5981700" cy="4940969"/>
          </a:xfrm>
          <a:prstGeom prst="rect">
            <a:avLst/>
          </a:prstGeom>
          <a:noFill/>
          <a:ln>
            <a:noFill/>
          </a:ln>
        </p:spPr>
      </p:pic>
    </p:spTree>
  </p:cSld>
  <p:clrMapOvr>
    <a:masterClrMapping/>
  </p:clrMapOvr>
</p:sld>
</file>

<file path=ppt/theme/theme1.xml><?xml version="1.0" encoding="utf-8"?>
<a:theme xmlns:a="http://schemas.openxmlformats.org/drawingml/2006/main" name="Elemental">
  <a:themeElements>
    <a:clrScheme name="Elemental">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404</Words>
  <Application>Microsoft Office PowerPoint</Application>
  <PresentationFormat>On-screen Show (4:3)</PresentationFormat>
  <Paragraphs>51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Impact</vt:lpstr>
      <vt:lpstr>Arial</vt:lpstr>
      <vt:lpstr>Noto Sans Symbols</vt:lpstr>
      <vt:lpstr>Palatino Linotype</vt:lpstr>
      <vt:lpstr>Elemental</vt:lpstr>
      <vt:lpstr>SHOP ONLINE TRIAL ONLINE</vt:lpstr>
      <vt:lpstr>PowerPoint Presentation</vt:lpstr>
      <vt:lpstr>PowerPoint Presentation</vt:lpstr>
      <vt:lpstr>PowerPoint Presentation</vt:lpstr>
      <vt:lpstr>PROCESS: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 ONLINE TRIAL ONLINE</dc:title>
  <cp:lastModifiedBy>Ajith Akuthota</cp:lastModifiedBy>
  <cp:revision>1</cp:revision>
  <dcterms:modified xsi:type="dcterms:W3CDTF">2024-03-12T18:16:18Z</dcterms:modified>
</cp:coreProperties>
</file>