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20104100" cy="11309350"/>
  <p:notesSz cx="20104100" cy="11309350"/>
  <p:embeddedFontLst>
    <p:embeddedFont>
      <p:font typeface="Playfair Display" panose="020B0604020202020204" charset="0"/>
      <p:regular r:id="rId20"/>
      <p:bold r:id="rId21"/>
      <p:italic r:id="rId22"/>
      <p:boldItalic r:id="rId23"/>
    </p:embeddedFont>
    <p:embeddedFont>
      <p:font typeface="Georgia" panose="02040502050405020303" pitchFamily="18" charset="0"/>
      <p:regular r:id="rId24"/>
      <p:bold r:id="rId25"/>
      <p:italic r:id="rId26"/>
      <p:boldItalic r:id="rId27"/>
    </p:embeddedFont>
    <p:embeddedFont>
      <p:font typeface="Calibri" panose="020F0502020204030204" pitchFamily="34" charset="0"/>
      <p:regular r:id="rId28"/>
      <p:bold r:id="rId29"/>
      <p:italic r:id="rId30"/>
      <p:boldItalic r:id="rId31"/>
    </p:embeddedFont>
    <p:embeddedFont>
      <p:font typeface="Helvetica Neue" panose="020B0604020202020204" charset="0"/>
      <p:bold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hEx5Ve1qeLpaFsGZipNerJBpW3/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518542A-5F4C-43B6-BDC4-2B29EB79A7E6}">
  <a:tblStyle styleId="{F518542A-5F4C-43B6-BDC4-2B29EB79A7E6}"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1" d="100"/>
          <a:sy n="41" d="100"/>
        </p:scale>
        <p:origin x="822" y="90"/>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21" Type="http://schemas.openxmlformats.org/officeDocument/2006/relationships/font" Target="fonts/font2.fntdata"/><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8712200" cy="5651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11387137" y="0"/>
            <a:ext cx="8712200" cy="56515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281737" y="847725"/>
            <a:ext cx="7540625" cy="42418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2009775" y="5372100"/>
            <a:ext cx="16084549" cy="5089525"/>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10742612"/>
            <a:ext cx="8712200" cy="5651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11387137" y="10742612"/>
            <a:ext cx="8712200" cy="56515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ms" sz="1200" b="0" i="0" u="none" strike="noStrike" cap="none">
                <a:solidFill>
                  <a:srgbClr val="000000"/>
                </a:solidFill>
                <a:latin typeface="Calibri"/>
                <a:ea typeface="Calibri"/>
                <a:cs typeface="Calibri"/>
                <a:sym typeface="Calibri"/>
              </a:rPr>
              <a:t>‹#›</a:t>
            </a:fld>
            <a:endParaRPr/>
          </a:p>
        </p:txBody>
      </p:sp>
    </p:spTree>
    <p:extLst>
      <p:ext uri="{BB962C8B-B14F-4D97-AF65-F5344CB8AC3E}">
        <p14:creationId xmlns:p14="http://schemas.microsoft.com/office/powerpoint/2010/main" val="101255339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Google Shape;31;p1:notes"/>
          <p:cNvSpPr txBox="1">
            <a:spLocks noGrp="1"/>
          </p:cNvSpPr>
          <p:nvPr>
            <p:ph type="body" idx="1"/>
          </p:nvPr>
        </p:nvSpPr>
        <p:spPr>
          <a:xfrm>
            <a:off x="2009775" y="5372100"/>
            <a:ext cx="16084549" cy="5089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 name="Google Shape;32;p1:notes"/>
          <p:cNvSpPr>
            <a:spLocks noGrp="1" noRot="1" noChangeAspect="1"/>
          </p:cNvSpPr>
          <p:nvPr>
            <p:ph type="sldImg" idx="2"/>
          </p:nvPr>
        </p:nvSpPr>
        <p:spPr>
          <a:xfrm>
            <a:off x="6281738" y="847725"/>
            <a:ext cx="7540625"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54188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9c028e001b_0_34:notes"/>
          <p:cNvSpPr txBox="1">
            <a:spLocks noGrp="1"/>
          </p:cNvSpPr>
          <p:nvPr>
            <p:ph type="body" idx="1"/>
          </p:nvPr>
        </p:nvSpPr>
        <p:spPr>
          <a:xfrm>
            <a:off x="2009775" y="5372100"/>
            <a:ext cx="16084500" cy="5089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g9c028e001b_0_34:notes"/>
          <p:cNvSpPr>
            <a:spLocks noGrp="1" noRot="1" noChangeAspect="1"/>
          </p:cNvSpPr>
          <p:nvPr>
            <p:ph type="sldImg" idx="2"/>
          </p:nvPr>
        </p:nvSpPr>
        <p:spPr>
          <a:xfrm>
            <a:off x="6281738" y="847725"/>
            <a:ext cx="7540625"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18429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9c028e001b_0_58:notes"/>
          <p:cNvSpPr txBox="1">
            <a:spLocks noGrp="1"/>
          </p:cNvSpPr>
          <p:nvPr>
            <p:ph type="body" idx="1"/>
          </p:nvPr>
        </p:nvSpPr>
        <p:spPr>
          <a:xfrm>
            <a:off x="2009775" y="5372100"/>
            <a:ext cx="16084500" cy="5089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g9c028e001b_0_58:notes"/>
          <p:cNvSpPr>
            <a:spLocks noGrp="1" noRot="1" noChangeAspect="1"/>
          </p:cNvSpPr>
          <p:nvPr>
            <p:ph type="sldImg" idx="2"/>
          </p:nvPr>
        </p:nvSpPr>
        <p:spPr>
          <a:xfrm>
            <a:off x="6281738" y="847725"/>
            <a:ext cx="7540625"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58222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9c028e001b_0_43:notes"/>
          <p:cNvSpPr txBox="1">
            <a:spLocks noGrp="1"/>
          </p:cNvSpPr>
          <p:nvPr>
            <p:ph type="body" idx="1"/>
          </p:nvPr>
        </p:nvSpPr>
        <p:spPr>
          <a:xfrm>
            <a:off x="2009775" y="5372100"/>
            <a:ext cx="16084500" cy="5089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g9c028e001b_0_43:notes"/>
          <p:cNvSpPr>
            <a:spLocks noGrp="1" noRot="1" noChangeAspect="1"/>
          </p:cNvSpPr>
          <p:nvPr>
            <p:ph type="sldImg" idx="2"/>
          </p:nvPr>
        </p:nvSpPr>
        <p:spPr>
          <a:xfrm>
            <a:off x="6281738" y="847725"/>
            <a:ext cx="7540625"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69916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9c028e001b_0_24:notes"/>
          <p:cNvSpPr txBox="1">
            <a:spLocks noGrp="1"/>
          </p:cNvSpPr>
          <p:nvPr>
            <p:ph type="body" idx="1"/>
          </p:nvPr>
        </p:nvSpPr>
        <p:spPr>
          <a:xfrm>
            <a:off x="2009775" y="5372100"/>
            <a:ext cx="16084500" cy="5089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g9c028e001b_0_24:notes"/>
          <p:cNvSpPr>
            <a:spLocks noGrp="1" noRot="1" noChangeAspect="1"/>
          </p:cNvSpPr>
          <p:nvPr>
            <p:ph type="sldImg" idx="2"/>
          </p:nvPr>
        </p:nvSpPr>
        <p:spPr>
          <a:xfrm>
            <a:off x="6281738" y="847725"/>
            <a:ext cx="7540625"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3659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9c028e001b_0_51:notes"/>
          <p:cNvSpPr txBox="1">
            <a:spLocks noGrp="1"/>
          </p:cNvSpPr>
          <p:nvPr>
            <p:ph type="body" idx="1"/>
          </p:nvPr>
        </p:nvSpPr>
        <p:spPr>
          <a:xfrm>
            <a:off x="2009775" y="5372100"/>
            <a:ext cx="16084500" cy="5089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g9c028e001b_0_51:notes"/>
          <p:cNvSpPr>
            <a:spLocks noGrp="1" noRot="1" noChangeAspect="1"/>
          </p:cNvSpPr>
          <p:nvPr>
            <p:ph type="sldImg" idx="2"/>
          </p:nvPr>
        </p:nvSpPr>
        <p:spPr>
          <a:xfrm>
            <a:off x="6281738" y="847725"/>
            <a:ext cx="7540625"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63357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0:notes"/>
          <p:cNvSpPr txBox="1">
            <a:spLocks noGrp="1"/>
          </p:cNvSpPr>
          <p:nvPr>
            <p:ph type="body" idx="1"/>
          </p:nvPr>
        </p:nvSpPr>
        <p:spPr>
          <a:xfrm>
            <a:off x="2009775" y="5372100"/>
            <a:ext cx="16084549" cy="5089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10:notes"/>
          <p:cNvSpPr>
            <a:spLocks noGrp="1" noRot="1" noChangeAspect="1"/>
          </p:cNvSpPr>
          <p:nvPr>
            <p:ph type="sldImg" idx="2"/>
          </p:nvPr>
        </p:nvSpPr>
        <p:spPr>
          <a:xfrm>
            <a:off x="6281738" y="847725"/>
            <a:ext cx="7540625"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624730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1:notes"/>
          <p:cNvSpPr txBox="1">
            <a:spLocks noGrp="1"/>
          </p:cNvSpPr>
          <p:nvPr>
            <p:ph type="body" idx="1"/>
          </p:nvPr>
        </p:nvSpPr>
        <p:spPr>
          <a:xfrm>
            <a:off x="2009775" y="5372100"/>
            <a:ext cx="16084549" cy="5089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11:notes"/>
          <p:cNvSpPr>
            <a:spLocks noGrp="1" noRot="1" noChangeAspect="1"/>
          </p:cNvSpPr>
          <p:nvPr>
            <p:ph type="sldImg" idx="2"/>
          </p:nvPr>
        </p:nvSpPr>
        <p:spPr>
          <a:xfrm>
            <a:off x="6281738" y="847725"/>
            <a:ext cx="7540625"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09824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2009775" y="5372100"/>
            <a:ext cx="16084549" cy="5089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281738" y="847725"/>
            <a:ext cx="7540625"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1624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2:notes"/>
          <p:cNvSpPr txBox="1">
            <a:spLocks noGrp="1"/>
          </p:cNvSpPr>
          <p:nvPr>
            <p:ph type="body" idx="1"/>
          </p:nvPr>
        </p:nvSpPr>
        <p:spPr>
          <a:xfrm>
            <a:off x="2009775" y="5372100"/>
            <a:ext cx="16084549" cy="5089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 name="Google Shape;47;p2:notes"/>
          <p:cNvSpPr>
            <a:spLocks noGrp="1" noRot="1" noChangeAspect="1"/>
          </p:cNvSpPr>
          <p:nvPr>
            <p:ph type="sldImg" idx="2"/>
          </p:nvPr>
        </p:nvSpPr>
        <p:spPr>
          <a:xfrm>
            <a:off x="6281738" y="847725"/>
            <a:ext cx="7540625"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8149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3:notes"/>
          <p:cNvSpPr txBox="1">
            <a:spLocks noGrp="1"/>
          </p:cNvSpPr>
          <p:nvPr>
            <p:ph type="body" idx="1"/>
          </p:nvPr>
        </p:nvSpPr>
        <p:spPr>
          <a:xfrm>
            <a:off x="2009775" y="5372100"/>
            <a:ext cx="16084549" cy="5089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3:notes"/>
          <p:cNvSpPr>
            <a:spLocks noGrp="1" noRot="1" noChangeAspect="1"/>
          </p:cNvSpPr>
          <p:nvPr>
            <p:ph type="sldImg" idx="2"/>
          </p:nvPr>
        </p:nvSpPr>
        <p:spPr>
          <a:xfrm>
            <a:off x="6281738" y="847725"/>
            <a:ext cx="7540625"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0560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4:notes"/>
          <p:cNvSpPr txBox="1">
            <a:spLocks noGrp="1"/>
          </p:cNvSpPr>
          <p:nvPr>
            <p:ph type="body" idx="1"/>
          </p:nvPr>
        </p:nvSpPr>
        <p:spPr>
          <a:xfrm>
            <a:off x="2009775" y="5372100"/>
            <a:ext cx="16084549" cy="5089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 name="Google Shape;63;p4:notes"/>
          <p:cNvSpPr>
            <a:spLocks noGrp="1" noRot="1" noChangeAspect="1"/>
          </p:cNvSpPr>
          <p:nvPr>
            <p:ph type="sldImg" idx="2"/>
          </p:nvPr>
        </p:nvSpPr>
        <p:spPr>
          <a:xfrm>
            <a:off x="6281738" y="847725"/>
            <a:ext cx="7540625"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7855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6:notes"/>
          <p:cNvSpPr txBox="1">
            <a:spLocks noGrp="1"/>
          </p:cNvSpPr>
          <p:nvPr>
            <p:ph type="body" idx="1"/>
          </p:nvPr>
        </p:nvSpPr>
        <p:spPr>
          <a:xfrm>
            <a:off x="2009775" y="5372100"/>
            <a:ext cx="16084549" cy="5089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 name="Google Shape;71;p6:notes"/>
          <p:cNvSpPr>
            <a:spLocks noGrp="1" noRot="1" noChangeAspect="1"/>
          </p:cNvSpPr>
          <p:nvPr>
            <p:ph type="sldImg" idx="2"/>
          </p:nvPr>
        </p:nvSpPr>
        <p:spPr>
          <a:xfrm>
            <a:off x="6281738" y="847725"/>
            <a:ext cx="7540625"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3403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7:notes"/>
          <p:cNvSpPr txBox="1">
            <a:spLocks noGrp="1"/>
          </p:cNvSpPr>
          <p:nvPr>
            <p:ph type="body" idx="1"/>
          </p:nvPr>
        </p:nvSpPr>
        <p:spPr>
          <a:xfrm>
            <a:off x="2009775" y="5372100"/>
            <a:ext cx="16084549" cy="5089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 name="Google Shape;79;p7:notes"/>
          <p:cNvSpPr>
            <a:spLocks noGrp="1" noRot="1" noChangeAspect="1"/>
          </p:cNvSpPr>
          <p:nvPr>
            <p:ph type="sldImg" idx="2"/>
          </p:nvPr>
        </p:nvSpPr>
        <p:spPr>
          <a:xfrm>
            <a:off x="6281738" y="847725"/>
            <a:ext cx="7540625"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1306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8:notes"/>
          <p:cNvSpPr txBox="1">
            <a:spLocks noGrp="1"/>
          </p:cNvSpPr>
          <p:nvPr>
            <p:ph type="body" idx="1"/>
          </p:nvPr>
        </p:nvSpPr>
        <p:spPr>
          <a:xfrm>
            <a:off x="2009775" y="5372100"/>
            <a:ext cx="16084549" cy="5089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8:notes"/>
          <p:cNvSpPr>
            <a:spLocks noGrp="1" noRot="1" noChangeAspect="1"/>
          </p:cNvSpPr>
          <p:nvPr>
            <p:ph type="sldImg" idx="2"/>
          </p:nvPr>
        </p:nvSpPr>
        <p:spPr>
          <a:xfrm>
            <a:off x="6281738" y="847725"/>
            <a:ext cx="7540625"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4620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9:notes"/>
          <p:cNvSpPr txBox="1">
            <a:spLocks noGrp="1"/>
          </p:cNvSpPr>
          <p:nvPr>
            <p:ph type="body" idx="1"/>
          </p:nvPr>
        </p:nvSpPr>
        <p:spPr>
          <a:xfrm>
            <a:off x="2009775" y="5372100"/>
            <a:ext cx="16084549" cy="5089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9:notes"/>
          <p:cNvSpPr>
            <a:spLocks noGrp="1" noRot="1" noChangeAspect="1"/>
          </p:cNvSpPr>
          <p:nvPr>
            <p:ph type="sldImg" idx="2"/>
          </p:nvPr>
        </p:nvSpPr>
        <p:spPr>
          <a:xfrm>
            <a:off x="6281738" y="847725"/>
            <a:ext cx="7540625"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0560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9c028e001b_0_6:notes"/>
          <p:cNvSpPr txBox="1">
            <a:spLocks noGrp="1"/>
          </p:cNvSpPr>
          <p:nvPr>
            <p:ph type="body" idx="1"/>
          </p:nvPr>
        </p:nvSpPr>
        <p:spPr>
          <a:xfrm>
            <a:off x="2009775" y="5372100"/>
            <a:ext cx="16084500" cy="5089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g9c028e001b_0_6:notes"/>
          <p:cNvSpPr>
            <a:spLocks noGrp="1" noRot="1" noChangeAspect="1"/>
          </p:cNvSpPr>
          <p:nvPr>
            <p:ph type="sldImg" idx="2"/>
          </p:nvPr>
        </p:nvSpPr>
        <p:spPr>
          <a:xfrm>
            <a:off x="6281738" y="847725"/>
            <a:ext cx="7540625"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1546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Blank">
  <p:cSld name="Blank">
    <p:spTree>
      <p:nvGrpSpPr>
        <p:cNvPr id="1" name="Shape 22"/>
        <p:cNvGrpSpPr/>
        <p:nvPr/>
      </p:nvGrpSpPr>
      <p:grpSpPr>
        <a:xfrm>
          <a:off x="0" y="0"/>
          <a:ext cx="0" cy="0"/>
          <a:chOff x="0" y="0"/>
          <a:chExt cx="0" cy="0"/>
        </a:xfrm>
      </p:grpSpPr>
      <p:sp>
        <p:nvSpPr>
          <p:cNvPr id="23" name="Google Shape;23;p14"/>
          <p:cNvSpPr txBox="1">
            <a:spLocks noGrp="1"/>
          </p:cNvSpPr>
          <p:nvPr>
            <p:ph type="body" idx="1"/>
          </p:nvPr>
        </p:nvSpPr>
        <p:spPr>
          <a:xfrm>
            <a:off x="1004888" y="1692275"/>
            <a:ext cx="17962562" cy="2856167"/>
          </a:xfrm>
          <a:prstGeom prst="rect">
            <a:avLst/>
          </a:prstGeom>
          <a:noFill/>
          <a:ln>
            <a:noFill/>
          </a:ln>
        </p:spPr>
        <p:txBody>
          <a:bodyPr spcFirstLastPara="1" wrap="square" lIns="0" tIns="0" rIns="0" bIns="0" anchor="t" anchorCtr="0">
            <a:spAutoFit/>
          </a:bodyPr>
          <a:lstStyle>
            <a:lvl1pPr marL="457200" lvl="0" indent="-228600" algn="l">
              <a:spcBef>
                <a:spcPts val="640"/>
              </a:spcBef>
              <a:spcAft>
                <a:spcPts val="0"/>
              </a:spcAft>
              <a:buSzPts val="1400"/>
              <a:buNone/>
              <a:defRPr sz="3200">
                <a:latin typeface="Helvetica Neue"/>
                <a:ea typeface="Helvetica Neue"/>
                <a:cs typeface="Helvetica Neue"/>
                <a:sym typeface="Helvetica Neue"/>
              </a:defRPr>
            </a:lvl1pPr>
            <a:lvl2pPr marL="914400" lvl="1" indent="-228600" algn="l">
              <a:spcBef>
                <a:spcPts val="640"/>
              </a:spcBef>
              <a:spcAft>
                <a:spcPts val="0"/>
              </a:spcAft>
              <a:buSzPts val="1400"/>
              <a:buNone/>
              <a:defRPr sz="3200">
                <a:latin typeface="Helvetica Neue"/>
                <a:ea typeface="Helvetica Neue"/>
                <a:cs typeface="Helvetica Neue"/>
                <a:sym typeface="Helvetica Neue"/>
              </a:defRPr>
            </a:lvl2pPr>
            <a:lvl3pPr marL="1371600" lvl="2" indent="-228600" algn="l">
              <a:spcBef>
                <a:spcPts val="640"/>
              </a:spcBef>
              <a:spcAft>
                <a:spcPts val="0"/>
              </a:spcAft>
              <a:buSzPts val="1400"/>
              <a:buNone/>
              <a:defRPr sz="3200">
                <a:latin typeface="Helvetica Neue"/>
                <a:ea typeface="Helvetica Neue"/>
                <a:cs typeface="Helvetica Neue"/>
                <a:sym typeface="Helvetica Neue"/>
              </a:defRPr>
            </a:lvl3pPr>
            <a:lvl4pPr marL="1828800" lvl="3" indent="-228600" algn="l">
              <a:spcBef>
                <a:spcPts val="640"/>
              </a:spcBef>
              <a:spcAft>
                <a:spcPts val="0"/>
              </a:spcAft>
              <a:buSzPts val="1400"/>
              <a:buNone/>
              <a:defRPr sz="3200">
                <a:latin typeface="Helvetica Neue"/>
                <a:ea typeface="Helvetica Neue"/>
                <a:cs typeface="Helvetica Neue"/>
                <a:sym typeface="Helvetica Neue"/>
              </a:defRPr>
            </a:lvl4pPr>
            <a:lvl5pPr marL="2286000" lvl="4" indent="-228600" algn="l">
              <a:spcBef>
                <a:spcPts val="640"/>
              </a:spcBef>
              <a:spcAft>
                <a:spcPts val="0"/>
              </a:spcAft>
              <a:buSzPts val="1400"/>
              <a:buNone/>
              <a:defRPr sz="3200">
                <a:latin typeface="Helvetica Neue"/>
                <a:ea typeface="Helvetica Neue"/>
                <a:cs typeface="Helvetica Neue"/>
                <a:sym typeface="Helvetica Neu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4" name="Google Shape;24;p14"/>
          <p:cNvSpPr txBox="1">
            <a:spLocks noGrp="1"/>
          </p:cNvSpPr>
          <p:nvPr>
            <p:ph type="dt" idx="10"/>
          </p:nvPr>
        </p:nvSpPr>
        <p:spPr>
          <a:xfrm>
            <a:off x="908050" y="10788650"/>
            <a:ext cx="4624387" cy="27622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4"/>
          <p:cNvSpPr txBox="1">
            <a:spLocks noGrp="1"/>
          </p:cNvSpPr>
          <p:nvPr>
            <p:ph type="sldNum" idx="12"/>
          </p:nvPr>
        </p:nvSpPr>
        <p:spPr>
          <a:xfrm>
            <a:off x="17138650" y="10623550"/>
            <a:ext cx="2719387" cy="296862"/>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m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p:cSld name="Blank 2">
    <p:spTree>
      <p:nvGrpSpPr>
        <p:cNvPr id="1" name="Shape 26"/>
        <p:cNvGrpSpPr/>
        <p:nvPr/>
      </p:nvGrpSpPr>
      <p:grpSpPr>
        <a:xfrm>
          <a:off x="0" y="0"/>
          <a:ext cx="0" cy="0"/>
          <a:chOff x="0" y="0"/>
          <a:chExt cx="0" cy="0"/>
        </a:xfrm>
      </p:grpSpPr>
      <p:sp>
        <p:nvSpPr>
          <p:cNvPr id="27" name="Google Shape;27;p14_52co70vkhm"/>
          <p:cNvSpPr txBox="1">
            <a:spLocks noGrp="1"/>
          </p:cNvSpPr>
          <p:nvPr>
            <p:ph type="body" idx="1"/>
          </p:nvPr>
        </p:nvSpPr>
        <p:spPr>
          <a:xfrm>
            <a:off x="1004888" y="1692275"/>
            <a:ext cx="17962562" cy="2856167"/>
          </a:xfrm>
          <a:prstGeom prst="rect">
            <a:avLst/>
          </a:prstGeom>
          <a:noFill/>
          <a:ln>
            <a:noFill/>
          </a:ln>
        </p:spPr>
        <p:txBody>
          <a:bodyPr spcFirstLastPara="1" wrap="square" lIns="0" tIns="0" rIns="0" bIns="0" anchor="t" anchorCtr="0">
            <a:spAutoFit/>
          </a:bodyPr>
          <a:lstStyle>
            <a:lvl1pPr marL="457200" lvl="0" indent="-228600" algn="l">
              <a:spcBef>
                <a:spcPts val="640"/>
              </a:spcBef>
              <a:spcAft>
                <a:spcPts val="0"/>
              </a:spcAft>
              <a:buSzPts val="1400"/>
              <a:buNone/>
              <a:defRPr sz="3200">
                <a:latin typeface="Helvetica Neue"/>
                <a:ea typeface="Helvetica Neue"/>
                <a:cs typeface="Helvetica Neue"/>
                <a:sym typeface="Helvetica Neue"/>
              </a:defRPr>
            </a:lvl1pPr>
            <a:lvl2pPr marL="914400" lvl="1" indent="-228600" algn="l">
              <a:spcBef>
                <a:spcPts val="640"/>
              </a:spcBef>
              <a:spcAft>
                <a:spcPts val="0"/>
              </a:spcAft>
              <a:buSzPts val="1400"/>
              <a:buNone/>
              <a:defRPr sz="3200">
                <a:latin typeface="Helvetica Neue"/>
                <a:ea typeface="Helvetica Neue"/>
                <a:cs typeface="Helvetica Neue"/>
                <a:sym typeface="Helvetica Neue"/>
              </a:defRPr>
            </a:lvl2pPr>
            <a:lvl3pPr marL="1371600" lvl="2" indent="-228600" algn="l">
              <a:spcBef>
                <a:spcPts val="640"/>
              </a:spcBef>
              <a:spcAft>
                <a:spcPts val="0"/>
              </a:spcAft>
              <a:buSzPts val="1400"/>
              <a:buNone/>
              <a:defRPr sz="3200">
                <a:latin typeface="Helvetica Neue"/>
                <a:ea typeface="Helvetica Neue"/>
                <a:cs typeface="Helvetica Neue"/>
                <a:sym typeface="Helvetica Neue"/>
              </a:defRPr>
            </a:lvl3pPr>
            <a:lvl4pPr marL="1828800" lvl="3" indent="-228600" algn="l">
              <a:spcBef>
                <a:spcPts val="640"/>
              </a:spcBef>
              <a:spcAft>
                <a:spcPts val="0"/>
              </a:spcAft>
              <a:buSzPts val="1400"/>
              <a:buNone/>
              <a:defRPr sz="3200">
                <a:latin typeface="Helvetica Neue"/>
                <a:ea typeface="Helvetica Neue"/>
                <a:cs typeface="Helvetica Neue"/>
                <a:sym typeface="Helvetica Neue"/>
              </a:defRPr>
            </a:lvl4pPr>
            <a:lvl5pPr marL="2286000" lvl="4" indent="-228600" algn="l">
              <a:spcBef>
                <a:spcPts val="640"/>
              </a:spcBef>
              <a:spcAft>
                <a:spcPts val="0"/>
              </a:spcAft>
              <a:buSzPts val="1400"/>
              <a:buNone/>
              <a:defRPr sz="3200">
                <a:latin typeface="Helvetica Neue"/>
                <a:ea typeface="Helvetica Neue"/>
                <a:cs typeface="Helvetica Neue"/>
                <a:sym typeface="Helvetica Neu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8" name="Google Shape;28;p14_52co70vkhm"/>
          <p:cNvSpPr txBox="1">
            <a:spLocks noGrp="1"/>
          </p:cNvSpPr>
          <p:nvPr>
            <p:ph type="dt" idx="10"/>
          </p:nvPr>
        </p:nvSpPr>
        <p:spPr>
          <a:xfrm>
            <a:off x="908050" y="10788650"/>
            <a:ext cx="4624387" cy="27622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4_52co70vkhm"/>
          <p:cNvSpPr txBox="1">
            <a:spLocks noGrp="1"/>
          </p:cNvSpPr>
          <p:nvPr>
            <p:ph type="sldNum" idx="12"/>
          </p:nvPr>
        </p:nvSpPr>
        <p:spPr>
          <a:xfrm>
            <a:off x="17138650" y="10623550"/>
            <a:ext cx="2719387" cy="296862"/>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m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3"/>
          <p:cNvSpPr txBox="1"/>
          <p:nvPr/>
        </p:nvSpPr>
        <p:spPr>
          <a:xfrm>
            <a:off x="0" y="15875"/>
            <a:ext cx="20104101" cy="1130935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 name="Google Shape;11;p13"/>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 name="Google Shape;12;p13"/>
          <p:cNvSpPr txBox="1"/>
          <p:nvPr/>
        </p:nvSpPr>
        <p:spPr>
          <a:xfrm>
            <a:off x="1004887" y="301625"/>
            <a:ext cx="708025" cy="709612"/>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 name="Google Shape;13;p13"/>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 name="Google Shape;14;p13"/>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 name="Google Shape;15;p13"/>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ms" sz="1600" b="1" i="0" u="none">
                <a:solidFill>
                  <a:srgbClr val="231F20"/>
                </a:solidFill>
                <a:latin typeface="Helvetica Neue"/>
                <a:ea typeface="Helvetica Neue"/>
                <a:cs typeface="Helvetica Neue"/>
                <a:sym typeface="Helvetica Neue"/>
              </a:rPr>
              <a:t>RV College of</a:t>
            </a:r>
            <a:endParaRPr/>
          </a:p>
          <a:p>
            <a:pPr marL="12700" marR="0" lvl="0" indent="0" algn="l" rtl="0">
              <a:lnSpc>
                <a:spcPct val="106250"/>
              </a:lnSpc>
              <a:spcBef>
                <a:spcPts val="100"/>
              </a:spcBef>
              <a:spcAft>
                <a:spcPts val="0"/>
              </a:spcAft>
              <a:buClr>
                <a:srgbClr val="231F20"/>
              </a:buClr>
              <a:buSzPts val="1600"/>
              <a:buFont typeface="Helvetica Neue"/>
              <a:buNone/>
            </a:pPr>
            <a:r>
              <a:rPr lang="ms" sz="1600" b="1" i="0" u="none">
                <a:solidFill>
                  <a:srgbClr val="231F20"/>
                </a:solidFill>
                <a:latin typeface="Helvetica Neue"/>
                <a:ea typeface="Helvetica Neue"/>
                <a:cs typeface="Helvetica Neue"/>
                <a:sym typeface="Helvetica Neue"/>
              </a:rPr>
              <a:t>Engineering </a:t>
            </a:r>
            <a:endParaRPr/>
          </a:p>
        </p:txBody>
      </p:sp>
      <p:sp>
        <p:nvSpPr>
          <p:cNvPr id="16" name="Google Shape;16;p13"/>
          <p:cNvSpPr txBox="1"/>
          <p:nvPr/>
        </p:nvSpPr>
        <p:spPr>
          <a:xfrm>
            <a:off x="16376650" y="511175"/>
            <a:ext cx="2773362" cy="290512"/>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rgbClr val="005893"/>
              </a:buClr>
              <a:buSzPts val="1800"/>
              <a:buFont typeface="Calibri"/>
              <a:buNone/>
            </a:pPr>
            <a:r>
              <a:rPr lang="ms" sz="1800" b="1" i="0" u="none">
                <a:solidFill>
                  <a:srgbClr val="005893"/>
                </a:solidFill>
                <a:latin typeface="Calibri"/>
                <a:ea typeface="Calibri"/>
                <a:cs typeface="Calibri"/>
                <a:sym typeface="Calibri"/>
              </a:rPr>
              <a:t>Go, Change the world</a:t>
            </a:r>
            <a:endParaRPr/>
          </a:p>
        </p:txBody>
      </p:sp>
      <p:sp>
        <p:nvSpPr>
          <p:cNvPr id="17" name="Google Shape;17;p13"/>
          <p:cNvSpPr txBox="1"/>
          <p:nvPr/>
        </p:nvSpPr>
        <p:spPr>
          <a:xfrm>
            <a:off x="8223250" y="10760075"/>
            <a:ext cx="6934200" cy="38100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rgbClr val="005893"/>
              </a:buClr>
              <a:buSzPts val="2400"/>
              <a:buFont typeface="Calibri"/>
              <a:buNone/>
            </a:pPr>
            <a:r>
              <a:rPr lang="ms" sz="2400" b="1" i="0" u="none">
                <a:solidFill>
                  <a:srgbClr val="005893"/>
                </a:solidFill>
                <a:latin typeface="Calibri"/>
                <a:ea typeface="Calibri"/>
                <a:cs typeface="Calibri"/>
                <a:sym typeface="Calibri"/>
              </a:rPr>
              <a:t>Department of Master of Computer Applications</a:t>
            </a:r>
            <a:endParaRPr/>
          </a:p>
        </p:txBody>
      </p:sp>
      <p:sp>
        <p:nvSpPr>
          <p:cNvPr id="18" name="Google Shape;18;p13"/>
          <p:cNvSpPr txBox="1">
            <a:spLocks noGrp="1"/>
          </p:cNvSpPr>
          <p:nvPr>
            <p:ph type="title"/>
          </p:nvPr>
        </p:nvSpPr>
        <p:spPr>
          <a:xfrm>
            <a:off x="581025" y="407987"/>
            <a:ext cx="18942050" cy="484187"/>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1pPr>
            <a:lvl2pPr marR="0" lvl="1"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2pPr>
            <a:lvl3pPr marR="0" lvl="2"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3pPr>
            <a:lvl4pPr marR="0" lvl="3"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4pPr>
            <a:lvl5pPr marR="0" lvl="4"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5pPr>
            <a:lvl6pPr marR="0" lvl="5"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6pPr>
            <a:lvl7pPr marR="0" lvl="6"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7pPr>
            <a:lvl8pPr marR="0" lvl="7"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8pPr>
            <a:lvl9pPr marR="0" lvl="8"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9pPr>
          </a:lstStyle>
          <a:p>
            <a:endParaRPr/>
          </a:p>
        </p:txBody>
      </p:sp>
      <p:sp>
        <p:nvSpPr>
          <p:cNvPr id="19" name="Google Shape;19;p13"/>
          <p:cNvSpPr txBox="1">
            <a:spLocks noGrp="1"/>
          </p:cNvSpPr>
          <p:nvPr>
            <p:ph type="body" idx="1"/>
          </p:nvPr>
        </p:nvSpPr>
        <p:spPr>
          <a:xfrm>
            <a:off x="2746375" y="2613025"/>
            <a:ext cx="14611350" cy="2271712"/>
          </a:xfrm>
          <a:prstGeom prst="rect">
            <a:avLst/>
          </a:prstGeom>
          <a:noFill/>
          <a:ln>
            <a:noFill/>
          </a:ln>
        </p:spPr>
        <p:txBody>
          <a:bodyPr spcFirstLastPara="1" wrap="square" lIns="0" tIns="0" rIns="0" bIns="0" anchor="t" anchorCtr="0">
            <a:spAutoFit/>
          </a:bodyPr>
          <a:lstStyle>
            <a:lvl1pPr marL="457200" marR="0" lvl="0"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0" name="Google Shape;20;p13"/>
          <p:cNvSpPr txBox="1">
            <a:spLocks noGrp="1"/>
          </p:cNvSpPr>
          <p:nvPr>
            <p:ph type="dt" idx="10"/>
          </p:nvPr>
        </p:nvSpPr>
        <p:spPr>
          <a:xfrm>
            <a:off x="908050" y="10788650"/>
            <a:ext cx="4624387" cy="276225"/>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13"/>
          <p:cNvSpPr txBox="1">
            <a:spLocks noGrp="1"/>
          </p:cNvSpPr>
          <p:nvPr>
            <p:ph type="sldNum" idx="12"/>
          </p:nvPr>
        </p:nvSpPr>
        <p:spPr>
          <a:xfrm>
            <a:off x="17138650" y="10623550"/>
            <a:ext cx="2719387" cy="296862"/>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m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33"/>
        <p:cNvGrpSpPr/>
        <p:nvPr/>
      </p:nvGrpSpPr>
      <p:grpSpPr>
        <a:xfrm>
          <a:off x="0" y="0"/>
          <a:ext cx="0" cy="0"/>
          <a:chOff x="0" y="0"/>
          <a:chExt cx="0" cy="0"/>
        </a:xfrm>
      </p:grpSpPr>
      <p:sp>
        <p:nvSpPr>
          <p:cNvPr id="34" name="Google Shape;34;p1"/>
          <p:cNvSpPr txBox="1"/>
          <p:nvPr/>
        </p:nvSpPr>
        <p:spPr>
          <a:xfrm>
            <a:off x="0" y="-182562"/>
            <a:ext cx="20104101" cy="1130935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5" name="Google Shape;35;p1"/>
          <p:cNvSpPr/>
          <p:nvPr/>
        </p:nvSpPr>
        <p:spPr>
          <a:xfrm>
            <a:off x="-6350" y="15875"/>
            <a:ext cx="9377362" cy="6477000"/>
          </a:xfrm>
          <a:custGeom>
            <a:avLst/>
            <a:gdLst/>
            <a:ahLst/>
            <a:cxnLst/>
            <a:rect l="l" t="t" r="r" b="b"/>
            <a:pathLst>
              <a:path w="7436484" h="5134610" extrusionOk="0">
                <a:moveTo>
                  <a:pt x="7435941" y="0"/>
                </a:moveTo>
                <a:lnTo>
                  <a:pt x="0" y="0"/>
                </a:lnTo>
                <a:lnTo>
                  <a:pt x="0" y="5134513"/>
                </a:lnTo>
                <a:lnTo>
                  <a:pt x="7435941" y="0"/>
                </a:lnTo>
                <a:close/>
              </a:path>
            </a:pathLst>
          </a:custGeom>
          <a:solidFill>
            <a:srgbClr val="00589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6" name="Google Shape;36;p1"/>
          <p:cNvSpPr txBox="1"/>
          <p:nvPr/>
        </p:nvSpPr>
        <p:spPr>
          <a:xfrm>
            <a:off x="471487" y="415925"/>
            <a:ext cx="1846262" cy="1841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7" name="Google Shape;37;p1"/>
          <p:cNvSpPr txBox="1"/>
          <p:nvPr/>
        </p:nvSpPr>
        <p:spPr>
          <a:xfrm>
            <a:off x="5603875" y="1336675"/>
            <a:ext cx="146050" cy="14763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8" name="Google Shape;38;p1"/>
          <p:cNvSpPr txBox="1"/>
          <p:nvPr/>
        </p:nvSpPr>
        <p:spPr>
          <a:xfrm>
            <a:off x="2508250" y="720725"/>
            <a:ext cx="3810000" cy="1231900"/>
          </a:xfrm>
          <a:prstGeom prst="rect">
            <a:avLst/>
          </a:prstGeom>
          <a:noFill/>
          <a:ln>
            <a:noFill/>
          </a:ln>
        </p:spPr>
        <p:txBody>
          <a:bodyPr spcFirstLastPara="1" wrap="square" lIns="0" tIns="13325" rIns="0" bIns="0" anchor="t" anchorCtr="0">
            <a:spAutoFit/>
          </a:bodyPr>
          <a:lstStyle/>
          <a:p>
            <a:pPr marL="12700" marR="0" lvl="0" indent="0" algn="l" rtl="0">
              <a:lnSpc>
                <a:spcPct val="111904"/>
              </a:lnSpc>
              <a:spcBef>
                <a:spcPts val="0"/>
              </a:spcBef>
              <a:spcAft>
                <a:spcPts val="0"/>
              </a:spcAft>
              <a:buClr>
                <a:srgbClr val="FFFFFF"/>
              </a:buClr>
              <a:buSzPts val="4200"/>
              <a:buFont typeface="Helvetica Neue"/>
              <a:buNone/>
            </a:pPr>
            <a:r>
              <a:rPr lang="ms" sz="4200" b="1" i="0" u="none">
                <a:solidFill>
                  <a:srgbClr val="FFFFFF"/>
                </a:solidFill>
                <a:latin typeface="Helvetica Neue"/>
                <a:ea typeface="Helvetica Neue"/>
                <a:cs typeface="Helvetica Neue"/>
                <a:sym typeface="Helvetica Neue"/>
              </a:rPr>
              <a:t>RV College of </a:t>
            </a:r>
            <a:endParaRPr/>
          </a:p>
          <a:p>
            <a:pPr marL="12700" marR="0" lvl="0" indent="0" algn="l" rtl="0">
              <a:lnSpc>
                <a:spcPct val="111904"/>
              </a:lnSpc>
              <a:spcBef>
                <a:spcPts val="100"/>
              </a:spcBef>
              <a:spcAft>
                <a:spcPts val="0"/>
              </a:spcAft>
              <a:buClr>
                <a:srgbClr val="FFFFFF"/>
              </a:buClr>
              <a:buSzPts val="4200"/>
              <a:buFont typeface="Helvetica Neue"/>
              <a:buNone/>
            </a:pPr>
            <a:r>
              <a:rPr lang="ms" sz="4200" b="1" i="0" u="none">
                <a:solidFill>
                  <a:srgbClr val="FFFFFF"/>
                </a:solidFill>
                <a:latin typeface="Helvetica Neue"/>
                <a:ea typeface="Helvetica Neue"/>
                <a:cs typeface="Helvetica Neue"/>
                <a:sym typeface="Helvetica Neue"/>
              </a:rPr>
              <a:t>Engineering</a:t>
            </a:r>
            <a:endParaRPr/>
          </a:p>
        </p:txBody>
      </p:sp>
      <p:sp>
        <p:nvSpPr>
          <p:cNvPr id="39" name="Google Shape;39;p1"/>
          <p:cNvSpPr txBox="1"/>
          <p:nvPr/>
        </p:nvSpPr>
        <p:spPr>
          <a:xfrm>
            <a:off x="16117888" y="407987"/>
            <a:ext cx="3405187" cy="484187"/>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422C75"/>
              </a:buClr>
              <a:buSzPts val="3000"/>
              <a:buFont typeface="Playfair Display"/>
              <a:buNone/>
            </a:pPr>
            <a:r>
              <a:rPr lang="ms" sz="3000" b="0" i="1" u="none">
                <a:solidFill>
                  <a:srgbClr val="422C75"/>
                </a:solidFill>
                <a:latin typeface="Playfair Display"/>
                <a:ea typeface="Playfair Display"/>
                <a:cs typeface="Playfair Display"/>
                <a:sym typeface="Playfair Display"/>
              </a:rPr>
              <a:t>Go, change the world</a:t>
            </a:r>
            <a:endParaRPr/>
          </a:p>
        </p:txBody>
      </p:sp>
      <p:sp>
        <p:nvSpPr>
          <p:cNvPr id="40" name="Google Shape;40;p1"/>
          <p:cNvSpPr txBox="1"/>
          <p:nvPr/>
        </p:nvSpPr>
        <p:spPr>
          <a:xfrm>
            <a:off x="6318250" y="2073275"/>
            <a:ext cx="13204825" cy="688975"/>
          </a:xfrm>
          <a:prstGeom prst="rect">
            <a:avLst/>
          </a:prstGeom>
          <a:noFill/>
          <a:ln>
            <a:noFill/>
          </a:ln>
        </p:spPr>
        <p:txBody>
          <a:bodyPr spcFirstLastPara="1" wrap="square" lIns="0" tIns="11425" rIns="0" bIns="0" anchor="t" anchorCtr="0">
            <a:spAutoFit/>
          </a:bodyPr>
          <a:lstStyle/>
          <a:p>
            <a:pPr marL="12700" marR="0" lvl="0" indent="0" algn="r" rtl="0">
              <a:lnSpc>
                <a:spcPct val="100000"/>
              </a:lnSpc>
              <a:spcBef>
                <a:spcPts val="0"/>
              </a:spcBef>
              <a:spcAft>
                <a:spcPts val="0"/>
              </a:spcAft>
              <a:buClr>
                <a:srgbClr val="002060"/>
              </a:buClr>
              <a:buSzPts val="4400"/>
              <a:buFont typeface="Helvetica Neue"/>
              <a:buNone/>
            </a:pPr>
            <a:r>
              <a:rPr lang="ms" sz="4400" b="1" i="0" u="none">
                <a:solidFill>
                  <a:srgbClr val="002060"/>
                </a:solidFill>
                <a:latin typeface="Helvetica Neue"/>
                <a:ea typeface="Helvetica Neue"/>
                <a:cs typeface="Helvetica Neue"/>
                <a:sym typeface="Helvetica Neue"/>
              </a:rPr>
              <a:t>Department of Master of Computer Applications</a:t>
            </a:r>
            <a:endParaRPr/>
          </a:p>
        </p:txBody>
      </p:sp>
      <p:sp>
        <p:nvSpPr>
          <p:cNvPr id="41" name="Google Shape;41;p1"/>
          <p:cNvSpPr txBox="1"/>
          <p:nvPr/>
        </p:nvSpPr>
        <p:spPr>
          <a:xfrm>
            <a:off x="4924669" y="4311650"/>
            <a:ext cx="14118981" cy="688645"/>
          </a:xfrm>
          <a:prstGeom prst="rect">
            <a:avLst/>
          </a:prstGeom>
          <a:noFill/>
          <a:ln>
            <a:noFill/>
          </a:ln>
        </p:spPr>
        <p:txBody>
          <a:bodyPr spcFirstLastPara="1" wrap="square" lIns="0" tIns="11425" rIns="0" bIns="0" anchor="t" anchorCtr="0">
            <a:spAutoFit/>
          </a:bodyPr>
          <a:lstStyle/>
          <a:p>
            <a:pPr marL="12700" lvl="0">
              <a:buClr>
                <a:schemeClr val="dk1"/>
              </a:buClr>
              <a:buSzPts val="7200"/>
            </a:pPr>
            <a:r>
              <a:rPr lang="en-US" sz="4400" dirty="0" smtClean="0">
                <a:solidFill>
                  <a:schemeClr val="dk1"/>
                </a:solidFill>
                <a:latin typeface="Calibri"/>
                <a:cs typeface="Calibri"/>
              </a:rPr>
              <a:t>STEGANOGRAPHY </a:t>
            </a:r>
            <a:r>
              <a:rPr lang="en-US" sz="4400" dirty="0">
                <a:solidFill>
                  <a:schemeClr val="dk1"/>
                </a:solidFill>
                <a:latin typeface="Calibri"/>
                <a:cs typeface="Calibri"/>
              </a:rPr>
              <a:t>IN IMPROVING </a:t>
            </a:r>
            <a:r>
              <a:rPr lang="en-US" sz="4400" dirty="0" smtClean="0">
                <a:solidFill>
                  <a:schemeClr val="dk1"/>
                </a:solidFill>
                <a:latin typeface="Calibri"/>
                <a:cs typeface="Calibri"/>
              </a:rPr>
              <a:t>SECRET COMMUNICATION</a:t>
            </a:r>
            <a:endParaRPr sz="4400" dirty="0">
              <a:solidFill>
                <a:schemeClr val="dk1"/>
              </a:solidFill>
              <a:latin typeface="Calibri"/>
              <a:cs typeface="Calibri"/>
            </a:endParaRPr>
          </a:p>
        </p:txBody>
      </p:sp>
      <p:sp>
        <p:nvSpPr>
          <p:cNvPr id="42" name="Google Shape;42;p1"/>
          <p:cNvSpPr txBox="1"/>
          <p:nvPr/>
        </p:nvSpPr>
        <p:spPr>
          <a:xfrm>
            <a:off x="2963862" y="6445250"/>
            <a:ext cx="7848600" cy="796367"/>
          </a:xfrm>
          <a:prstGeom prst="rect">
            <a:avLst/>
          </a:prstGeom>
          <a:noFill/>
          <a:ln>
            <a:noFill/>
          </a:ln>
        </p:spPr>
        <p:txBody>
          <a:bodyPr spcFirstLastPara="1" wrap="square" lIns="0" tIns="11425" rIns="0" bIns="0" anchor="t" anchorCtr="0">
            <a:spAutoFit/>
          </a:bodyPr>
          <a:lstStyle/>
          <a:p>
            <a:pPr marL="12700" marR="0" lvl="0" indent="0" algn="ctr" rtl="0">
              <a:lnSpc>
                <a:spcPct val="100000"/>
              </a:lnSpc>
              <a:spcBef>
                <a:spcPts val="0"/>
              </a:spcBef>
              <a:spcAft>
                <a:spcPts val="0"/>
              </a:spcAft>
              <a:buClr>
                <a:schemeClr val="dk1"/>
              </a:buClr>
              <a:buSzPts val="3200"/>
              <a:buFont typeface="Calibri"/>
              <a:buNone/>
            </a:pPr>
            <a:r>
              <a:rPr lang="ms" sz="3200" b="0" i="0" u="none" dirty="0">
                <a:solidFill>
                  <a:schemeClr val="dk1"/>
                </a:solidFill>
                <a:latin typeface="Calibri"/>
                <a:ea typeface="Calibri"/>
                <a:cs typeface="Calibri"/>
                <a:sym typeface="Calibri"/>
              </a:rPr>
              <a:t>Ajith Naik(1RD18MCA02)</a:t>
            </a:r>
            <a:endParaRPr dirty="0"/>
          </a:p>
          <a:p>
            <a:pPr marL="12700" marR="0" lvl="0" indent="0" algn="ctr" rtl="0">
              <a:lnSpc>
                <a:spcPct val="100000"/>
              </a:lnSpc>
              <a:spcBef>
                <a:spcPts val="640"/>
              </a:spcBef>
              <a:spcAft>
                <a:spcPts val="0"/>
              </a:spcAft>
              <a:buClr>
                <a:schemeClr val="dk1"/>
              </a:buClr>
              <a:buSzPts val="3200"/>
              <a:buFont typeface="Calibri"/>
              <a:buNone/>
            </a:pPr>
            <a:endParaRPr dirty="0"/>
          </a:p>
        </p:txBody>
      </p:sp>
      <p:sp>
        <p:nvSpPr>
          <p:cNvPr id="43" name="Google Shape;43;p1"/>
          <p:cNvSpPr txBox="1"/>
          <p:nvPr/>
        </p:nvSpPr>
        <p:spPr>
          <a:xfrm>
            <a:off x="10826750" y="6399212"/>
            <a:ext cx="8216900" cy="2473749"/>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chemeClr val="dk1"/>
              </a:buClr>
              <a:buSzPts val="3200"/>
              <a:buFont typeface="Helvetica Neue"/>
              <a:buNone/>
            </a:pPr>
            <a:r>
              <a:rPr lang="ms" sz="3200" b="1" i="0" u="none" dirty="0">
                <a:solidFill>
                  <a:schemeClr val="dk1"/>
                </a:solidFill>
                <a:latin typeface="Helvetica Neue"/>
                <a:ea typeface="Helvetica Neue"/>
                <a:cs typeface="Helvetica Neue"/>
                <a:sym typeface="Helvetica Neue"/>
              </a:rPr>
              <a:t>	Under the Guidance </a:t>
            </a:r>
            <a:r>
              <a:rPr lang="ms" sz="3200" b="1" i="0" u="none" dirty="0" smtClean="0">
                <a:solidFill>
                  <a:schemeClr val="dk1"/>
                </a:solidFill>
                <a:latin typeface="Helvetica Neue"/>
                <a:ea typeface="Helvetica Neue"/>
                <a:cs typeface="Helvetica Neue"/>
                <a:sym typeface="Helvetica Neue"/>
              </a:rPr>
              <a:t>of</a:t>
            </a:r>
            <a:endParaRPr dirty="0"/>
          </a:p>
          <a:p>
            <a:pPr marL="12700" marR="0" lvl="0" indent="0" algn="l" rtl="0">
              <a:lnSpc>
                <a:spcPct val="100000"/>
              </a:lnSpc>
              <a:spcBef>
                <a:spcPts val="0"/>
              </a:spcBef>
              <a:spcAft>
                <a:spcPts val="0"/>
              </a:spcAft>
              <a:buClr>
                <a:schemeClr val="dk1"/>
              </a:buClr>
              <a:buSzPts val="3200"/>
              <a:buFont typeface="Calibri"/>
              <a:buNone/>
            </a:pPr>
            <a:r>
              <a:rPr lang="ms" sz="3200" b="0" i="0" u="none" dirty="0">
                <a:solidFill>
                  <a:schemeClr val="dk1"/>
                </a:solidFill>
                <a:latin typeface="Calibri"/>
                <a:ea typeface="Calibri"/>
                <a:cs typeface="Calibri"/>
                <a:sym typeface="Calibri"/>
              </a:rPr>
              <a:t>	Chandrani chakravorty </a:t>
            </a:r>
            <a:endParaRPr dirty="0"/>
          </a:p>
          <a:p>
            <a:pPr marL="12700" marR="0" lvl="0" indent="0" algn="l" rtl="0">
              <a:lnSpc>
                <a:spcPct val="100000"/>
              </a:lnSpc>
              <a:spcBef>
                <a:spcPts val="0"/>
              </a:spcBef>
              <a:spcAft>
                <a:spcPts val="0"/>
              </a:spcAft>
              <a:buClr>
                <a:schemeClr val="dk1"/>
              </a:buClr>
              <a:buSzPts val="3200"/>
              <a:buFont typeface="Calibri"/>
              <a:buNone/>
            </a:pPr>
            <a:r>
              <a:rPr lang="ms" sz="3200" b="0" i="0" u="none" dirty="0">
                <a:solidFill>
                  <a:schemeClr val="dk1"/>
                </a:solidFill>
                <a:latin typeface="Calibri"/>
                <a:ea typeface="Calibri"/>
                <a:cs typeface="Calibri"/>
                <a:sym typeface="Calibri"/>
              </a:rPr>
              <a:t>	Assistant Professor </a:t>
            </a:r>
            <a:endParaRPr dirty="0"/>
          </a:p>
          <a:p>
            <a:pPr marL="12700" marR="0" lvl="0" indent="0" algn="l" rtl="0">
              <a:lnSpc>
                <a:spcPct val="100000"/>
              </a:lnSpc>
              <a:spcBef>
                <a:spcPts val="0"/>
              </a:spcBef>
              <a:spcAft>
                <a:spcPts val="0"/>
              </a:spcAft>
              <a:buClr>
                <a:schemeClr val="dk1"/>
              </a:buClr>
              <a:buSzPts val="3200"/>
              <a:buFont typeface="Calibri"/>
              <a:buNone/>
            </a:pPr>
            <a:r>
              <a:rPr lang="ms" sz="3200" b="0" i="0" u="none" dirty="0">
                <a:solidFill>
                  <a:schemeClr val="dk1"/>
                </a:solidFill>
                <a:latin typeface="Calibri"/>
                <a:ea typeface="Calibri"/>
                <a:cs typeface="Calibri"/>
                <a:sym typeface="Calibri"/>
              </a:rPr>
              <a:t>	R V College Of Engineering</a:t>
            </a:r>
            <a:endParaRPr sz="3200" b="1" i="0" u="none" dirty="0">
              <a:solidFill>
                <a:schemeClr val="dk1"/>
              </a:solidFill>
              <a:latin typeface="Helvetica Neue"/>
              <a:ea typeface="Helvetica Neue"/>
              <a:cs typeface="Helvetica Neue"/>
              <a:sym typeface="Helvetica Neue"/>
            </a:endParaRPr>
          </a:p>
          <a:p>
            <a:pPr marL="0" marR="0" lvl="0" indent="0" algn="l" rtl="0">
              <a:lnSpc>
                <a:spcPct val="100000"/>
              </a:lnSpc>
              <a:spcBef>
                <a:spcPts val="0"/>
              </a:spcBef>
              <a:spcAft>
                <a:spcPts val="0"/>
              </a:spcAft>
              <a:buNone/>
            </a:pPr>
            <a:endParaRPr sz="3200" b="1" i="0" u="none" dirty="0">
              <a:solidFill>
                <a:schemeClr val="dk1"/>
              </a:solidFill>
              <a:latin typeface="Helvetica Neue"/>
              <a:ea typeface="Helvetica Neue"/>
              <a:cs typeface="Helvetica Neue"/>
              <a:sym typeface="Helvetica Neue"/>
            </a:endParaRPr>
          </a:p>
        </p:txBody>
      </p:sp>
      <p:sp>
        <p:nvSpPr>
          <p:cNvPr id="44" name="Google Shape;44;p1"/>
          <p:cNvSpPr txBox="1"/>
          <p:nvPr/>
        </p:nvSpPr>
        <p:spPr>
          <a:xfrm>
            <a:off x="6748462" y="3254375"/>
            <a:ext cx="11963400" cy="565150"/>
          </a:xfrm>
          <a:prstGeom prst="rect">
            <a:avLst/>
          </a:prstGeom>
          <a:noFill/>
          <a:ln>
            <a:noFill/>
          </a:ln>
        </p:spPr>
        <p:txBody>
          <a:bodyPr spcFirstLastPara="1" wrap="square" lIns="0" tIns="11425" rIns="0" bIns="0" anchor="t" anchorCtr="0">
            <a:spAutoFit/>
          </a:bodyPr>
          <a:lstStyle/>
          <a:p>
            <a:pPr marL="12700" marR="0" lvl="0" indent="0" algn="ctr" rtl="0">
              <a:lnSpc>
                <a:spcPct val="100000"/>
              </a:lnSpc>
              <a:spcBef>
                <a:spcPts val="0"/>
              </a:spcBef>
              <a:spcAft>
                <a:spcPts val="0"/>
              </a:spcAft>
              <a:buClr>
                <a:srgbClr val="005893"/>
              </a:buClr>
              <a:buSzPts val="3600"/>
              <a:buFont typeface="Playfair Display"/>
              <a:buNone/>
            </a:pPr>
            <a:r>
              <a:rPr lang="ms" sz="3600" b="0" i="0" u="none" dirty="0">
                <a:solidFill>
                  <a:srgbClr val="005893"/>
                </a:solidFill>
                <a:latin typeface="Playfair Display"/>
                <a:ea typeface="Playfair Display"/>
                <a:cs typeface="Playfair Display"/>
                <a:sym typeface="Playfair Display"/>
              </a:rPr>
              <a:t>18MCA 56 </a:t>
            </a:r>
            <a:r>
              <a:rPr lang="ms" sz="3600" b="0" i="0" u="none" dirty="0" smtClean="0">
                <a:solidFill>
                  <a:srgbClr val="005893"/>
                </a:solidFill>
                <a:latin typeface="Playfair Display"/>
                <a:ea typeface="Playfair Display"/>
                <a:cs typeface="Playfair Display"/>
                <a:sym typeface="Playfair Display"/>
              </a:rPr>
              <a:t>– </a:t>
            </a:r>
            <a:r>
              <a:rPr lang="ms" sz="3600" dirty="0" smtClean="0">
                <a:solidFill>
                  <a:srgbClr val="005893"/>
                </a:solidFill>
                <a:latin typeface="Playfair Display"/>
                <a:ea typeface="Playfair Display"/>
                <a:cs typeface="Playfair Display"/>
                <a:sym typeface="Playfair Display"/>
              </a:rPr>
              <a:t>Seminar- </a:t>
            </a:r>
            <a:r>
              <a:rPr lang="ms" sz="3600" b="0" i="0" u="none" dirty="0" smtClean="0">
                <a:solidFill>
                  <a:srgbClr val="005893"/>
                </a:solidFill>
                <a:latin typeface="Playfair Display"/>
                <a:ea typeface="Playfair Display"/>
                <a:cs typeface="Playfair Display"/>
                <a:sym typeface="Playfair Display"/>
              </a:rPr>
              <a:t>I </a:t>
            </a:r>
            <a:r>
              <a:rPr lang="ms" sz="3600" b="0" i="0" u="none" dirty="0">
                <a:solidFill>
                  <a:srgbClr val="005893"/>
                </a:solidFill>
                <a:latin typeface="Playfair Display"/>
                <a:ea typeface="Playfair Display"/>
                <a:cs typeface="Playfair Display"/>
                <a:sym typeface="Playfair Display"/>
              </a:rPr>
              <a:t>– Phase 1</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9c028e001b_0_34"/>
          <p:cNvSpPr txBox="1"/>
          <p:nvPr/>
        </p:nvSpPr>
        <p:spPr>
          <a:xfrm>
            <a:off x="3575050" y="158750"/>
            <a:ext cx="12573000" cy="9240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6000"/>
              <a:buFont typeface="Calibri"/>
              <a:buNone/>
            </a:pPr>
            <a:r>
              <a:rPr lang="ms" sz="6000" b="1" i="0" u="none">
                <a:solidFill>
                  <a:schemeClr val="dk2"/>
                </a:solidFill>
                <a:latin typeface="Calibri"/>
                <a:ea typeface="Calibri"/>
                <a:cs typeface="Calibri"/>
                <a:sym typeface="Calibri"/>
              </a:rPr>
              <a:t>Proposed Methodology</a:t>
            </a:r>
            <a:endParaRPr/>
          </a:p>
        </p:txBody>
      </p:sp>
      <p:sp>
        <p:nvSpPr>
          <p:cNvPr id="114" name="Google Shape;114;g9c028e001b_0_34"/>
          <p:cNvSpPr txBox="1"/>
          <p:nvPr/>
        </p:nvSpPr>
        <p:spPr>
          <a:xfrm>
            <a:off x="908050" y="10788650"/>
            <a:ext cx="4624500" cy="3699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2400"/>
              <a:buFont typeface="Calibri"/>
              <a:buNone/>
            </a:pPr>
            <a:r>
              <a:rPr lang="ms" sz="2400" b="0" i="0" u="none">
                <a:solidFill>
                  <a:schemeClr val="dk1"/>
                </a:solidFill>
                <a:latin typeface="Calibri"/>
                <a:ea typeface="Calibri"/>
                <a:cs typeface="Calibri"/>
                <a:sym typeface="Calibri"/>
              </a:rPr>
              <a:t>*</a:t>
            </a:r>
            <a:endParaRPr/>
          </a:p>
        </p:txBody>
      </p:sp>
      <p:sp>
        <p:nvSpPr>
          <p:cNvPr id="115" name="Google Shape;115;g9c028e001b_0_34"/>
          <p:cNvSpPr txBox="1"/>
          <p:nvPr/>
        </p:nvSpPr>
        <p:spPr>
          <a:xfrm>
            <a:off x="17138650" y="10623550"/>
            <a:ext cx="2719500" cy="3684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chemeClr val="dk1"/>
              </a:buClr>
              <a:buSzPts val="2400"/>
              <a:buFont typeface="Calibri"/>
              <a:buNone/>
            </a:pPr>
            <a:fld id="{00000000-1234-1234-1234-123412341234}" type="slidenum">
              <a:rPr lang="ms" sz="2400" b="0" i="0" u="none">
                <a:solidFill>
                  <a:schemeClr val="dk1"/>
                </a:solidFill>
                <a:latin typeface="Calibri"/>
                <a:ea typeface="Calibri"/>
                <a:cs typeface="Calibri"/>
                <a:sym typeface="Calibri"/>
              </a:rPr>
              <a:t>10</a:t>
            </a:fld>
            <a:endParaRPr/>
          </a:p>
        </p:txBody>
      </p:sp>
      <p:sp>
        <p:nvSpPr>
          <p:cNvPr id="116" name="Google Shape;116;g9c028e001b_0_34"/>
          <p:cNvSpPr txBox="1"/>
          <p:nvPr/>
        </p:nvSpPr>
        <p:spPr>
          <a:xfrm>
            <a:off x="1517650" y="1482925"/>
            <a:ext cx="16687800" cy="3565500"/>
          </a:xfrm>
          <a:prstGeom prst="rect">
            <a:avLst/>
          </a:prstGeom>
          <a:noFill/>
          <a:ln>
            <a:noFill/>
          </a:ln>
        </p:spPr>
        <p:txBody>
          <a:bodyPr spcFirstLastPara="1" wrap="square" lIns="91425" tIns="45700" rIns="91425" bIns="45700" anchor="t" anchorCtr="0">
            <a:noAutofit/>
          </a:bodyPr>
          <a:lstStyle/>
          <a:p>
            <a:pPr marL="0" lvl="0" indent="0" algn="l" rtl="0">
              <a:lnSpc>
                <a:spcPct val="130434"/>
              </a:lnSpc>
              <a:spcBef>
                <a:spcPts val="4500"/>
              </a:spcBef>
              <a:spcAft>
                <a:spcPts val="0"/>
              </a:spcAft>
              <a:buNone/>
            </a:pPr>
            <a:r>
              <a:rPr lang="ms" sz="3700">
                <a:solidFill>
                  <a:srgbClr val="16355A"/>
                </a:solidFill>
                <a:latin typeface="Helvetica Neue"/>
                <a:ea typeface="Helvetica Neue"/>
                <a:cs typeface="Helvetica Neue"/>
                <a:sym typeface="Helvetica Neue"/>
              </a:rPr>
              <a:t>2. </a:t>
            </a:r>
            <a:r>
              <a:rPr lang="ms" sz="3700" b="1">
                <a:solidFill>
                  <a:srgbClr val="16355A"/>
                </a:solidFill>
                <a:latin typeface="Helvetica Neue"/>
                <a:ea typeface="Helvetica Neue"/>
                <a:cs typeface="Helvetica Neue"/>
                <a:sym typeface="Helvetica Neue"/>
              </a:rPr>
              <a:t>Data pre-processing</a:t>
            </a:r>
            <a:endParaRPr sz="3700">
              <a:solidFill>
                <a:srgbClr val="16355A"/>
              </a:solidFill>
              <a:latin typeface="Helvetica Neue"/>
              <a:ea typeface="Helvetica Neue"/>
              <a:cs typeface="Helvetica Neue"/>
              <a:sym typeface="Helvetica Neue"/>
            </a:endParaRPr>
          </a:p>
          <a:p>
            <a:pPr marL="540000" lvl="0" indent="0" algn="l" rtl="0">
              <a:lnSpc>
                <a:spcPct val="130434"/>
              </a:lnSpc>
              <a:spcBef>
                <a:spcPts val="4500"/>
              </a:spcBef>
              <a:spcAft>
                <a:spcPts val="0"/>
              </a:spcAft>
              <a:buNone/>
            </a:pPr>
            <a:r>
              <a:rPr lang="ms" sz="3700">
                <a:solidFill>
                  <a:srgbClr val="16355A"/>
                </a:solidFill>
                <a:latin typeface="Helvetica Neue"/>
                <a:ea typeface="Helvetica Neue"/>
                <a:cs typeface="Helvetica Neue"/>
                <a:sym typeface="Helvetica Neue"/>
              </a:rPr>
              <a:t>Data pre-processing is one of the most important steps in machine learning. It is the most important step that helps in building machine learning models more accurately. In machine learning, there is an 80/20 rule. Every data scientist should spend 80% time for data pre-processing and 20% time to actually perform the analysis.</a:t>
            </a:r>
            <a:endParaRPr sz="3700">
              <a:solidFill>
                <a:srgbClr val="16355A"/>
              </a:solidFill>
              <a:latin typeface="Helvetica Neue"/>
              <a:ea typeface="Helvetica Neue"/>
              <a:cs typeface="Helvetica Neue"/>
              <a:sym typeface="Helvetica Neue"/>
            </a:endParaRPr>
          </a:p>
          <a:p>
            <a:pPr marL="540000" lvl="0" indent="0" algn="l" rtl="0">
              <a:lnSpc>
                <a:spcPct val="130434"/>
              </a:lnSpc>
              <a:spcBef>
                <a:spcPts val="4500"/>
              </a:spcBef>
              <a:spcAft>
                <a:spcPts val="0"/>
              </a:spcAft>
              <a:buNone/>
            </a:pPr>
            <a:endParaRPr sz="3700">
              <a:solidFill>
                <a:srgbClr val="16355A"/>
              </a:solidFill>
              <a:latin typeface="Helvetica Neue"/>
              <a:ea typeface="Helvetica Neue"/>
              <a:cs typeface="Helvetica Neue"/>
              <a:sym typeface="Helvetica Neue"/>
            </a:endParaRPr>
          </a:p>
          <a:p>
            <a:pPr marL="0" lvl="0" indent="457200" algn="l" rtl="0">
              <a:lnSpc>
                <a:spcPct val="130434"/>
              </a:lnSpc>
              <a:spcBef>
                <a:spcPts val="4500"/>
              </a:spcBef>
              <a:spcAft>
                <a:spcPts val="0"/>
              </a:spcAft>
              <a:buNone/>
            </a:pPr>
            <a:endParaRPr sz="3700">
              <a:solidFill>
                <a:srgbClr val="16355A"/>
              </a:solidFill>
              <a:latin typeface="Helvetica Neue"/>
              <a:ea typeface="Helvetica Neue"/>
              <a:cs typeface="Helvetica Neue"/>
              <a:sym typeface="Helvetica Neue"/>
            </a:endParaRPr>
          </a:p>
          <a:p>
            <a:pPr marL="0" lvl="0" indent="0" algn="l" rtl="0">
              <a:lnSpc>
                <a:spcPct val="130434"/>
              </a:lnSpc>
              <a:spcBef>
                <a:spcPts val="4500"/>
              </a:spcBef>
              <a:spcAft>
                <a:spcPts val="0"/>
              </a:spcAft>
              <a:buNone/>
            </a:pPr>
            <a:r>
              <a:rPr lang="ms" sz="3000" b="1">
                <a:solidFill>
                  <a:srgbClr val="292929"/>
                </a:solidFill>
                <a:highlight>
                  <a:srgbClr val="FFFFFF"/>
                </a:highlight>
              </a:rPr>
              <a:t>	</a:t>
            </a:r>
            <a:endParaRPr sz="3000" b="1">
              <a:solidFill>
                <a:srgbClr val="292929"/>
              </a:solidFill>
              <a:highlight>
                <a:srgbClr val="FFFFFF"/>
              </a:highlight>
            </a:endParaRPr>
          </a:p>
          <a:p>
            <a:pPr marL="0" marR="0" lvl="0" indent="0" algn="l" rtl="0">
              <a:lnSpc>
                <a:spcPct val="100000"/>
              </a:lnSpc>
              <a:spcBef>
                <a:spcPts val="0"/>
              </a:spcBef>
              <a:spcAft>
                <a:spcPts val="0"/>
              </a:spcAft>
              <a:buNone/>
            </a:pPr>
            <a:endParaRPr sz="5400" b="0" i="0" u="none">
              <a:solidFill>
                <a:schemeClr val="dk1"/>
              </a:solidFill>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9c028e001b_0_58"/>
          <p:cNvSpPr txBox="1"/>
          <p:nvPr/>
        </p:nvSpPr>
        <p:spPr>
          <a:xfrm>
            <a:off x="3575050" y="158750"/>
            <a:ext cx="12573000" cy="9240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6000"/>
              <a:buFont typeface="Calibri"/>
              <a:buNone/>
            </a:pPr>
            <a:r>
              <a:rPr lang="ms" sz="6000" b="1" i="0" u="none">
                <a:solidFill>
                  <a:schemeClr val="dk2"/>
                </a:solidFill>
                <a:latin typeface="Calibri"/>
                <a:ea typeface="Calibri"/>
                <a:cs typeface="Calibri"/>
                <a:sym typeface="Calibri"/>
              </a:rPr>
              <a:t>Proposed Methodology</a:t>
            </a:r>
            <a:endParaRPr/>
          </a:p>
        </p:txBody>
      </p:sp>
      <p:sp>
        <p:nvSpPr>
          <p:cNvPr id="122" name="Google Shape;122;g9c028e001b_0_58"/>
          <p:cNvSpPr txBox="1"/>
          <p:nvPr/>
        </p:nvSpPr>
        <p:spPr>
          <a:xfrm>
            <a:off x="908050" y="10788650"/>
            <a:ext cx="4624500" cy="3699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2400"/>
              <a:buFont typeface="Calibri"/>
              <a:buNone/>
            </a:pPr>
            <a:r>
              <a:rPr lang="ms" sz="2400" b="0" i="0" u="none">
                <a:solidFill>
                  <a:schemeClr val="dk1"/>
                </a:solidFill>
                <a:latin typeface="Calibri"/>
                <a:ea typeface="Calibri"/>
                <a:cs typeface="Calibri"/>
                <a:sym typeface="Calibri"/>
              </a:rPr>
              <a:t>*</a:t>
            </a:r>
            <a:endParaRPr/>
          </a:p>
        </p:txBody>
      </p:sp>
      <p:sp>
        <p:nvSpPr>
          <p:cNvPr id="123" name="Google Shape;123;g9c028e001b_0_58"/>
          <p:cNvSpPr txBox="1"/>
          <p:nvPr/>
        </p:nvSpPr>
        <p:spPr>
          <a:xfrm>
            <a:off x="17138650" y="10623550"/>
            <a:ext cx="2719500" cy="3684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chemeClr val="dk1"/>
              </a:buClr>
              <a:buSzPts val="2400"/>
              <a:buFont typeface="Calibri"/>
              <a:buNone/>
            </a:pPr>
            <a:fld id="{00000000-1234-1234-1234-123412341234}" type="slidenum">
              <a:rPr lang="ms" sz="2400" b="0" i="0" u="none">
                <a:solidFill>
                  <a:schemeClr val="dk1"/>
                </a:solidFill>
                <a:latin typeface="Calibri"/>
                <a:ea typeface="Calibri"/>
                <a:cs typeface="Calibri"/>
                <a:sym typeface="Calibri"/>
              </a:rPr>
              <a:t>11</a:t>
            </a:fld>
            <a:endParaRPr/>
          </a:p>
        </p:txBody>
      </p:sp>
      <p:sp>
        <p:nvSpPr>
          <p:cNvPr id="124" name="Google Shape;124;g9c028e001b_0_58"/>
          <p:cNvSpPr txBox="1"/>
          <p:nvPr/>
        </p:nvSpPr>
        <p:spPr>
          <a:xfrm>
            <a:off x="1517650" y="1482925"/>
            <a:ext cx="16687800" cy="3565500"/>
          </a:xfrm>
          <a:prstGeom prst="rect">
            <a:avLst/>
          </a:prstGeom>
          <a:noFill/>
          <a:ln>
            <a:noFill/>
          </a:ln>
        </p:spPr>
        <p:txBody>
          <a:bodyPr spcFirstLastPara="1" wrap="square" lIns="91425" tIns="45700" rIns="91425" bIns="45700" anchor="t" anchorCtr="0">
            <a:noAutofit/>
          </a:bodyPr>
          <a:lstStyle/>
          <a:p>
            <a:pPr marL="0" lvl="0" indent="0" algn="l" rtl="0">
              <a:lnSpc>
                <a:spcPct val="130434"/>
              </a:lnSpc>
              <a:spcBef>
                <a:spcPts val="4500"/>
              </a:spcBef>
              <a:spcAft>
                <a:spcPts val="0"/>
              </a:spcAft>
              <a:buNone/>
            </a:pPr>
            <a:r>
              <a:rPr lang="ms" sz="3700">
                <a:solidFill>
                  <a:srgbClr val="16355A"/>
                </a:solidFill>
                <a:latin typeface="Helvetica Neue"/>
                <a:ea typeface="Helvetica Neue"/>
                <a:cs typeface="Helvetica Neue"/>
                <a:sym typeface="Helvetica Neue"/>
              </a:rPr>
              <a:t>3. </a:t>
            </a:r>
            <a:r>
              <a:rPr lang="ms" sz="3700" b="1">
                <a:solidFill>
                  <a:srgbClr val="16355A"/>
                </a:solidFill>
                <a:latin typeface="Helvetica Neue"/>
                <a:ea typeface="Helvetica Neue"/>
                <a:cs typeface="Helvetica Neue"/>
                <a:sym typeface="Helvetica Neue"/>
              </a:rPr>
              <a:t>Data Visualization</a:t>
            </a:r>
            <a:endParaRPr sz="3700" b="1">
              <a:solidFill>
                <a:srgbClr val="16355A"/>
              </a:solidFill>
              <a:latin typeface="Helvetica Neue"/>
              <a:ea typeface="Helvetica Neue"/>
              <a:cs typeface="Helvetica Neue"/>
              <a:sym typeface="Helvetica Neue"/>
            </a:endParaRPr>
          </a:p>
          <a:p>
            <a:pPr marL="540000" lvl="0" indent="0" algn="l" rtl="0">
              <a:lnSpc>
                <a:spcPct val="130434"/>
              </a:lnSpc>
              <a:spcBef>
                <a:spcPts val="4500"/>
              </a:spcBef>
              <a:spcAft>
                <a:spcPts val="0"/>
              </a:spcAft>
              <a:buNone/>
            </a:pPr>
            <a:r>
              <a:rPr lang="ms" sz="3700">
                <a:solidFill>
                  <a:srgbClr val="16355A"/>
                </a:solidFill>
                <a:latin typeface="Helvetica Neue"/>
                <a:ea typeface="Helvetica Neue"/>
                <a:cs typeface="Helvetica Neue"/>
                <a:sym typeface="Helvetica Neue"/>
              </a:rPr>
              <a:t>Data Visualization is essential for the human brain to processes information, using charts or graphs to visualize large amounts of complex data is easier than poring over spreadsheets or reports. Data visualization is a quick, easy way to convey concepts in a universal manner – and you can experiment with different scenarios by making slight adjustments.</a:t>
            </a:r>
            <a:endParaRPr sz="3700">
              <a:solidFill>
                <a:srgbClr val="16355A"/>
              </a:solidFill>
              <a:latin typeface="Helvetica Neue"/>
              <a:ea typeface="Helvetica Neue"/>
              <a:cs typeface="Helvetica Neue"/>
              <a:sym typeface="Helvetica Neue"/>
            </a:endParaRPr>
          </a:p>
          <a:p>
            <a:pPr marL="0" lvl="0" indent="457200" algn="l" rtl="0">
              <a:lnSpc>
                <a:spcPct val="130434"/>
              </a:lnSpc>
              <a:spcBef>
                <a:spcPts val="4500"/>
              </a:spcBef>
              <a:spcAft>
                <a:spcPts val="0"/>
              </a:spcAft>
              <a:buNone/>
            </a:pPr>
            <a:endParaRPr sz="3700">
              <a:solidFill>
                <a:srgbClr val="16355A"/>
              </a:solidFill>
              <a:latin typeface="Helvetica Neue"/>
              <a:ea typeface="Helvetica Neue"/>
              <a:cs typeface="Helvetica Neue"/>
              <a:sym typeface="Helvetica Neue"/>
            </a:endParaRPr>
          </a:p>
          <a:p>
            <a:pPr marL="0" lvl="0" indent="0" algn="l" rtl="0">
              <a:lnSpc>
                <a:spcPct val="130434"/>
              </a:lnSpc>
              <a:spcBef>
                <a:spcPts val="4500"/>
              </a:spcBef>
              <a:spcAft>
                <a:spcPts val="0"/>
              </a:spcAft>
              <a:buNone/>
            </a:pPr>
            <a:r>
              <a:rPr lang="ms" sz="3000" b="1">
                <a:solidFill>
                  <a:srgbClr val="292929"/>
                </a:solidFill>
                <a:highlight>
                  <a:srgbClr val="FFFFFF"/>
                </a:highlight>
              </a:rPr>
              <a:t>	</a:t>
            </a:r>
            <a:endParaRPr sz="3000" b="1">
              <a:solidFill>
                <a:srgbClr val="292929"/>
              </a:solidFill>
              <a:highlight>
                <a:srgbClr val="FFFFFF"/>
              </a:highlight>
            </a:endParaRPr>
          </a:p>
          <a:p>
            <a:pPr marL="0" marR="0" lvl="0" indent="0" algn="l" rtl="0">
              <a:lnSpc>
                <a:spcPct val="100000"/>
              </a:lnSpc>
              <a:spcBef>
                <a:spcPts val="0"/>
              </a:spcBef>
              <a:spcAft>
                <a:spcPts val="0"/>
              </a:spcAft>
              <a:buNone/>
            </a:pPr>
            <a:endParaRPr sz="5400" b="0" i="0" u="none">
              <a:solidFill>
                <a:schemeClr val="dk1"/>
              </a:solidFill>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g9c028e001b_0_43"/>
          <p:cNvSpPr txBox="1"/>
          <p:nvPr/>
        </p:nvSpPr>
        <p:spPr>
          <a:xfrm>
            <a:off x="3575050" y="158750"/>
            <a:ext cx="12573000" cy="9240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6000"/>
              <a:buFont typeface="Calibri"/>
              <a:buNone/>
            </a:pPr>
            <a:r>
              <a:rPr lang="ms" sz="6000" b="1" i="0" u="none">
                <a:solidFill>
                  <a:schemeClr val="dk2"/>
                </a:solidFill>
                <a:latin typeface="Calibri"/>
                <a:ea typeface="Calibri"/>
                <a:cs typeface="Calibri"/>
                <a:sym typeface="Calibri"/>
              </a:rPr>
              <a:t>Proposed Methodology</a:t>
            </a:r>
            <a:endParaRPr/>
          </a:p>
        </p:txBody>
      </p:sp>
      <p:sp>
        <p:nvSpPr>
          <p:cNvPr id="130" name="Google Shape;130;g9c028e001b_0_43"/>
          <p:cNvSpPr txBox="1"/>
          <p:nvPr/>
        </p:nvSpPr>
        <p:spPr>
          <a:xfrm>
            <a:off x="908050" y="10788650"/>
            <a:ext cx="4624500" cy="3699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2400"/>
              <a:buFont typeface="Calibri"/>
              <a:buNone/>
            </a:pPr>
            <a:r>
              <a:rPr lang="ms" sz="2400" b="0" i="0" u="none">
                <a:solidFill>
                  <a:schemeClr val="dk1"/>
                </a:solidFill>
                <a:latin typeface="Calibri"/>
                <a:ea typeface="Calibri"/>
                <a:cs typeface="Calibri"/>
                <a:sym typeface="Calibri"/>
              </a:rPr>
              <a:t>*</a:t>
            </a:r>
            <a:endParaRPr/>
          </a:p>
        </p:txBody>
      </p:sp>
      <p:sp>
        <p:nvSpPr>
          <p:cNvPr id="131" name="Google Shape;131;g9c028e001b_0_43"/>
          <p:cNvSpPr txBox="1"/>
          <p:nvPr/>
        </p:nvSpPr>
        <p:spPr>
          <a:xfrm>
            <a:off x="17138650" y="10623550"/>
            <a:ext cx="2719500" cy="3684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chemeClr val="dk1"/>
              </a:buClr>
              <a:buSzPts val="2400"/>
              <a:buFont typeface="Calibri"/>
              <a:buNone/>
            </a:pPr>
            <a:fld id="{00000000-1234-1234-1234-123412341234}" type="slidenum">
              <a:rPr lang="ms" sz="2400" b="0" i="0" u="none">
                <a:solidFill>
                  <a:schemeClr val="dk1"/>
                </a:solidFill>
                <a:latin typeface="Calibri"/>
                <a:ea typeface="Calibri"/>
                <a:cs typeface="Calibri"/>
                <a:sym typeface="Calibri"/>
              </a:rPr>
              <a:t>12</a:t>
            </a:fld>
            <a:endParaRPr/>
          </a:p>
        </p:txBody>
      </p:sp>
      <p:sp>
        <p:nvSpPr>
          <p:cNvPr id="132" name="Google Shape;132;g9c028e001b_0_43"/>
          <p:cNvSpPr txBox="1"/>
          <p:nvPr/>
        </p:nvSpPr>
        <p:spPr>
          <a:xfrm>
            <a:off x="1517650" y="1482925"/>
            <a:ext cx="16687800" cy="3565500"/>
          </a:xfrm>
          <a:prstGeom prst="rect">
            <a:avLst/>
          </a:prstGeom>
          <a:noFill/>
          <a:ln>
            <a:noFill/>
          </a:ln>
        </p:spPr>
        <p:txBody>
          <a:bodyPr spcFirstLastPara="1" wrap="square" lIns="91425" tIns="45700" rIns="91425" bIns="45700" anchor="t" anchorCtr="0">
            <a:noAutofit/>
          </a:bodyPr>
          <a:lstStyle/>
          <a:p>
            <a:pPr marL="0" lvl="0" indent="0" algn="l" rtl="0">
              <a:lnSpc>
                <a:spcPct val="130434"/>
              </a:lnSpc>
              <a:spcBef>
                <a:spcPts val="4500"/>
              </a:spcBef>
              <a:spcAft>
                <a:spcPts val="0"/>
              </a:spcAft>
              <a:buNone/>
            </a:pPr>
            <a:r>
              <a:rPr lang="ms" sz="3700">
                <a:solidFill>
                  <a:srgbClr val="16355A"/>
                </a:solidFill>
                <a:latin typeface="Helvetica Neue"/>
                <a:ea typeface="Helvetica Neue"/>
                <a:cs typeface="Helvetica Neue"/>
                <a:sym typeface="Helvetica Neue"/>
              </a:rPr>
              <a:t>3.</a:t>
            </a:r>
            <a:r>
              <a:rPr lang="ms" sz="3700" b="1">
                <a:solidFill>
                  <a:srgbClr val="16355A"/>
                </a:solidFill>
                <a:latin typeface="Helvetica Neue"/>
                <a:ea typeface="Helvetica Neue"/>
                <a:cs typeface="Helvetica Neue"/>
                <a:sym typeface="Helvetica Neue"/>
              </a:rPr>
              <a:t>Researching the model that will be best for the type of data</a:t>
            </a:r>
            <a:endParaRPr sz="3700">
              <a:solidFill>
                <a:srgbClr val="16355A"/>
              </a:solidFill>
              <a:latin typeface="Helvetica Neue"/>
              <a:ea typeface="Helvetica Neue"/>
              <a:cs typeface="Helvetica Neue"/>
              <a:sym typeface="Helvetica Neue"/>
            </a:endParaRPr>
          </a:p>
          <a:p>
            <a:pPr marL="269999" marR="0" lvl="0" indent="0" algn="l" rtl="0">
              <a:lnSpc>
                <a:spcPct val="130434"/>
              </a:lnSpc>
              <a:spcBef>
                <a:spcPts val="4500"/>
              </a:spcBef>
              <a:spcAft>
                <a:spcPts val="0"/>
              </a:spcAft>
              <a:buNone/>
            </a:pPr>
            <a:r>
              <a:rPr lang="ms" sz="3500">
                <a:solidFill>
                  <a:srgbClr val="16355A"/>
                </a:solidFill>
                <a:latin typeface="Helvetica Neue"/>
                <a:ea typeface="Helvetica Neue"/>
                <a:cs typeface="Helvetica Neue"/>
                <a:sym typeface="Helvetica Neue"/>
              </a:rPr>
              <a:t>Our main goal is to train the best performing model possible, using the pre-processed data.Model we are going to use in our project is called Isolation Forest Algorithm.Isolation Forest is similar in principle to Random Forest and is built on the basis of decision trees. Isolation Forest, however, identifies anomalies or outliers rather than profiling normal data points. Isolation Forest isolates observations by randomly selecting a feature and then randomly selecting a split value between the maximum and minimum values of that selected feature. This split depends on how long it takes to separate the points.Random partitioning produces noticeably shorter paths for anomalies. When a forest of random trees collectively produces shorter path lengths for particular samples, they are highly likely to be anomalies.</a:t>
            </a:r>
            <a:endParaRPr sz="1000">
              <a:solidFill>
                <a:srgbClr val="404040"/>
              </a:solidFill>
              <a:highlight>
                <a:srgbClr val="FCFCFC"/>
              </a:highlight>
              <a:latin typeface="Helvetica Neue"/>
              <a:ea typeface="Helvetica Neue"/>
              <a:cs typeface="Helvetica Neue"/>
              <a:sym typeface="Helvetica Neue"/>
            </a:endParaRPr>
          </a:p>
          <a:p>
            <a:pPr marL="0" lvl="0" indent="0" algn="l" rtl="0">
              <a:lnSpc>
                <a:spcPct val="130434"/>
              </a:lnSpc>
              <a:spcBef>
                <a:spcPts val="4500"/>
              </a:spcBef>
              <a:spcAft>
                <a:spcPts val="0"/>
              </a:spcAft>
              <a:buNone/>
            </a:pPr>
            <a:endParaRPr sz="3700">
              <a:solidFill>
                <a:srgbClr val="16355A"/>
              </a:solidFill>
              <a:latin typeface="Helvetica Neue"/>
              <a:ea typeface="Helvetica Neue"/>
              <a:cs typeface="Helvetica Neue"/>
              <a:sym typeface="Helvetica Neue"/>
            </a:endParaRPr>
          </a:p>
          <a:p>
            <a:pPr marL="0" marR="0" lvl="0" indent="0" algn="l" rtl="0">
              <a:lnSpc>
                <a:spcPct val="100000"/>
              </a:lnSpc>
              <a:spcBef>
                <a:spcPts val="0"/>
              </a:spcBef>
              <a:spcAft>
                <a:spcPts val="0"/>
              </a:spcAft>
              <a:buNone/>
            </a:pPr>
            <a:endParaRPr sz="5400" b="0" i="0" u="none">
              <a:solidFill>
                <a:schemeClr val="dk1"/>
              </a:solidFill>
              <a:latin typeface="Helvetica Neue"/>
              <a:ea typeface="Helvetica Neue"/>
              <a:cs typeface="Helvetica Neue"/>
              <a:sym typeface="Helvetica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9c028e001b_0_24"/>
          <p:cNvSpPr txBox="1"/>
          <p:nvPr/>
        </p:nvSpPr>
        <p:spPr>
          <a:xfrm>
            <a:off x="3575050" y="158750"/>
            <a:ext cx="12573000" cy="9240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6000"/>
              <a:buFont typeface="Calibri"/>
              <a:buNone/>
            </a:pPr>
            <a:r>
              <a:rPr lang="ms" sz="6000" b="1" i="0" u="none">
                <a:solidFill>
                  <a:schemeClr val="dk2"/>
                </a:solidFill>
                <a:latin typeface="Calibri"/>
                <a:ea typeface="Calibri"/>
                <a:cs typeface="Calibri"/>
                <a:sym typeface="Calibri"/>
              </a:rPr>
              <a:t>Proposed Methodology</a:t>
            </a:r>
            <a:endParaRPr/>
          </a:p>
        </p:txBody>
      </p:sp>
      <p:sp>
        <p:nvSpPr>
          <p:cNvPr id="138" name="Google Shape;138;g9c028e001b_0_24"/>
          <p:cNvSpPr txBox="1"/>
          <p:nvPr/>
        </p:nvSpPr>
        <p:spPr>
          <a:xfrm>
            <a:off x="908050" y="10788650"/>
            <a:ext cx="4624500" cy="3699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2400"/>
              <a:buFont typeface="Calibri"/>
              <a:buNone/>
            </a:pPr>
            <a:r>
              <a:rPr lang="ms" sz="2400" b="0" i="0" u="none">
                <a:solidFill>
                  <a:schemeClr val="dk1"/>
                </a:solidFill>
                <a:latin typeface="Calibri"/>
                <a:ea typeface="Calibri"/>
                <a:cs typeface="Calibri"/>
                <a:sym typeface="Calibri"/>
              </a:rPr>
              <a:t>*</a:t>
            </a:r>
            <a:endParaRPr/>
          </a:p>
        </p:txBody>
      </p:sp>
      <p:sp>
        <p:nvSpPr>
          <p:cNvPr id="139" name="Google Shape;139;g9c028e001b_0_24"/>
          <p:cNvSpPr txBox="1"/>
          <p:nvPr/>
        </p:nvSpPr>
        <p:spPr>
          <a:xfrm>
            <a:off x="17138650" y="10623550"/>
            <a:ext cx="2719500" cy="3684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chemeClr val="dk1"/>
              </a:buClr>
              <a:buSzPts val="2400"/>
              <a:buFont typeface="Calibri"/>
              <a:buNone/>
            </a:pPr>
            <a:fld id="{00000000-1234-1234-1234-123412341234}" type="slidenum">
              <a:rPr lang="ms" sz="2400" b="0" i="0" u="none">
                <a:solidFill>
                  <a:schemeClr val="dk1"/>
                </a:solidFill>
                <a:latin typeface="Calibri"/>
                <a:ea typeface="Calibri"/>
                <a:cs typeface="Calibri"/>
                <a:sym typeface="Calibri"/>
              </a:rPr>
              <a:t>13</a:t>
            </a:fld>
            <a:endParaRPr/>
          </a:p>
        </p:txBody>
      </p:sp>
      <p:sp>
        <p:nvSpPr>
          <p:cNvPr id="140" name="Google Shape;140;g9c028e001b_0_24"/>
          <p:cNvSpPr txBox="1"/>
          <p:nvPr/>
        </p:nvSpPr>
        <p:spPr>
          <a:xfrm>
            <a:off x="1517650" y="1920875"/>
            <a:ext cx="16687800" cy="35655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1400"/>
              </a:spcBef>
              <a:spcAft>
                <a:spcPts val="0"/>
              </a:spcAft>
              <a:buNone/>
            </a:pPr>
            <a:r>
              <a:rPr lang="ms" sz="3000">
                <a:solidFill>
                  <a:srgbClr val="292929"/>
                </a:solidFill>
                <a:highlight>
                  <a:srgbClr val="FFFFFF"/>
                </a:highlight>
                <a:latin typeface="Georgia"/>
                <a:ea typeface="Georgia"/>
                <a:cs typeface="Georgia"/>
                <a:sym typeface="Georgia"/>
              </a:rPr>
              <a:t>4.</a:t>
            </a:r>
            <a:r>
              <a:rPr lang="ms" sz="3700" b="1">
                <a:solidFill>
                  <a:srgbClr val="16355A"/>
                </a:solidFill>
                <a:latin typeface="Helvetica Neue"/>
                <a:ea typeface="Helvetica Neue"/>
                <a:cs typeface="Helvetica Neue"/>
                <a:sym typeface="Helvetica Neue"/>
              </a:rPr>
              <a:t>Training and testing the model on data</a:t>
            </a:r>
            <a:endParaRPr sz="3000" b="1">
              <a:solidFill>
                <a:srgbClr val="292929"/>
              </a:solidFill>
              <a:highlight>
                <a:srgbClr val="FFFFFF"/>
              </a:highlight>
            </a:endParaRPr>
          </a:p>
          <a:p>
            <a:pPr marL="450000" lvl="0" indent="0" algn="l" rtl="0">
              <a:lnSpc>
                <a:spcPct val="150000"/>
              </a:lnSpc>
              <a:spcBef>
                <a:spcPts val="1400"/>
              </a:spcBef>
              <a:spcAft>
                <a:spcPts val="0"/>
              </a:spcAft>
              <a:buNone/>
            </a:pPr>
            <a:r>
              <a:rPr lang="ms" sz="3500">
                <a:solidFill>
                  <a:srgbClr val="16355A"/>
                </a:solidFill>
                <a:latin typeface="Helvetica Neue"/>
                <a:ea typeface="Helvetica Neue"/>
                <a:cs typeface="Helvetica Neue"/>
                <a:sym typeface="Helvetica Neue"/>
              </a:rPr>
              <a:t>For training a model we are initially splitting the data set into 3 three sections which are ‘Training data’ ,‘Validation data’ and ‘Testing data’.You train the classifier using ‘training data set’, tune the parameters using ‘validation set’ and then test the performance of your classifier on unseen ‘test data set’. An important point to note is that during training the classifier only the training and/or validation set is available. The test data set must not be used during training the classifier. The test set will only be available during testing the classifier.</a:t>
            </a:r>
            <a:endParaRPr sz="5400">
              <a:solidFill>
                <a:schemeClr val="dk1"/>
              </a:solidFill>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g9c028e001b_0_51"/>
          <p:cNvSpPr txBox="1"/>
          <p:nvPr/>
        </p:nvSpPr>
        <p:spPr>
          <a:xfrm>
            <a:off x="3575050" y="158750"/>
            <a:ext cx="12573000" cy="9240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6000"/>
              <a:buFont typeface="Calibri"/>
              <a:buNone/>
            </a:pPr>
            <a:r>
              <a:rPr lang="ms" sz="6000" b="1" i="0" u="none">
                <a:solidFill>
                  <a:schemeClr val="dk2"/>
                </a:solidFill>
                <a:latin typeface="Calibri"/>
                <a:ea typeface="Calibri"/>
                <a:cs typeface="Calibri"/>
                <a:sym typeface="Calibri"/>
              </a:rPr>
              <a:t>Proposed Methodology</a:t>
            </a:r>
            <a:endParaRPr/>
          </a:p>
        </p:txBody>
      </p:sp>
      <p:sp>
        <p:nvSpPr>
          <p:cNvPr id="146" name="Google Shape;146;g9c028e001b_0_51"/>
          <p:cNvSpPr txBox="1"/>
          <p:nvPr/>
        </p:nvSpPr>
        <p:spPr>
          <a:xfrm>
            <a:off x="908050" y="10788650"/>
            <a:ext cx="4624500" cy="3699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2400"/>
              <a:buFont typeface="Calibri"/>
              <a:buNone/>
            </a:pPr>
            <a:r>
              <a:rPr lang="ms" sz="2400" b="0" i="0" u="none">
                <a:solidFill>
                  <a:schemeClr val="dk1"/>
                </a:solidFill>
                <a:latin typeface="Calibri"/>
                <a:ea typeface="Calibri"/>
                <a:cs typeface="Calibri"/>
                <a:sym typeface="Calibri"/>
              </a:rPr>
              <a:t>*</a:t>
            </a:r>
            <a:endParaRPr/>
          </a:p>
        </p:txBody>
      </p:sp>
      <p:sp>
        <p:nvSpPr>
          <p:cNvPr id="147" name="Google Shape;147;g9c028e001b_0_51"/>
          <p:cNvSpPr txBox="1"/>
          <p:nvPr/>
        </p:nvSpPr>
        <p:spPr>
          <a:xfrm>
            <a:off x="17138650" y="10623550"/>
            <a:ext cx="2719500" cy="3684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chemeClr val="dk1"/>
              </a:buClr>
              <a:buSzPts val="2400"/>
              <a:buFont typeface="Calibri"/>
              <a:buNone/>
            </a:pPr>
            <a:fld id="{00000000-1234-1234-1234-123412341234}" type="slidenum">
              <a:rPr lang="ms" sz="2400" b="0" i="0" u="none">
                <a:solidFill>
                  <a:schemeClr val="dk1"/>
                </a:solidFill>
                <a:latin typeface="Calibri"/>
                <a:ea typeface="Calibri"/>
                <a:cs typeface="Calibri"/>
                <a:sym typeface="Calibri"/>
              </a:rPr>
              <a:t>14</a:t>
            </a:fld>
            <a:endParaRPr/>
          </a:p>
        </p:txBody>
      </p:sp>
      <p:sp>
        <p:nvSpPr>
          <p:cNvPr id="148" name="Google Shape;148;g9c028e001b_0_51"/>
          <p:cNvSpPr txBox="1"/>
          <p:nvPr/>
        </p:nvSpPr>
        <p:spPr>
          <a:xfrm>
            <a:off x="1517650" y="1920875"/>
            <a:ext cx="16687800" cy="35655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1400"/>
              </a:spcBef>
              <a:spcAft>
                <a:spcPts val="0"/>
              </a:spcAft>
              <a:buNone/>
            </a:pPr>
            <a:r>
              <a:rPr lang="ms" sz="3000">
                <a:solidFill>
                  <a:srgbClr val="292929"/>
                </a:solidFill>
                <a:highlight>
                  <a:srgbClr val="FFFFFF"/>
                </a:highlight>
                <a:latin typeface="Georgia"/>
                <a:ea typeface="Georgia"/>
                <a:cs typeface="Georgia"/>
                <a:sym typeface="Georgia"/>
              </a:rPr>
              <a:t>4.</a:t>
            </a:r>
            <a:r>
              <a:rPr lang="ms" sz="3700" b="1">
                <a:solidFill>
                  <a:srgbClr val="16355A"/>
                </a:solidFill>
                <a:latin typeface="Helvetica Neue"/>
                <a:ea typeface="Helvetica Neue"/>
                <a:cs typeface="Helvetica Neue"/>
                <a:sym typeface="Helvetica Neue"/>
              </a:rPr>
              <a:t>Training and testing the model on data</a:t>
            </a:r>
            <a:endParaRPr sz="3000" b="1">
              <a:solidFill>
                <a:srgbClr val="292929"/>
              </a:solidFill>
              <a:highlight>
                <a:srgbClr val="FFFFFF"/>
              </a:highlight>
            </a:endParaRPr>
          </a:p>
          <a:p>
            <a:pPr marL="450000" lvl="0" indent="0" algn="l" rtl="0">
              <a:lnSpc>
                <a:spcPct val="150000"/>
              </a:lnSpc>
              <a:spcBef>
                <a:spcPts val="1400"/>
              </a:spcBef>
              <a:spcAft>
                <a:spcPts val="0"/>
              </a:spcAft>
              <a:buNone/>
            </a:pPr>
            <a:r>
              <a:rPr lang="ms" sz="3500">
                <a:solidFill>
                  <a:srgbClr val="16355A"/>
                </a:solidFill>
                <a:latin typeface="Helvetica Neue"/>
                <a:ea typeface="Helvetica Neue"/>
                <a:cs typeface="Helvetica Neue"/>
                <a:sym typeface="Helvetica Neue"/>
              </a:rPr>
              <a:t>For training a model we are initially splitting the data set into 3 three sections which are ‘Training data’ ,‘Validation data’ and ‘Testing data’.You train the classifier using ‘training data set’, tune the parameters using ‘validation set’ and then test the performance of your classifier on unseen ‘test data set’. An important point to note is that during training the classifier only the training and/or validation set is available. The test data set must not be used during training the classifier. The test set will only be available during testing the classifier.</a:t>
            </a:r>
            <a:endParaRPr sz="5400">
              <a:solidFill>
                <a:schemeClr val="dk1"/>
              </a:solidFill>
              <a:latin typeface="Helvetica Neue"/>
              <a:ea typeface="Helvetica Neue"/>
              <a:cs typeface="Helvetica Neue"/>
              <a:sym typeface="Helvetica Neu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0"/>
          <p:cNvSpPr txBox="1"/>
          <p:nvPr/>
        </p:nvSpPr>
        <p:spPr>
          <a:xfrm>
            <a:off x="908050" y="10788650"/>
            <a:ext cx="4624387" cy="36988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dk1"/>
              </a:buClr>
              <a:buSzPts val="2400"/>
              <a:buFont typeface="Calibri"/>
              <a:buNone/>
            </a:pPr>
            <a:r>
              <a:rPr lang="ms" sz="2400" b="0" i="0" u="none">
                <a:solidFill>
                  <a:schemeClr val="dk1"/>
                </a:solidFill>
                <a:latin typeface="Calibri"/>
                <a:ea typeface="Calibri"/>
                <a:cs typeface="Calibri"/>
                <a:sym typeface="Calibri"/>
              </a:rPr>
              <a:t>*</a:t>
            </a:r>
            <a:endParaRPr/>
          </a:p>
        </p:txBody>
      </p:sp>
      <p:sp>
        <p:nvSpPr>
          <p:cNvPr id="154" name="Google Shape;154;p10"/>
          <p:cNvSpPr txBox="1"/>
          <p:nvPr/>
        </p:nvSpPr>
        <p:spPr>
          <a:xfrm>
            <a:off x="17138650" y="10623550"/>
            <a:ext cx="2719387" cy="36830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chemeClr val="dk1"/>
              </a:buClr>
              <a:buSzPts val="2400"/>
              <a:buFont typeface="Calibri"/>
              <a:buNone/>
            </a:pPr>
            <a:fld id="{00000000-1234-1234-1234-123412341234}" type="slidenum">
              <a:rPr lang="ms" sz="2400" b="0" i="0" u="none">
                <a:solidFill>
                  <a:schemeClr val="dk1"/>
                </a:solidFill>
                <a:latin typeface="Calibri"/>
                <a:ea typeface="Calibri"/>
                <a:cs typeface="Calibri"/>
                <a:sym typeface="Calibri"/>
              </a:rPr>
              <a:t>15</a:t>
            </a:fld>
            <a:endParaRPr/>
          </a:p>
        </p:txBody>
      </p:sp>
      <p:sp>
        <p:nvSpPr>
          <p:cNvPr id="155" name="Google Shape;155;p10"/>
          <p:cNvSpPr txBox="1"/>
          <p:nvPr/>
        </p:nvSpPr>
        <p:spPr>
          <a:xfrm>
            <a:off x="1517650" y="1920875"/>
            <a:ext cx="16687800" cy="2617787"/>
          </a:xfrm>
          <a:prstGeom prst="rect">
            <a:avLst/>
          </a:prstGeom>
          <a:noFill/>
          <a:ln>
            <a:noFill/>
          </a:ln>
        </p:spPr>
        <p:txBody>
          <a:bodyPr spcFirstLastPara="1" wrap="square" lIns="91425" tIns="45700" rIns="91425" bIns="45700" anchor="t" anchorCtr="0">
            <a:spAutoFit/>
          </a:bodyPr>
          <a:lstStyle/>
          <a:p>
            <a:pPr marL="457200" marR="0" lvl="0" indent="-454025" algn="just" rtl="0">
              <a:lnSpc>
                <a:spcPct val="114000"/>
              </a:lnSpc>
              <a:spcBef>
                <a:spcPts val="0"/>
              </a:spcBef>
              <a:spcAft>
                <a:spcPts val="0"/>
              </a:spcAft>
              <a:buClr>
                <a:srgbClr val="000000"/>
              </a:buClr>
              <a:buSzPts val="2430"/>
              <a:buFont typeface="Arial"/>
              <a:buChar char="•"/>
            </a:pPr>
            <a:r>
              <a:rPr lang="ms" sz="5400" b="0" i="0" u="none">
                <a:solidFill>
                  <a:srgbClr val="000000"/>
                </a:solidFill>
                <a:latin typeface="Helvetica Neue"/>
                <a:ea typeface="Helvetica Neue"/>
                <a:cs typeface="Helvetica Neue"/>
                <a:sym typeface="Helvetica Neue"/>
              </a:rPr>
              <a:t>Platform / Tools/ Front–end/ Back end  Requirements</a:t>
            </a:r>
            <a:endParaRPr/>
          </a:p>
          <a:p>
            <a:pPr marL="0" marR="0" lvl="0" indent="0" algn="l" rtl="0">
              <a:lnSpc>
                <a:spcPct val="100000"/>
              </a:lnSpc>
              <a:spcBef>
                <a:spcPts val="0"/>
              </a:spcBef>
              <a:spcAft>
                <a:spcPts val="0"/>
              </a:spcAft>
              <a:buNone/>
            </a:pPr>
            <a:endParaRPr sz="5400" b="0" i="0" u="none">
              <a:solidFill>
                <a:srgbClr val="000000"/>
              </a:solidFill>
              <a:latin typeface="Helvetica Neue"/>
              <a:ea typeface="Helvetica Neue"/>
              <a:cs typeface="Helvetica Neue"/>
              <a:sym typeface="Helvetica Neue"/>
            </a:endParaRPr>
          </a:p>
        </p:txBody>
      </p:sp>
      <p:sp>
        <p:nvSpPr>
          <p:cNvPr id="156" name="Google Shape;156;p10"/>
          <p:cNvSpPr txBox="1"/>
          <p:nvPr/>
        </p:nvSpPr>
        <p:spPr>
          <a:xfrm>
            <a:off x="5175250" y="268287"/>
            <a:ext cx="10210800" cy="8001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dk2"/>
              </a:buClr>
              <a:buSzPts val="5200"/>
              <a:buFont typeface="Calibri"/>
              <a:buNone/>
            </a:pPr>
            <a:r>
              <a:rPr lang="ms" sz="5200" b="1" i="0" u="none">
                <a:solidFill>
                  <a:schemeClr val="dk2"/>
                </a:solidFill>
                <a:latin typeface="Calibri"/>
                <a:ea typeface="Calibri"/>
                <a:cs typeface="Calibri"/>
                <a:sym typeface="Calibri"/>
              </a:rPr>
              <a:t>Hardware &amp; Software Requirements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1"/>
          <p:cNvSpPr txBox="1"/>
          <p:nvPr/>
        </p:nvSpPr>
        <p:spPr>
          <a:xfrm>
            <a:off x="908050" y="10788650"/>
            <a:ext cx="4624387" cy="36988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dk1"/>
              </a:buClr>
              <a:buSzPts val="2400"/>
              <a:buFont typeface="Calibri"/>
              <a:buNone/>
            </a:pPr>
            <a:r>
              <a:rPr lang="ms" sz="2400" b="0" i="0" u="none">
                <a:solidFill>
                  <a:schemeClr val="dk1"/>
                </a:solidFill>
                <a:latin typeface="Calibri"/>
                <a:ea typeface="Calibri"/>
                <a:cs typeface="Calibri"/>
                <a:sym typeface="Calibri"/>
              </a:rPr>
              <a:t>*</a:t>
            </a:r>
            <a:endParaRPr/>
          </a:p>
        </p:txBody>
      </p:sp>
      <p:sp>
        <p:nvSpPr>
          <p:cNvPr id="162" name="Google Shape;162;p11"/>
          <p:cNvSpPr txBox="1"/>
          <p:nvPr/>
        </p:nvSpPr>
        <p:spPr>
          <a:xfrm>
            <a:off x="17138650" y="10623550"/>
            <a:ext cx="2719387" cy="36830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chemeClr val="dk1"/>
              </a:buClr>
              <a:buSzPts val="2400"/>
              <a:buFont typeface="Calibri"/>
              <a:buNone/>
            </a:pPr>
            <a:fld id="{00000000-1234-1234-1234-123412341234}" type="slidenum">
              <a:rPr lang="ms" sz="2400" b="0" i="0" u="none">
                <a:solidFill>
                  <a:schemeClr val="dk1"/>
                </a:solidFill>
                <a:latin typeface="Calibri"/>
                <a:ea typeface="Calibri"/>
                <a:cs typeface="Calibri"/>
                <a:sym typeface="Calibri"/>
              </a:rPr>
              <a:t>16</a:t>
            </a:fld>
            <a:endParaRPr/>
          </a:p>
        </p:txBody>
      </p:sp>
      <p:sp>
        <p:nvSpPr>
          <p:cNvPr id="163" name="Google Shape;163;p11"/>
          <p:cNvSpPr txBox="1"/>
          <p:nvPr/>
        </p:nvSpPr>
        <p:spPr>
          <a:xfrm>
            <a:off x="908050" y="1920875"/>
            <a:ext cx="17830801" cy="841533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chemeClr val="dk1"/>
              </a:buClr>
              <a:buSzPts val="2800"/>
              <a:buFont typeface="Calibri"/>
              <a:buNone/>
            </a:pPr>
            <a:r>
              <a:rPr lang="ms" sz="2800" b="0" i="0" u="none">
                <a:solidFill>
                  <a:schemeClr val="dk1"/>
                </a:solidFill>
                <a:latin typeface="Calibri"/>
                <a:ea typeface="Calibri"/>
                <a:cs typeface="Calibri"/>
                <a:sym typeface="Calibri"/>
              </a:rPr>
              <a:t>[1] M. Kumar, M. Hanumanthappa and T. V. S. Kumar, "Intrusion Detection System using decision tree algorithm," 2012 IEEE 14th International Conference on Communication Technology, Chengdu, 2012, pp. 629- 634.</a:t>
            </a:r>
            <a:endParaRPr/>
          </a:p>
          <a:p>
            <a:pPr marL="0" marR="0" lvl="0" indent="0" algn="l" rtl="0">
              <a:lnSpc>
                <a:spcPct val="150000"/>
              </a:lnSpc>
              <a:spcBef>
                <a:spcPts val="0"/>
              </a:spcBef>
              <a:spcAft>
                <a:spcPts val="0"/>
              </a:spcAft>
              <a:buClr>
                <a:schemeClr val="dk1"/>
              </a:buClr>
              <a:buSzPts val="2800"/>
              <a:buFont typeface="Calibri"/>
              <a:buNone/>
            </a:pPr>
            <a:r>
              <a:rPr lang="ms" sz="2800" b="0" i="0" u="none">
                <a:solidFill>
                  <a:schemeClr val="dk1"/>
                </a:solidFill>
                <a:latin typeface="Calibri"/>
                <a:ea typeface="Calibri"/>
                <a:cs typeface="Calibri"/>
                <a:sym typeface="Calibri"/>
              </a:rPr>
              <a:t>[2] Adhi Tama, Bayu &amp; Rhee, Kyung Hyune. (2017). Performance evaluation of intrusion detection system using classifier ensembles. International Journal of Internet Protocol Technology. 10. 22. 10.1504/IJIPT.2017.083033.</a:t>
            </a:r>
            <a:endParaRPr/>
          </a:p>
          <a:p>
            <a:pPr marL="0" marR="0" lvl="0" indent="0" algn="l" rtl="0">
              <a:lnSpc>
                <a:spcPct val="150000"/>
              </a:lnSpc>
              <a:spcBef>
                <a:spcPts val="0"/>
              </a:spcBef>
              <a:spcAft>
                <a:spcPts val="0"/>
              </a:spcAft>
              <a:buClr>
                <a:schemeClr val="dk1"/>
              </a:buClr>
              <a:buSzPts val="2800"/>
              <a:buFont typeface="Calibri"/>
              <a:buNone/>
            </a:pPr>
            <a:r>
              <a:rPr lang="ms" sz="2800" b="0" i="0" u="none">
                <a:solidFill>
                  <a:schemeClr val="dk1"/>
                </a:solidFill>
                <a:latin typeface="Calibri"/>
                <a:ea typeface="Calibri"/>
                <a:cs typeface="Calibri"/>
                <a:sym typeface="Calibri"/>
              </a:rPr>
              <a:t>[3] M. Saniee Abadeh, J. Habibi, C. Lucas, “Intrusion detection using a fuzzy genetics-based learning algorithm”, Journal of Network and Computer Applications, Volume 30, Issue 1, January 20017,Pages 414-428</a:t>
            </a:r>
            <a:endParaRPr/>
          </a:p>
          <a:p>
            <a:pPr marL="0" marR="0" lvl="0" indent="0" algn="l" rtl="0">
              <a:lnSpc>
                <a:spcPct val="150000"/>
              </a:lnSpc>
              <a:spcBef>
                <a:spcPts val="0"/>
              </a:spcBef>
              <a:spcAft>
                <a:spcPts val="0"/>
              </a:spcAft>
              <a:buClr>
                <a:schemeClr val="dk1"/>
              </a:buClr>
              <a:buSzPts val="2800"/>
              <a:buFont typeface="Calibri"/>
              <a:buNone/>
            </a:pPr>
            <a:r>
              <a:rPr lang="ms" sz="2800" b="0" i="0" u="none">
                <a:solidFill>
                  <a:schemeClr val="dk1"/>
                </a:solidFill>
                <a:latin typeface="Calibri"/>
                <a:ea typeface="Calibri"/>
                <a:cs typeface="Calibri"/>
                <a:sym typeface="Calibri"/>
              </a:rPr>
              <a:t>[4] A. Sung, S. Mukkamala, “Identifying important features for intrusion detection using support vector machines and neural networks” in Symposium on Applications and the Internet, pp. 209–216. 2003.</a:t>
            </a:r>
            <a:endParaRPr/>
          </a:p>
          <a:p>
            <a:pPr marL="0" marR="0" lvl="0" indent="0" algn="l" rtl="0">
              <a:lnSpc>
                <a:spcPct val="150000"/>
              </a:lnSpc>
              <a:spcBef>
                <a:spcPts val="0"/>
              </a:spcBef>
              <a:spcAft>
                <a:spcPts val="0"/>
              </a:spcAft>
              <a:buClr>
                <a:schemeClr val="dk1"/>
              </a:buClr>
              <a:buSzPts val="2800"/>
              <a:buFont typeface="Calibri"/>
              <a:buNone/>
            </a:pPr>
            <a:r>
              <a:rPr lang="ms" sz="2800" b="0" i="0" u="none">
                <a:solidFill>
                  <a:schemeClr val="dk1"/>
                </a:solidFill>
                <a:latin typeface="Calibri"/>
                <a:ea typeface="Calibri"/>
                <a:cs typeface="Calibri"/>
                <a:sym typeface="Calibri"/>
              </a:rPr>
              <a:t>[5] S. Kumar, E. Spafford, “A Software architecture to Support Misuse Intrusion Detection” in The 18th National Information Security Conference, pp. 194-204.</a:t>
            </a:r>
            <a:endParaRPr/>
          </a:p>
          <a:p>
            <a:pPr marL="0" marR="0" lvl="0" indent="0" algn="l" rtl="0">
              <a:lnSpc>
                <a:spcPct val="150000"/>
              </a:lnSpc>
              <a:spcBef>
                <a:spcPts val="0"/>
              </a:spcBef>
              <a:spcAft>
                <a:spcPts val="0"/>
              </a:spcAft>
              <a:buClr>
                <a:schemeClr val="dk1"/>
              </a:buClr>
              <a:buSzPts val="2800"/>
              <a:buFont typeface="Calibri"/>
              <a:buNone/>
            </a:pPr>
            <a:endParaRPr sz="2800" b="0" i="0" u="none">
              <a:solidFill>
                <a:schemeClr val="dk1"/>
              </a:solidFill>
              <a:latin typeface="Helvetica Neue"/>
              <a:ea typeface="Helvetica Neue"/>
              <a:cs typeface="Helvetica Neue"/>
              <a:sym typeface="Helvetica Neue"/>
            </a:endParaRPr>
          </a:p>
          <a:p>
            <a:pPr marL="0" marR="0" lvl="0" indent="0" algn="l" rtl="0">
              <a:lnSpc>
                <a:spcPct val="150000"/>
              </a:lnSpc>
              <a:spcBef>
                <a:spcPts val="0"/>
              </a:spcBef>
              <a:spcAft>
                <a:spcPts val="0"/>
              </a:spcAft>
              <a:buClr>
                <a:schemeClr val="dk1"/>
              </a:buClr>
              <a:buSzPts val="2800"/>
              <a:buFont typeface="Calibri"/>
              <a:buNone/>
            </a:pPr>
            <a:endParaRPr sz="2800" b="0" i="0" u="none">
              <a:solidFill>
                <a:schemeClr val="dk1"/>
              </a:solidFill>
              <a:latin typeface="Helvetica Neue"/>
              <a:ea typeface="Helvetica Neue"/>
              <a:cs typeface="Helvetica Neue"/>
              <a:sym typeface="Helvetica Neue"/>
            </a:endParaRPr>
          </a:p>
          <a:p>
            <a:pPr marL="0" marR="0" lvl="0" indent="0" algn="l" rtl="0">
              <a:lnSpc>
                <a:spcPct val="100000"/>
              </a:lnSpc>
              <a:spcBef>
                <a:spcPts val="0"/>
              </a:spcBef>
              <a:spcAft>
                <a:spcPts val="0"/>
              </a:spcAft>
              <a:buNone/>
            </a:pPr>
            <a:endParaRPr sz="2800" b="0" i="0" u="none">
              <a:solidFill>
                <a:schemeClr val="dk1"/>
              </a:solidFill>
              <a:latin typeface="Helvetica Neue"/>
              <a:ea typeface="Helvetica Neue"/>
              <a:cs typeface="Helvetica Neue"/>
              <a:sym typeface="Helvetica Neue"/>
            </a:endParaRPr>
          </a:p>
        </p:txBody>
      </p:sp>
      <p:sp>
        <p:nvSpPr>
          <p:cNvPr id="164" name="Google Shape;164;p11"/>
          <p:cNvSpPr txBox="1"/>
          <p:nvPr/>
        </p:nvSpPr>
        <p:spPr>
          <a:xfrm>
            <a:off x="5099050" y="168275"/>
            <a:ext cx="10210800" cy="1108075"/>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dk2"/>
              </a:buClr>
              <a:buSzPts val="7200"/>
              <a:buFont typeface="Calibri"/>
              <a:buNone/>
            </a:pPr>
            <a:r>
              <a:rPr lang="ms" sz="7200" b="1" i="0" u="none">
                <a:solidFill>
                  <a:schemeClr val="dk2"/>
                </a:solidFill>
                <a:latin typeface="Calibri"/>
                <a:ea typeface="Calibri"/>
                <a:cs typeface="Calibri"/>
                <a:sym typeface="Calibri"/>
              </a:rPr>
              <a:t>References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2"/>
          <p:cNvSpPr txBox="1"/>
          <p:nvPr/>
        </p:nvSpPr>
        <p:spPr>
          <a:xfrm>
            <a:off x="908050" y="10788650"/>
            <a:ext cx="4624387" cy="36988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dk1"/>
              </a:buClr>
              <a:buSzPts val="2400"/>
              <a:buFont typeface="Calibri"/>
              <a:buNone/>
            </a:pPr>
            <a:r>
              <a:rPr lang="ms" sz="2400" b="0" i="0" u="none">
                <a:solidFill>
                  <a:schemeClr val="dk1"/>
                </a:solidFill>
                <a:latin typeface="Calibri"/>
                <a:ea typeface="Calibri"/>
                <a:cs typeface="Calibri"/>
                <a:sym typeface="Calibri"/>
              </a:rPr>
              <a:t>*</a:t>
            </a:r>
            <a:endParaRPr/>
          </a:p>
        </p:txBody>
      </p:sp>
      <p:sp>
        <p:nvSpPr>
          <p:cNvPr id="170" name="Google Shape;170;p12"/>
          <p:cNvSpPr txBox="1"/>
          <p:nvPr/>
        </p:nvSpPr>
        <p:spPr>
          <a:xfrm>
            <a:off x="17138650" y="10623550"/>
            <a:ext cx="2719387" cy="36830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chemeClr val="dk1"/>
              </a:buClr>
              <a:buSzPts val="2400"/>
              <a:buFont typeface="Calibri"/>
              <a:buNone/>
            </a:pPr>
            <a:fld id="{00000000-1234-1234-1234-123412341234}" type="slidenum">
              <a:rPr lang="ms" sz="2400" b="0" i="0" u="none">
                <a:solidFill>
                  <a:schemeClr val="dk1"/>
                </a:solidFill>
                <a:latin typeface="Calibri"/>
                <a:ea typeface="Calibri"/>
                <a:cs typeface="Calibri"/>
                <a:sym typeface="Calibri"/>
              </a:rPr>
              <a:t>17</a:t>
            </a:fld>
            <a:endParaRPr/>
          </a:p>
        </p:txBody>
      </p:sp>
      <p:sp>
        <p:nvSpPr>
          <p:cNvPr id="171" name="Google Shape;171;p12"/>
          <p:cNvSpPr txBox="1"/>
          <p:nvPr/>
        </p:nvSpPr>
        <p:spPr>
          <a:xfrm>
            <a:off x="1517650" y="1920875"/>
            <a:ext cx="16687800" cy="325755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chemeClr val="dk1"/>
              </a:buClr>
              <a:buSzPts val="2800"/>
              <a:buFont typeface="Calibri"/>
              <a:buNone/>
            </a:pPr>
            <a:r>
              <a:rPr lang="ms" sz="2800" b="0" i="0" u="none">
                <a:solidFill>
                  <a:schemeClr val="dk1"/>
                </a:solidFill>
                <a:latin typeface="Calibri"/>
                <a:ea typeface="Calibri"/>
                <a:cs typeface="Calibri"/>
                <a:sym typeface="Calibri"/>
              </a:rPr>
              <a:t>[6] Tao Peng, C. Leckie, Kotagiri Ramamohanarao, “Information sharing for distributed intrusion detection systems”, Journal of Network and Computer Applications, Volume 30, Issue 3, August 2007, Pages 877–899</a:t>
            </a:r>
            <a:endParaRPr/>
          </a:p>
          <a:p>
            <a:pPr marL="0" marR="0" lvl="0" indent="0" algn="l" rtl="0">
              <a:lnSpc>
                <a:spcPct val="150000"/>
              </a:lnSpc>
              <a:spcBef>
                <a:spcPts val="0"/>
              </a:spcBef>
              <a:spcAft>
                <a:spcPts val="0"/>
              </a:spcAft>
              <a:buClr>
                <a:schemeClr val="dk1"/>
              </a:buClr>
              <a:buSzPts val="2800"/>
              <a:buFont typeface="Calibri"/>
              <a:buNone/>
            </a:pPr>
            <a:endParaRPr sz="2800" b="0" i="0" u="none">
              <a:solidFill>
                <a:schemeClr val="dk1"/>
              </a:solidFill>
              <a:latin typeface="Calibri"/>
              <a:ea typeface="Calibri"/>
              <a:cs typeface="Calibri"/>
              <a:sym typeface="Calibri"/>
            </a:endParaRPr>
          </a:p>
          <a:p>
            <a:pPr marL="0" marR="0" lvl="0" indent="0" algn="l" rtl="0">
              <a:lnSpc>
                <a:spcPct val="150000"/>
              </a:lnSpc>
              <a:spcBef>
                <a:spcPts val="0"/>
              </a:spcBef>
              <a:spcAft>
                <a:spcPts val="0"/>
              </a:spcAft>
              <a:buClr>
                <a:schemeClr val="dk1"/>
              </a:buClr>
              <a:buSzPts val="2800"/>
              <a:buFont typeface="Calibri"/>
              <a:buNone/>
            </a:pPr>
            <a:r>
              <a:rPr lang="ms" sz="2800" b="0" i="0" u="none">
                <a:solidFill>
                  <a:schemeClr val="dk1"/>
                </a:solidFill>
                <a:latin typeface="Calibri"/>
                <a:ea typeface="Calibri"/>
                <a:cs typeface="Calibri"/>
                <a:sym typeface="Calibri"/>
              </a:rPr>
              <a:t>[7] Srinivas Mukkamala, Andrew H. Sung, Ajith Abraham, “Intrusion detection using an ensemble of intelligent paradigms”, Journal of Network and Computer Applications, Volume 28, Issue 2, April 20015, Pages 167-182</a:t>
            </a:r>
            <a:endParaRPr/>
          </a:p>
        </p:txBody>
      </p:sp>
      <p:sp>
        <p:nvSpPr>
          <p:cNvPr id="172" name="Google Shape;172;p12"/>
          <p:cNvSpPr txBox="1"/>
          <p:nvPr/>
        </p:nvSpPr>
        <p:spPr>
          <a:xfrm>
            <a:off x="5099050" y="168275"/>
            <a:ext cx="10210800" cy="1108075"/>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dk2"/>
              </a:buClr>
              <a:buSzPts val="7200"/>
              <a:buFont typeface="Calibri"/>
              <a:buNone/>
            </a:pPr>
            <a:r>
              <a:rPr lang="ms" sz="7200" b="1" i="0" u="none">
                <a:solidFill>
                  <a:schemeClr val="dk2"/>
                </a:solidFill>
                <a:latin typeface="Calibri"/>
                <a:ea typeface="Calibri"/>
                <a:cs typeface="Calibri"/>
                <a:sym typeface="Calibri"/>
              </a:rPr>
              <a:t>References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2"/>
          <p:cNvSpPr txBox="1">
            <a:spLocks noGrp="1"/>
          </p:cNvSpPr>
          <p:nvPr>
            <p:ph type="body" idx="1"/>
          </p:nvPr>
        </p:nvSpPr>
        <p:spPr>
          <a:xfrm>
            <a:off x="1004887" y="1692275"/>
            <a:ext cx="18267363" cy="5157822"/>
          </a:xfrm>
          <a:prstGeom prst="rect">
            <a:avLst/>
          </a:prstGeom>
          <a:noFill/>
          <a:ln>
            <a:noFill/>
          </a:ln>
        </p:spPr>
        <p:txBody>
          <a:bodyPr spcFirstLastPara="1" wrap="square" lIns="0" tIns="0" rIns="0" bIns="0" anchor="t" anchorCtr="0">
            <a:spAutoFit/>
          </a:bodyPr>
          <a:lstStyle/>
          <a:p>
            <a:pPr marL="857250" marR="0" lvl="0" indent="-857250" algn="l" rtl="0">
              <a:lnSpc>
                <a:spcPct val="150000"/>
              </a:lnSpc>
              <a:spcBef>
                <a:spcPts val="0"/>
              </a:spcBef>
              <a:spcAft>
                <a:spcPts val="0"/>
              </a:spcAft>
              <a:buClr>
                <a:srgbClr val="16355A"/>
              </a:buClr>
              <a:buSzPts val="3600"/>
              <a:buFont typeface="Helvetica Neue"/>
              <a:buChar char="•"/>
            </a:pPr>
            <a:r>
              <a:rPr lang="ms" sz="3600" b="0" i="0" u="none" strike="noStrike" cap="none" dirty="0">
                <a:solidFill>
                  <a:srgbClr val="16355A"/>
                </a:solidFill>
                <a:latin typeface="Helvetica Neue"/>
                <a:ea typeface="Helvetica Neue"/>
                <a:cs typeface="Helvetica Neue"/>
                <a:sym typeface="Helvetica Neue"/>
              </a:rPr>
              <a:t>Introduction </a:t>
            </a:r>
            <a:endParaRPr dirty="0"/>
          </a:p>
          <a:p>
            <a:pPr marL="857250" marR="0" lvl="0" indent="-857250" algn="l" rtl="0">
              <a:lnSpc>
                <a:spcPct val="150000"/>
              </a:lnSpc>
              <a:spcBef>
                <a:spcPts val="720"/>
              </a:spcBef>
              <a:spcAft>
                <a:spcPts val="0"/>
              </a:spcAft>
              <a:buClr>
                <a:srgbClr val="16355A"/>
              </a:buClr>
              <a:buSzPts val="3600"/>
              <a:buFont typeface="Helvetica Neue"/>
              <a:buChar char="•"/>
            </a:pPr>
            <a:r>
              <a:rPr lang="ms" sz="3600" b="0" i="0" u="none" strike="noStrike" cap="none" dirty="0">
                <a:solidFill>
                  <a:srgbClr val="16355A"/>
                </a:solidFill>
                <a:latin typeface="Helvetica Neue"/>
                <a:ea typeface="Helvetica Neue"/>
                <a:cs typeface="Helvetica Neue"/>
                <a:sym typeface="Helvetica Neue"/>
              </a:rPr>
              <a:t>Literature Survey </a:t>
            </a:r>
            <a:endParaRPr dirty="0"/>
          </a:p>
          <a:p>
            <a:pPr marL="857250" marR="0" lvl="0" indent="-857250" algn="l" rtl="0">
              <a:lnSpc>
                <a:spcPct val="150000"/>
              </a:lnSpc>
              <a:spcBef>
                <a:spcPts val="720"/>
              </a:spcBef>
              <a:spcAft>
                <a:spcPts val="0"/>
              </a:spcAft>
              <a:buClr>
                <a:srgbClr val="16355A"/>
              </a:buClr>
              <a:buSzPts val="3600"/>
              <a:buFont typeface="Helvetica Neue"/>
              <a:buChar char="•"/>
            </a:pPr>
            <a:r>
              <a:rPr lang="ms" sz="3600" b="0" i="0" u="none" strike="noStrike" cap="none" dirty="0">
                <a:solidFill>
                  <a:srgbClr val="16355A"/>
                </a:solidFill>
                <a:latin typeface="Helvetica Neue"/>
                <a:ea typeface="Helvetica Neue"/>
                <a:cs typeface="Helvetica Neue"/>
                <a:sym typeface="Helvetica Neue"/>
              </a:rPr>
              <a:t>Objectives of the </a:t>
            </a:r>
            <a:r>
              <a:rPr lang="ms" sz="3600" dirty="0" smtClean="0">
                <a:solidFill>
                  <a:srgbClr val="16355A"/>
                </a:solidFill>
              </a:rPr>
              <a:t>Seminar</a:t>
            </a:r>
            <a:r>
              <a:rPr lang="ms" sz="3600" b="0" i="0" u="none" strike="noStrike" cap="none" dirty="0" smtClean="0">
                <a:solidFill>
                  <a:srgbClr val="16355A"/>
                </a:solidFill>
                <a:latin typeface="Helvetica Neue"/>
                <a:ea typeface="Helvetica Neue"/>
                <a:cs typeface="Helvetica Neue"/>
                <a:sym typeface="Helvetica Neue"/>
              </a:rPr>
              <a:t> </a:t>
            </a:r>
            <a:r>
              <a:rPr lang="ms" sz="3600" b="0" i="0" u="none" strike="noStrike" cap="none" dirty="0">
                <a:solidFill>
                  <a:srgbClr val="16355A"/>
                </a:solidFill>
                <a:latin typeface="Helvetica Neue"/>
                <a:ea typeface="Helvetica Neue"/>
                <a:cs typeface="Helvetica Neue"/>
                <a:sym typeface="Helvetica Neue"/>
              </a:rPr>
              <a:t>Work </a:t>
            </a:r>
            <a:endParaRPr dirty="0"/>
          </a:p>
          <a:p>
            <a:pPr marL="857250" marR="0" lvl="0" indent="-857250" algn="l" rtl="0">
              <a:lnSpc>
                <a:spcPct val="150000"/>
              </a:lnSpc>
              <a:spcBef>
                <a:spcPts val="720"/>
              </a:spcBef>
              <a:spcAft>
                <a:spcPts val="0"/>
              </a:spcAft>
              <a:buClr>
                <a:srgbClr val="16355A"/>
              </a:buClr>
              <a:buSzPts val="3600"/>
              <a:buFont typeface="Helvetica Neue"/>
              <a:buChar char="•"/>
            </a:pPr>
            <a:r>
              <a:rPr lang="ms" sz="3600" b="0" i="0" u="none" strike="noStrike" cap="none" dirty="0">
                <a:solidFill>
                  <a:srgbClr val="16355A"/>
                </a:solidFill>
                <a:latin typeface="Helvetica Neue"/>
                <a:ea typeface="Helvetica Neue"/>
                <a:cs typeface="Helvetica Neue"/>
                <a:sym typeface="Helvetica Neue"/>
              </a:rPr>
              <a:t>Proposed Methodology </a:t>
            </a:r>
            <a:endParaRPr dirty="0"/>
          </a:p>
          <a:p>
            <a:pPr marL="857250" marR="0" lvl="0" indent="-857250" algn="l" rtl="0">
              <a:lnSpc>
                <a:spcPct val="150000"/>
              </a:lnSpc>
              <a:spcBef>
                <a:spcPts val="720"/>
              </a:spcBef>
              <a:spcAft>
                <a:spcPts val="0"/>
              </a:spcAft>
              <a:buClr>
                <a:srgbClr val="16355A"/>
              </a:buClr>
              <a:buSzPts val="3600"/>
              <a:buFont typeface="Helvetica Neue"/>
              <a:buChar char="•"/>
            </a:pPr>
            <a:r>
              <a:rPr lang="ms" sz="3600" b="0" i="0" u="none" strike="noStrike" cap="none" dirty="0">
                <a:solidFill>
                  <a:srgbClr val="16355A"/>
                </a:solidFill>
                <a:latin typeface="Helvetica Neue"/>
                <a:ea typeface="Helvetica Neue"/>
                <a:cs typeface="Helvetica Neue"/>
                <a:sym typeface="Helvetica Neue"/>
              </a:rPr>
              <a:t>Hardware &amp; Software Requirements</a:t>
            </a:r>
            <a:endParaRPr dirty="0"/>
          </a:p>
          <a:p>
            <a:pPr marL="342900" marR="0" lvl="0" indent="-342900" algn="l" rtl="0">
              <a:spcBef>
                <a:spcPts val="720"/>
              </a:spcBef>
              <a:spcAft>
                <a:spcPts val="0"/>
              </a:spcAft>
              <a:buNone/>
            </a:pPr>
            <a:endParaRPr sz="3600" b="0" i="0" u="none" dirty="0">
              <a:solidFill>
                <a:srgbClr val="16355A"/>
              </a:solidFill>
              <a:latin typeface="Helvetica Neue"/>
              <a:ea typeface="Helvetica Neue"/>
              <a:cs typeface="Helvetica Neue"/>
              <a:sym typeface="Helvetica Neue"/>
            </a:endParaRPr>
          </a:p>
        </p:txBody>
      </p:sp>
      <p:sp>
        <p:nvSpPr>
          <p:cNvPr id="50" name="Google Shape;50;p2"/>
          <p:cNvSpPr txBox="1">
            <a:spLocks noGrp="1"/>
          </p:cNvSpPr>
          <p:nvPr>
            <p:ph type="title" idx="4294967295"/>
          </p:nvPr>
        </p:nvSpPr>
        <p:spPr>
          <a:xfrm>
            <a:off x="4108450" y="96837"/>
            <a:ext cx="11277600" cy="1230312"/>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dk2"/>
              </a:buClr>
              <a:buSzPts val="8000"/>
              <a:buFont typeface="Calibri"/>
              <a:buNone/>
            </a:pPr>
            <a:r>
              <a:rPr lang="ms" sz="8000" b="1" i="0" u="none" strike="noStrike" cap="none">
                <a:solidFill>
                  <a:schemeClr val="dk2"/>
                </a:solidFill>
                <a:latin typeface="Calibri"/>
                <a:ea typeface="Calibri"/>
                <a:cs typeface="Calibri"/>
                <a:sym typeface="Calibri"/>
              </a:rPr>
              <a:t>Agenda</a:t>
            </a:r>
            <a:endParaRPr/>
          </a:p>
        </p:txBody>
      </p:sp>
      <p:sp>
        <p:nvSpPr>
          <p:cNvPr id="51" name="Google Shape;51;p2"/>
          <p:cNvSpPr txBox="1"/>
          <p:nvPr/>
        </p:nvSpPr>
        <p:spPr>
          <a:xfrm>
            <a:off x="908050" y="10694987"/>
            <a:ext cx="4624387" cy="36988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dk1"/>
              </a:buClr>
              <a:buSzPts val="2400"/>
              <a:buFont typeface="Calibri"/>
              <a:buNone/>
            </a:pPr>
            <a:r>
              <a:rPr lang="ms" sz="2400" b="0" i="0" u="none">
                <a:solidFill>
                  <a:schemeClr val="dk1"/>
                </a:solidFill>
                <a:latin typeface="Calibri"/>
                <a:ea typeface="Calibri"/>
                <a:cs typeface="Calibri"/>
                <a:sym typeface="Calibri"/>
              </a:rPr>
              <a:t>*</a:t>
            </a:r>
            <a:endParaRPr/>
          </a:p>
        </p:txBody>
      </p:sp>
      <p:sp>
        <p:nvSpPr>
          <p:cNvPr id="52" name="Google Shape;52;p2"/>
          <p:cNvSpPr txBox="1"/>
          <p:nvPr/>
        </p:nvSpPr>
        <p:spPr>
          <a:xfrm>
            <a:off x="17138650" y="10623550"/>
            <a:ext cx="2719387" cy="36830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chemeClr val="dk1"/>
              </a:buClr>
              <a:buSzPts val="2400"/>
              <a:buFont typeface="Calibri"/>
              <a:buNone/>
            </a:pPr>
            <a:fld id="{00000000-1234-1234-1234-123412341234}" type="slidenum">
              <a:rPr lang="ms" sz="2400" b="0" i="0" u="none">
                <a:solidFill>
                  <a:schemeClr val="dk1"/>
                </a:solidFill>
                <a:latin typeface="Calibri"/>
                <a:ea typeface="Calibri"/>
                <a:cs typeface="Calibri"/>
                <a:sym typeface="Calibri"/>
              </a:rPr>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3"/>
          <p:cNvSpPr txBox="1"/>
          <p:nvPr/>
        </p:nvSpPr>
        <p:spPr>
          <a:xfrm>
            <a:off x="4108450" y="96837"/>
            <a:ext cx="11277600" cy="1230312"/>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dk2"/>
              </a:buClr>
              <a:buSzPts val="8000"/>
              <a:buFont typeface="Calibri"/>
              <a:buNone/>
            </a:pPr>
            <a:r>
              <a:rPr lang="ms" sz="8000" b="1" i="0" u="none">
                <a:solidFill>
                  <a:schemeClr val="dk2"/>
                </a:solidFill>
                <a:latin typeface="Calibri"/>
                <a:ea typeface="Calibri"/>
                <a:cs typeface="Calibri"/>
                <a:sym typeface="Calibri"/>
              </a:rPr>
              <a:t>Introduction</a:t>
            </a:r>
            <a:endParaRPr/>
          </a:p>
        </p:txBody>
      </p:sp>
      <p:sp>
        <p:nvSpPr>
          <p:cNvPr id="58" name="Google Shape;58;p3"/>
          <p:cNvSpPr txBox="1"/>
          <p:nvPr/>
        </p:nvSpPr>
        <p:spPr>
          <a:xfrm>
            <a:off x="1154112" y="1581150"/>
            <a:ext cx="17584737" cy="8035925"/>
          </a:xfrm>
          <a:prstGeom prst="rect">
            <a:avLst/>
          </a:prstGeom>
          <a:noFill/>
          <a:ln>
            <a:noFill/>
          </a:ln>
        </p:spPr>
        <p:txBody>
          <a:bodyPr spcFirstLastPara="1" wrap="square" lIns="90000" tIns="45000" rIns="90000" bIns="45000" anchor="t" anchorCtr="0">
            <a:noAutofit/>
          </a:bodyPr>
          <a:lstStyle/>
          <a:p>
            <a:pPr marL="450000" marR="0" lvl="0" indent="-844550" algn="l" rtl="0">
              <a:lnSpc>
                <a:spcPct val="150000"/>
              </a:lnSpc>
              <a:spcBef>
                <a:spcPts val="720"/>
              </a:spcBef>
              <a:spcAft>
                <a:spcPts val="0"/>
              </a:spcAft>
              <a:buClr>
                <a:srgbClr val="16355A"/>
              </a:buClr>
              <a:buSzPts val="3400"/>
              <a:buFont typeface="Helvetica Neue"/>
              <a:buChar char="•"/>
            </a:pPr>
            <a:r>
              <a:rPr lang="ms" sz="3400">
                <a:solidFill>
                  <a:srgbClr val="16355A"/>
                </a:solidFill>
                <a:latin typeface="Helvetica Neue"/>
                <a:ea typeface="Helvetica Neue"/>
                <a:cs typeface="Helvetica Neue"/>
                <a:sym typeface="Helvetica Neue"/>
              </a:rPr>
              <a:t>To distinguish the activities of the network traffic that the intrusion and normal And developing a system that can detect network intrusion to reflect the current network traffics.</a:t>
            </a:r>
            <a:endParaRPr sz="3400">
              <a:solidFill>
                <a:srgbClr val="16355A"/>
              </a:solidFill>
              <a:latin typeface="Helvetica Neue"/>
              <a:ea typeface="Helvetica Neue"/>
              <a:cs typeface="Helvetica Neue"/>
              <a:sym typeface="Helvetica Neue"/>
            </a:endParaRPr>
          </a:p>
          <a:p>
            <a:pPr marL="540000" marR="0" lvl="0" indent="-844550" algn="l" rtl="0">
              <a:lnSpc>
                <a:spcPct val="150000"/>
              </a:lnSpc>
              <a:spcBef>
                <a:spcPts val="720"/>
              </a:spcBef>
              <a:spcAft>
                <a:spcPts val="0"/>
              </a:spcAft>
              <a:buClr>
                <a:srgbClr val="16355A"/>
              </a:buClr>
              <a:buSzPts val="3400"/>
              <a:buFont typeface="Helvetica Neue"/>
              <a:buChar char="•"/>
            </a:pPr>
            <a:r>
              <a:rPr lang="ms" sz="3400">
                <a:solidFill>
                  <a:srgbClr val="16355A"/>
                </a:solidFill>
                <a:latin typeface="Helvetica Neue"/>
                <a:ea typeface="Helvetica Neue"/>
                <a:cs typeface="Helvetica Neue"/>
                <a:sym typeface="Helvetica Neue"/>
              </a:rPr>
              <a:t>The main objective of the project is to develop an application that can process incoming network connection and identify the risk of intrusion.And to deal with attacks by collecting information from a variety of system and network sources and then identifying the symptoms of security problems. </a:t>
            </a:r>
            <a:endParaRPr sz="3400">
              <a:solidFill>
                <a:srgbClr val="16355A"/>
              </a:solidFill>
              <a:latin typeface="Helvetica Neue"/>
              <a:ea typeface="Helvetica Neue"/>
              <a:cs typeface="Helvetica Neue"/>
              <a:sym typeface="Helvetica Neue"/>
            </a:endParaRPr>
          </a:p>
          <a:p>
            <a:pPr marL="540000" lvl="0" indent="-558800" algn="l" rtl="0">
              <a:lnSpc>
                <a:spcPct val="150000"/>
              </a:lnSpc>
              <a:spcBef>
                <a:spcPts val="0"/>
              </a:spcBef>
              <a:spcAft>
                <a:spcPts val="0"/>
              </a:spcAft>
              <a:buClr>
                <a:srgbClr val="16355A"/>
              </a:buClr>
              <a:buSzPts val="3400"/>
              <a:buFont typeface="Helvetica Neue"/>
              <a:buChar char="•"/>
            </a:pPr>
            <a:r>
              <a:rPr lang="ms" sz="3400">
                <a:solidFill>
                  <a:srgbClr val="16355A"/>
                </a:solidFill>
                <a:latin typeface="Helvetica Neue"/>
                <a:ea typeface="Helvetica Neue"/>
                <a:cs typeface="Helvetica Neue"/>
                <a:sym typeface="Helvetica Neue"/>
              </a:rPr>
              <a:t>The Expected Outcome of this project is to Detecting unauthorized intrusion, identifying possible incidents, logging information about them, attempting to stop them, and reporting them to security administrators. Intrusion detection and prevention techniques are used in network systems, computer systems, web systems.</a:t>
            </a:r>
            <a:endParaRPr sz="3800" b="0" i="0" u="none">
              <a:solidFill>
                <a:schemeClr val="dk1"/>
              </a:solidFill>
              <a:latin typeface="Helvetica Neue"/>
              <a:ea typeface="Helvetica Neue"/>
              <a:cs typeface="Helvetica Neue"/>
              <a:sym typeface="Helvetica Neue"/>
            </a:endParaRPr>
          </a:p>
          <a:p>
            <a:pPr marL="809999" marR="0" lvl="0" indent="-457200" algn="l" rtl="0">
              <a:lnSpc>
                <a:spcPct val="150000"/>
              </a:lnSpc>
              <a:spcBef>
                <a:spcPts val="0"/>
              </a:spcBef>
              <a:spcAft>
                <a:spcPts val="0"/>
              </a:spcAft>
              <a:buClr>
                <a:schemeClr val="dk1"/>
              </a:buClr>
              <a:buSzPts val="4400"/>
              <a:buFont typeface="Calibri"/>
              <a:buNone/>
            </a:pPr>
            <a:endParaRPr sz="4400" b="0" i="0" u="none">
              <a:solidFill>
                <a:schemeClr val="dk1"/>
              </a:solidFill>
              <a:latin typeface="Helvetica Neue"/>
              <a:ea typeface="Helvetica Neue"/>
              <a:cs typeface="Helvetica Neue"/>
              <a:sym typeface="Helvetica Neue"/>
            </a:endParaRPr>
          </a:p>
          <a:p>
            <a:pPr marL="457200" marR="0" lvl="0" indent="-454025" algn="l" rtl="0">
              <a:lnSpc>
                <a:spcPct val="150000"/>
              </a:lnSpc>
              <a:spcBef>
                <a:spcPts val="0"/>
              </a:spcBef>
              <a:spcAft>
                <a:spcPts val="0"/>
              </a:spcAft>
              <a:buClr>
                <a:schemeClr val="dk1"/>
              </a:buClr>
              <a:buSzPts val="4400"/>
              <a:buFont typeface="Calibri"/>
              <a:buNone/>
            </a:pPr>
            <a:endParaRPr sz="4400" b="0" i="0" u="none">
              <a:solidFill>
                <a:schemeClr val="dk1"/>
              </a:solidFill>
              <a:latin typeface="Helvetica Neue"/>
              <a:ea typeface="Helvetica Neue"/>
              <a:cs typeface="Helvetica Neue"/>
              <a:sym typeface="Helvetica Neue"/>
            </a:endParaRPr>
          </a:p>
          <a:p>
            <a:pPr marL="457200" marR="0" lvl="0" indent="-454025" algn="l" rtl="0">
              <a:lnSpc>
                <a:spcPct val="150000"/>
              </a:lnSpc>
              <a:spcBef>
                <a:spcPts val="0"/>
              </a:spcBef>
              <a:spcAft>
                <a:spcPts val="0"/>
              </a:spcAft>
              <a:buClr>
                <a:schemeClr val="dk1"/>
              </a:buClr>
              <a:buSzPts val="4400"/>
              <a:buFont typeface="Calibri"/>
              <a:buNone/>
            </a:pPr>
            <a:endParaRPr sz="4400" b="0" i="0" u="none">
              <a:solidFill>
                <a:schemeClr val="dk1"/>
              </a:solidFill>
              <a:latin typeface="Helvetica Neue"/>
              <a:ea typeface="Helvetica Neue"/>
              <a:cs typeface="Helvetica Neue"/>
              <a:sym typeface="Helvetica Neue"/>
            </a:endParaRPr>
          </a:p>
          <a:p>
            <a:pPr marL="457200" marR="0" lvl="0" indent="-454025" algn="l" rtl="0">
              <a:lnSpc>
                <a:spcPct val="150000"/>
              </a:lnSpc>
              <a:spcBef>
                <a:spcPts val="0"/>
              </a:spcBef>
              <a:spcAft>
                <a:spcPts val="0"/>
              </a:spcAft>
              <a:buClr>
                <a:schemeClr val="dk1"/>
              </a:buClr>
              <a:buSzPts val="4400"/>
              <a:buFont typeface="Calibri"/>
              <a:buNone/>
            </a:pPr>
            <a:endParaRPr sz="4400" b="0" i="0" u="none">
              <a:solidFill>
                <a:schemeClr val="dk1"/>
              </a:solidFill>
              <a:latin typeface="Helvetica Neue"/>
              <a:ea typeface="Helvetica Neue"/>
              <a:cs typeface="Helvetica Neue"/>
              <a:sym typeface="Helvetica Neue"/>
            </a:endParaRPr>
          </a:p>
          <a:p>
            <a:pPr marL="457200" marR="0" lvl="0" indent="-454025" algn="l" rtl="0">
              <a:lnSpc>
                <a:spcPct val="150000"/>
              </a:lnSpc>
              <a:spcBef>
                <a:spcPts val="0"/>
              </a:spcBef>
              <a:spcAft>
                <a:spcPts val="0"/>
              </a:spcAft>
              <a:buClr>
                <a:schemeClr val="dk1"/>
              </a:buClr>
              <a:buSzPts val="4400"/>
              <a:buFont typeface="Calibri"/>
              <a:buNone/>
            </a:pPr>
            <a:endParaRPr sz="4400" b="0" i="0" u="none">
              <a:solidFill>
                <a:schemeClr val="dk1"/>
              </a:solidFill>
              <a:latin typeface="Helvetica Neue"/>
              <a:ea typeface="Helvetica Neue"/>
              <a:cs typeface="Helvetica Neue"/>
              <a:sym typeface="Helvetica Neue"/>
            </a:endParaRPr>
          </a:p>
          <a:p>
            <a:pPr marL="457200" marR="0" lvl="0" indent="-454025" algn="l" rtl="0">
              <a:lnSpc>
                <a:spcPct val="150000"/>
              </a:lnSpc>
              <a:spcBef>
                <a:spcPts val="0"/>
              </a:spcBef>
              <a:spcAft>
                <a:spcPts val="0"/>
              </a:spcAft>
              <a:buClr>
                <a:schemeClr val="dk1"/>
              </a:buClr>
              <a:buSzPts val="4400"/>
              <a:buFont typeface="Calibri"/>
              <a:buNone/>
            </a:pPr>
            <a:endParaRPr sz="4400" b="0" i="0" u="none">
              <a:solidFill>
                <a:schemeClr val="dk1"/>
              </a:solidFill>
              <a:latin typeface="Helvetica Neue"/>
              <a:ea typeface="Helvetica Neue"/>
              <a:cs typeface="Helvetica Neue"/>
              <a:sym typeface="Helvetica Neue"/>
            </a:endParaRPr>
          </a:p>
          <a:p>
            <a:pPr marL="0" marR="0" lvl="0" indent="0" algn="l" rtl="0">
              <a:lnSpc>
                <a:spcPct val="100000"/>
              </a:lnSpc>
              <a:spcBef>
                <a:spcPts val="0"/>
              </a:spcBef>
              <a:spcAft>
                <a:spcPts val="0"/>
              </a:spcAft>
              <a:buNone/>
            </a:pPr>
            <a:endParaRPr sz="4400" b="0" i="0" u="none">
              <a:solidFill>
                <a:schemeClr val="dk1"/>
              </a:solidFill>
              <a:latin typeface="Helvetica Neue"/>
              <a:ea typeface="Helvetica Neue"/>
              <a:cs typeface="Helvetica Neue"/>
              <a:sym typeface="Helvetica Neue"/>
            </a:endParaRPr>
          </a:p>
        </p:txBody>
      </p:sp>
      <p:sp>
        <p:nvSpPr>
          <p:cNvPr id="59" name="Google Shape;59;p3"/>
          <p:cNvSpPr txBox="1"/>
          <p:nvPr/>
        </p:nvSpPr>
        <p:spPr>
          <a:xfrm>
            <a:off x="908050" y="10788650"/>
            <a:ext cx="4624387" cy="36988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dk1"/>
              </a:buClr>
              <a:buSzPts val="2400"/>
              <a:buFont typeface="Calibri"/>
              <a:buNone/>
            </a:pPr>
            <a:r>
              <a:rPr lang="ms" sz="2400" b="0" i="0" u="none">
                <a:solidFill>
                  <a:schemeClr val="dk1"/>
                </a:solidFill>
                <a:latin typeface="Calibri"/>
                <a:ea typeface="Calibri"/>
                <a:cs typeface="Calibri"/>
                <a:sym typeface="Calibri"/>
              </a:rPr>
              <a:t>*</a:t>
            </a:r>
            <a:endParaRPr/>
          </a:p>
        </p:txBody>
      </p:sp>
      <p:sp>
        <p:nvSpPr>
          <p:cNvPr id="60" name="Google Shape;60;p3"/>
          <p:cNvSpPr txBox="1"/>
          <p:nvPr/>
        </p:nvSpPr>
        <p:spPr>
          <a:xfrm>
            <a:off x="17138650" y="10623550"/>
            <a:ext cx="2719387" cy="36830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chemeClr val="dk1"/>
              </a:buClr>
              <a:buSzPts val="2400"/>
              <a:buFont typeface="Calibri"/>
              <a:buNone/>
            </a:pPr>
            <a:fld id="{00000000-1234-1234-1234-123412341234}" type="slidenum">
              <a:rPr lang="ms" sz="2400" b="0" i="0" u="none">
                <a:solidFill>
                  <a:schemeClr val="dk1"/>
                </a:solidFill>
                <a:latin typeface="Calibri"/>
                <a:ea typeface="Calibri"/>
                <a:cs typeface="Calibri"/>
                <a:sym typeface="Calibri"/>
              </a:rPr>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4"/>
          <p:cNvSpPr txBox="1"/>
          <p:nvPr/>
        </p:nvSpPr>
        <p:spPr>
          <a:xfrm>
            <a:off x="4108450" y="96837"/>
            <a:ext cx="11277600" cy="1230312"/>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dk2"/>
              </a:buClr>
              <a:buSzPts val="8000"/>
              <a:buFont typeface="Calibri"/>
              <a:buNone/>
            </a:pPr>
            <a:r>
              <a:rPr lang="ms" sz="8000" b="1" i="0" u="none">
                <a:solidFill>
                  <a:schemeClr val="dk2"/>
                </a:solidFill>
                <a:latin typeface="Calibri"/>
                <a:ea typeface="Calibri"/>
                <a:cs typeface="Calibri"/>
                <a:sym typeface="Calibri"/>
              </a:rPr>
              <a:t>Introduction</a:t>
            </a:r>
            <a:endParaRPr/>
          </a:p>
        </p:txBody>
      </p:sp>
      <p:sp>
        <p:nvSpPr>
          <p:cNvPr id="66" name="Google Shape;66;p4"/>
          <p:cNvSpPr txBox="1"/>
          <p:nvPr/>
        </p:nvSpPr>
        <p:spPr>
          <a:xfrm>
            <a:off x="1154112" y="1581150"/>
            <a:ext cx="17584737" cy="8035925"/>
          </a:xfrm>
          <a:prstGeom prst="rect">
            <a:avLst/>
          </a:prstGeom>
          <a:noFill/>
          <a:ln>
            <a:noFill/>
          </a:ln>
        </p:spPr>
        <p:txBody>
          <a:bodyPr spcFirstLastPara="1" wrap="square" lIns="90000" tIns="45000" rIns="90000" bIns="45000" anchor="t" anchorCtr="0">
            <a:noAutofit/>
          </a:bodyPr>
          <a:lstStyle/>
          <a:p>
            <a:pPr marL="857250" marR="0" lvl="0" indent="-857250" algn="l" rtl="0">
              <a:lnSpc>
                <a:spcPct val="150000"/>
              </a:lnSpc>
              <a:spcBef>
                <a:spcPts val="720"/>
              </a:spcBef>
              <a:spcAft>
                <a:spcPts val="0"/>
              </a:spcAft>
              <a:buClr>
                <a:srgbClr val="16355A"/>
              </a:buClr>
              <a:buSzPts val="3600"/>
              <a:buFont typeface="Helvetica Neue"/>
              <a:buChar char="•"/>
            </a:pPr>
            <a:r>
              <a:rPr lang="ms" sz="3600">
                <a:solidFill>
                  <a:srgbClr val="16355A"/>
                </a:solidFill>
                <a:latin typeface="Helvetica Neue"/>
                <a:ea typeface="Helvetica Neue"/>
                <a:cs typeface="Helvetica Neue"/>
                <a:sym typeface="Helvetica Neue"/>
              </a:rPr>
              <a:t> Intrusion Detection System is used to avoid and inspect malicious software, modification or a denial of a computer network and network resources that are accessible.</a:t>
            </a:r>
            <a:endParaRPr sz="3600">
              <a:solidFill>
                <a:srgbClr val="16355A"/>
              </a:solidFill>
              <a:latin typeface="Helvetica Neue"/>
              <a:ea typeface="Helvetica Neue"/>
              <a:cs typeface="Helvetica Neue"/>
              <a:sym typeface="Helvetica Neue"/>
            </a:endParaRPr>
          </a:p>
          <a:p>
            <a:pPr marL="857250" marR="0" lvl="0" indent="-857250" algn="l" rtl="0">
              <a:lnSpc>
                <a:spcPct val="150000"/>
              </a:lnSpc>
              <a:spcBef>
                <a:spcPts val="720"/>
              </a:spcBef>
              <a:spcAft>
                <a:spcPts val="0"/>
              </a:spcAft>
              <a:buClr>
                <a:srgbClr val="16355A"/>
              </a:buClr>
              <a:buSzPts val="3600"/>
              <a:buFont typeface="Helvetica Neue"/>
              <a:buChar char="•"/>
            </a:pPr>
            <a:r>
              <a:rPr lang="ms" sz="3600">
                <a:solidFill>
                  <a:srgbClr val="16355A"/>
                </a:solidFill>
                <a:latin typeface="Helvetica Neue"/>
                <a:ea typeface="Helvetica Neue"/>
                <a:cs typeface="Helvetica Neue"/>
                <a:sym typeface="Helvetica Neue"/>
              </a:rPr>
              <a:t> Network security involves authorizing data access in a network controlled by the administrator of the network.</a:t>
            </a:r>
            <a:endParaRPr sz="3600">
              <a:solidFill>
                <a:srgbClr val="16355A"/>
              </a:solidFill>
              <a:latin typeface="Helvetica Neue"/>
              <a:ea typeface="Helvetica Neue"/>
              <a:cs typeface="Helvetica Neue"/>
              <a:sym typeface="Helvetica Neue"/>
            </a:endParaRPr>
          </a:p>
          <a:p>
            <a:pPr marL="857250" marR="0" lvl="0" indent="-857250" algn="l" rtl="0">
              <a:lnSpc>
                <a:spcPct val="150000"/>
              </a:lnSpc>
              <a:spcBef>
                <a:spcPts val="720"/>
              </a:spcBef>
              <a:spcAft>
                <a:spcPts val="0"/>
              </a:spcAft>
              <a:buClr>
                <a:srgbClr val="16355A"/>
              </a:buClr>
              <a:buSzPts val="3600"/>
              <a:buFont typeface="Helvetica Neue"/>
              <a:buChar char="•"/>
            </a:pPr>
            <a:r>
              <a:rPr lang="ms" sz="3600">
                <a:solidFill>
                  <a:srgbClr val="16355A"/>
                </a:solidFill>
                <a:latin typeface="Helvetica Neue"/>
                <a:ea typeface="Helvetica Neue"/>
                <a:cs typeface="Helvetica Neue"/>
                <a:sym typeface="Helvetica Neue"/>
              </a:rPr>
              <a:t>A Intrusion detection system (IDS) is crucial for network security because it enables you to detect and respond to malicious traffic. The primary benefit of an intrusion detection system is to ensure IT personnel is notified when an attack or network intrusion might be taking place.</a:t>
            </a:r>
            <a:endParaRPr sz="3600">
              <a:solidFill>
                <a:schemeClr val="dk1"/>
              </a:solidFill>
              <a:latin typeface="Calibri"/>
              <a:ea typeface="Calibri"/>
              <a:cs typeface="Calibri"/>
              <a:sym typeface="Calibri"/>
            </a:endParaRPr>
          </a:p>
          <a:p>
            <a:pPr marL="457200" marR="0" lvl="0" indent="-454025" algn="l" rtl="0">
              <a:lnSpc>
                <a:spcPct val="150000"/>
              </a:lnSpc>
              <a:spcBef>
                <a:spcPts val="0"/>
              </a:spcBef>
              <a:spcAft>
                <a:spcPts val="0"/>
              </a:spcAft>
              <a:buClr>
                <a:schemeClr val="dk1"/>
              </a:buClr>
              <a:buSzPts val="4400"/>
              <a:buFont typeface="Calibri"/>
              <a:buNone/>
            </a:pPr>
            <a:endParaRPr sz="3600" b="0" i="0" u="none">
              <a:solidFill>
                <a:schemeClr val="dk1"/>
              </a:solidFill>
              <a:latin typeface="Calibri"/>
              <a:ea typeface="Calibri"/>
              <a:cs typeface="Calibri"/>
              <a:sym typeface="Calibri"/>
            </a:endParaRPr>
          </a:p>
          <a:p>
            <a:pPr marL="457200" marR="0" lvl="0" indent="-174625" algn="l" rtl="0">
              <a:lnSpc>
                <a:spcPct val="150000"/>
              </a:lnSpc>
              <a:spcBef>
                <a:spcPts val="0"/>
              </a:spcBef>
              <a:spcAft>
                <a:spcPts val="0"/>
              </a:spcAft>
              <a:buClr>
                <a:srgbClr val="000000"/>
              </a:buClr>
              <a:buSzPts val="4400"/>
              <a:buFont typeface="Arial"/>
              <a:buNone/>
            </a:pPr>
            <a:endParaRPr sz="4400" b="0" i="0" u="none">
              <a:solidFill>
                <a:schemeClr val="dk1"/>
              </a:solidFill>
              <a:latin typeface="Calibri"/>
              <a:ea typeface="Calibri"/>
              <a:cs typeface="Calibri"/>
              <a:sym typeface="Calibri"/>
            </a:endParaRPr>
          </a:p>
          <a:p>
            <a:pPr marL="457200" marR="0" lvl="0" indent="-174625" algn="l" rtl="0">
              <a:lnSpc>
                <a:spcPct val="150000"/>
              </a:lnSpc>
              <a:spcBef>
                <a:spcPts val="0"/>
              </a:spcBef>
              <a:spcAft>
                <a:spcPts val="0"/>
              </a:spcAft>
              <a:buClr>
                <a:srgbClr val="000000"/>
              </a:buClr>
              <a:buSzPts val="4400"/>
              <a:buFont typeface="Arial"/>
              <a:buNone/>
            </a:pPr>
            <a:endParaRPr sz="4400" b="0" i="0" u="none">
              <a:solidFill>
                <a:schemeClr val="dk1"/>
              </a:solidFill>
              <a:latin typeface="Calibri"/>
              <a:ea typeface="Calibri"/>
              <a:cs typeface="Calibri"/>
              <a:sym typeface="Calibri"/>
            </a:endParaRPr>
          </a:p>
          <a:p>
            <a:pPr marL="457200" marR="0" lvl="0" indent="-174625" algn="l" rtl="0">
              <a:lnSpc>
                <a:spcPct val="150000"/>
              </a:lnSpc>
              <a:spcBef>
                <a:spcPts val="0"/>
              </a:spcBef>
              <a:spcAft>
                <a:spcPts val="0"/>
              </a:spcAft>
              <a:buClr>
                <a:srgbClr val="000000"/>
              </a:buClr>
              <a:buSzPts val="4400"/>
              <a:buFont typeface="Arial"/>
              <a:buNone/>
            </a:pPr>
            <a:endParaRPr sz="4400" b="0" i="0" u="none">
              <a:solidFill>
                <a:schemeClr val="dk1"/>
              </a:solidFill>
              <a:latin typeface="Calibri"/>
              <a:ea typeface="Calibri"/>
              <a:cs typeface="Calibri"/>
              <a:sym typeface="Calibri"/>
            </a:endParaRPr>
          </a:p>
          <a:p>
            <a:pPr marL="457200" marR="0" lvl="0" indent="-174625" algn="l" rtl="0">
              <a:lnSpc>
                <a:spcPct val="150000"/>
              </a:lnSpc>
              <a:spcBef>
                <a:spcPts val="0"/>
              </a:spcBef>
              <a:spcAft>
                <a:spcPts val="0"/>
              </a:spcAft>
              <a:buClr>
                <a:srgbClr val="000000"/>
              </a:buClr>
              <a:buSzPts val="4400"/>
              <a:buFont typeface="Arial"/>
              <a:buNone/>
            </a:pPr>
            <a:endParaRPr sz="4400" b="0" i="0" u="none">
              <a:solidFill>
                <a:schemeClr val="dk1"/>
              </a:solidFill>
              <a:latin typeface="Calibri"/>
              <a:ea typeface="Calibri"/>
              <a:cs typeface="Calibri"/>
              <a:sym typeface="Calibri"/>
            </a:endParaRPr>
          </a:p>
          <a:p>
            <a:pPr marL="457200" marR="0" lvl="0" indent="-174625" algn="l" rtl="0">
              <a:lnSpc>
                <a:spcPct val="150000"/>
              </a:lnSpc>
              <a:spcBef>
                <a:spcPts val="0"/>
              </a:spcBef>
              <a:spcAft>
                <a:spcPts val="0"/>
              </a:spcAft>
              <a:buClr>
                <a:srgbClr val="000000"/>
              </a:buClr>
              <a:buSzPts val="4400"/>
              <a:buFont typeface="Arial"/>
              <a:buNone/>
            </a:pPr>
            <a:endParaRPr sz="4400" b="0" i="0" u="none">
              <a:solidFill>
                <a:schemeClr val="dk1"/>
              </a:solidFill>
              <a:latin typeface="Calibri"/>
              <a:ea typeface="Calibri"/>
              <a:cs typeface="Calibri"/>
              <a:sym typeface="Calibri"/>
            </a:endParaRPr>
          </a:p>
          <a:p>
            <a:pPr marL="457200" marR="0" lvl="0" indent="-174625" algn="l" rtl="0">
              <a:lnSpc>
                <a:spcPct val="150000"/>
              </a:lnSpc>
              <a:spcBef>
                <a:spcPts val="0"/>
              </a:spcBef>
              <a:spcAft>
                <a:spcPts val="0"/>
              </a:spcAft>
              <a:buClr>
                <a:srgbClr val="000000"/>
              </a:buClr>
              <a:buSzPts val="4400"/>
              <a:buFont typeface="Arial"/>
              <a:buNone/>
            </a:pPr>
            <a:endParaRPr sz="44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4400" b="0" i="0" u="none">
              <a:solidFill>
                <a:schemeClr val="dk1"/>
              </a:solidFill>
              <a:latin typeface="Calibri"/>
              <a:ea typeface="Calibri"/>
              <a:cs typeface="Calibri"/>
              <a:sym typeface="Calibri"/>
            </a:endParaRPr>
          </a:p>
        </p:txBody>
      </p:sp>
      <p:sp>
        <p:nvSpPr>
          <p:cNvPr id="67" name="Google Shape;67;p4"/>
          <p:cNvSpPr txBox="1"/>
          <p:nvPr/>
        </p:nvSpPr>
        <p:spPr>
          <a:xfrm>
            <a:off x="908050" y="10788650"/>
            <a:ext cx="4624387" cy="36988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dk1"/>
              </a:buClr>
              <a:buSzPts val="2400"/>
              <a:buFont typeface="Calibri"/>
              <a:buNone/>
            </a:pPr>
            <a:r>
              <a:rPr lang="ms" sz="2400" b="0" i="0" u="none">
                <a:solidFill>
                  <a:schemeClr val="dk1"/>
                </a:solidFill>
                <a:latin typeface="Calibri"/>
                <a:ea typeface="Calibri"/>
                <a:cs typeface="Calibri"/>
                <a:sym typeface="Calibri"/>
              </a:rPr>
              <a:t>*</a:t>
            </a:r>
            <a:endParaRPr/>
          </a:p>
        </p:txBody>
      </p:sp>
      <p:sp>
        <p:nvSpPr>
          <p:cNvPr id="68" name="Google Shape;68;p4"/>
          <p:cNvSpPr txBox="1"/>
          <p:nvPr/>
        </p:nvSpPr>
        <p:spPr>
          <a:xfrm>
            <a:off x="17138650" y="10623550"/>
            <a:ext cx="2719387" cy="36830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chemeClr val="dk1"/>
              </a:buClr>
              <a:buSzPts val="2400"/>
              <a:buFont typeface="Calibri"/>
              <a:buNone/>
            </a:pPr>
            <a:fld id="{00000000-1234-1234-1234-123412341234}" type="slidenum">
              <a:rPr lang="ms" sz="2400" b="0" i="0" u="none">
                <a:solidFill>
                  <a:schemeClr val="dk1"/>
                </a:solidFill>
                <a:latin typeface="Calibri"/>
                <a:ea typeface="Calibri"/>
                <a:cs typeface="Calibri"/>
                <a:sym typeface="Calibri"/>
              </a:rPr>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graphicFrame>
        <p:nvGraphicFramePr>
          <p:cNvPr id="73" name="Google Shape;73;p6"/>
          <p:cNvGraphicFramePr/>
          <p:nvPr/>
        </p:nvGraphicFramePr>
        <p:xfrm>
          <a:off x="1763712" y="1616075"/>
          <a:ext cx="3000000" cy="3000000"/>
        </p:xfrm>
        <a:graphic>
          <a:graphicData uri="http://schemas.openxmlformats.org/drawingml/2006/table">
            <a:tbl>
              <a:tblPr>
                <a:noFill/>
                <a:tableStyleId>{F518542A-5F4C-43B6-BDC4-2B29EB79A7E6}</a:tableStyleId>
              </a:tblPr>
              <a:tblGrid>
                <a:gridCol w="1916100"/>
                <a:gridCol w="6451600"/>
                <a:gridCol w="4183050"/>
                <a:gridCol w="4184650"/>
              </a:tblGrid>
              <a:tr h="1003300">
                <a:tc>
                  <a:txBody>
                    <a:bodyPr/>
                    <a:lstStyle/>
                    <a:p>
                      <a:pPr marL="0" marR="0" lvl="0" indent="0" algn="l" rtl="0">
                        <a:lnSpc>
                          <a:spcPct val="100000"/>
                        </a:lnSpc>
                        <a:spcBef>
                          <a:spcPts val="0"/>
                        </a:spcBef>
                        <a:spcAft>
                          <a:spcPts val="0"/>
                        </a:spcAft>
                        <a:buClr>
                          <a:schemeClr val="dk1"/>
                        </a:buClr>
                        <a:buSzPts val="2800"/>
                        <a:buFont typeface="Calibri"/>
                        <a:buNone/>
                      </a:pPr>
                      <a:r>
                        <a:rPr lang="ms" sz="2800" b="0" i="0" u="none" strike="noStrike" cap="none">
                          <a:solidFill>
                            <a:schemeClr val="dk1"/>
                          </a:solidFill>
                          <a:latin typeface="Calibri"/>
                          <a:ea typeface="Calibri"/>
                          <a:cs typeface="Calibri"/>
                          <a:sym typeface="Calibri"/>
                        </a:rPr>
                        <a:t>S No </a:t>
                      </a:r>
                      <a:endParaRPr/>
                    </a:p>
                  </a:txBody>
                  <a:tcPr marL="182350" marR="182350" marT="68400" marB="684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4F81BD"/>
                    </a:solidFill>
                  </a:tcPr>
                </a:tc>
                <a:tc>
                  <a:txBody>
                    <a:bodyPr/>
                    <a:lstStyle/>
                    <a:p>
                      <a:pPr marL="0" marR="0" lvl="0" indent="0" algn="l" rtl="0">
                        <a:lnSpc>
                          <a:spcPct val="100000"/>
                        </a:lnSpc>
                        <a:spcBef>
                          <a:spcPts val="0"/>
                        </a:spcBef>
                        <a:spcAft>
                          <a:spcPts val="0"/>
                        </a:spcAft>
                        <a:buClr>
                          <a:schemeClr val="dk1"/>
                        </a:buClr>
                        <a:buSzPts val="2800"/>
                        <a:buFont typeface="Calibri"/>
                        <a:buNone/>
                      </a:pPr>
                      <a:r>
                        <a:rPr lang="ms" sz="2800" b="0" i="0" u="none" strike="noStrike" cap="none">
                          <a:solidFill>
                            <a:schemeClr val="dk1"/>
                          </a:solidFill>
                          <a:latin typeface="Calibri"/>
                          <a:ea typeface="Calibri"/>
                          <a:cs typeface="Calibri"/>
                          <a:sym typeface="Calibri"/>
                        </a:rPr>
                        <a:t>Author and Paper title</a:t>
                      </a:r>
                      <a:endParaRPr/>
                    </a:p>
                  </a:txBody>
                  <a:tcPr marL="182350" marR="182350" marT="68400" marB="684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4F81BD"/>
                    </a:solidFill>
                  </a:tcPr>
                </a:tc>
                <a:tc>
                  <a:txBody>
                    <a:bodyPr/>
                    <a:lstStyle/>
                    <a:p>
                      <a:pPr marL="0" marR="0" lvl="0" indent="0" algn="l" rtl="0">
                        <a:lnSpc>
                          <a:spcPct val="100000"/>
                        </a:lnSpc>
                        <a:spcBef>
                          <a:spcPts val="0"/>
                        </a:spcBef>
                        <a:spcAft>
                          <a:spcPts val="0"/>
                        </a:spcAft>
                        <a:buClr>
                          <a:schemeClr val="dk1"/>
                        </a:buClr>
                        <a:buSzPts val="2800"/>
                        <a:buFont typeface="Calibri"/>
                        <a:buNone/>
                      </a:pPr>
                      <a:r>
                        <a:rPr lang="ms" sz="2800" b="0" i="0" u="none" strike="noStrike" cap="none">
                          <a:solidFill>
                            <a:schemeClr val="dk1"/>
                          </a:solidFill>
                          <a:latin typeface="Calibri"/>
                          <a:ea typeface="Calibri"/>
                          <a:cs typeface="Calibri"/>
                          <a:sym typeface="Calibri"/>
                        </a:rPr>
                        <a:t>Details of Publication </a:t>
                      </a:r>
                      <a:endParaRPr/>
                    </a:p>
                  </a:txBody>
                  <a:tcPr marL="182350" marR="182350" marT="68400" marB="684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4F81BD"/>
                    </a:solidFill>
                  </a:tcPr>
                </a:tc>
                <a:tc>
                  <a:txBody>
                    <a:bodyPr/>
                    <a:lstStyle/>
                    <a:p>
                      <a:pPr marL="0" marR="0" lvl="0" indent="0" algn="l" rtl="0">
                        <a:lnSpc>
                          <a:spcPct val="100000"/>
                        </a:lnSpc>
                        <a:spcBef>
                          <a:spcPts val="0"/>
                        </a:spcBef>
                        <a:spcAft>
                          <a:spcPts val="0"/>
                        </a:spcAft>
                        <a:buClr>
                          <a:schemeClr val="dk1"/>
                        </a:buClr>
                        <a:buSzPts val="2800"/>
                        <a:buFont typeface="Calibri"/>
                        <a:buNone/>
                      </a:pPr>
                      <a:r>
                        <a:rPr lang="ms" sz="2800" b="0" i="0" u="none" strike="noStrike" cap="none">
                          <a:solidFill>
                            <a:schemeClr val="dk1"/>
                          </a:solidFill>
                          <a:latin typeface="Calibri"/>
                          <a:ea typeface="Calibri"/>
                          <a:cs typeface="Calibri"/>
                          <a:sym typeface="Calibri"/>
                        </a:rPr>
                        <a:t>Summary of the Paper </a:t>
                      </a:r>
                      <a:endParaRPr/>
                    </a:p>
                  </a:txBody>
                  <a:tcPr marL="182350" marR="182350" marT="68400" marB="684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4F81BD"/>
                    </a:solidFill>
                  </a:tcPr>
                </a:tc>
              </a:tr>
              <a:tr h="7531100">
                <a:tc>
                  <a:txBody>
                    <a:bodyPr/>
                    <a:lstStyle/>
                    <a:p>
                      <a:pPr marL="0" marR="0" lvl="0" indent="0" algn="l" rtl="0">
                        <a:lnSpc>
                          <a:spcPct val="100000"/>
                        </a:lnSpc>
                        <a:spcBef>
                          <a:spcPts val="0"/>
                        </a:spcBef>
                        <a:spcAft>
                          <a:spcPts val="0"/>
                        </a:spcAft>
                        <a:buClr>
                          <a:schemeClr val="dk1"/>
                        </a:buClr>
                        <a:buSzPts val="2800"/>
                        <a:buFont typeface="Calibri"/>
                        <a:buNone/>
                      </a:pPr>
                      <a:r>
                        <a:rPr lang="ms" sz="2800" b="0" i="0" u="none" strike="noStrike" cap="none">
                          <a:solidFill>
                            <a:schemeClr val="dk1"/>
                          </a:solidFill>
                          <a:latin typeface="Calibri"/>
                          <a:ea typeface="Calibri"/>
                          <a:cs typeface="Calibri"/>
                          <a:sym typeface="Calibri"/>
                        </a:rPr>
                        <a:t>1</a:t>
                      </a:r>
                      <a:endParaRPr/>
                    </a:p>
                    <a:p>
                      <a:pPr marL="0" marR="0" lvl="0" indent="0" algn="l" rtl="0">
                        <a:lnSpc>
                          <a:spcPct val="100000"/>
                        </a:lnSpc>
                        <a:spcBef>
                          <a:spcPts val="0"/>
                        </a:spcBef>
                        <a:spcAft>
                          <a:spcPts val="0"/>
                        </a:spcAft>
                        <a:buSzPts val="2800"/>
                        <a:buFont typeface="Calibri"/>
                        <a:buNone/>
                      </a:pPr>
                      <a:endParaRPr sz="2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SzPts val="2800"/>
                        <a:buFont typeface="Calibri"/>
                        <a:buNone/>
                      </a:pPr>
                      <a:endParaRPr sz="2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SzPts val="2800"/>
                        <a:buFont typeface="Calibri"/>
                        <a:buNone/>
                      </a:pPr>
                      <a:endParaRPr sz="2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SzPts val="2800"/>
                        <a:buFont typeface="Calibri"/>
                        <a:buNone/>
                      </a:pPr>
                      <a:endParaRPr sz="2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SzPts val="2800"/>
                        <a:buFont typeface="Calibri"/>
                        <a:buNone/>
                      </a:pPr>
                      <a:endParaRPr sz="2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SzPts val="2800"/>
                        <a:buFont typeface="Calibri"/>
                        <a:buNone/>
                      </a:pPr>
                      <a:endParaRPr sz="2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800"/>
                        <a:buFont typeface="Calibri"/>
                        <a:buNone/>
                      </a:pPr>
                      <a:r>
                        <a:rPr lang="ms" sz="2800" b="0" i="0" u="none" strike="noStrike" cap="none">
                          <a:solidFill>
                            <a:schemeClr val="dk1"/>
                          </a:solidFill>
                          <a:latin typeface="Calibri"/>
                          <a:ea typeface="Calibri"/>
                          <a:cs typeface="Calibri"/>
                          <a:sym typeface="Calibri"/>
                        </a:rPr>
                        <a:t>2</a:t>
                      </a:r>
                      <a:endParaRPr/>
                    </a:p>
                  </a:txBody>
                  <a:tcPr marL="182350" marR="182350" marT="68400" marB="684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0D8E7"/>
                    </a:solidFill>
                  </a:tcPr>
                </a:tc>
                <a:tc>
                  <a:txBody>
                    <a:bodyPr/>
                    <a:lstStyle/>
                    <a:p>
                      <a:pPr marL="0" marR="0" lvl="0" indent="0" algn="l" rtl="0">
                        <a:lnSpc>
                          <a:spcPct val="100000"/>
                        </a:lnSpc>
                        <a:spcBef>
                          <a:spcPts val="0"/>
                        </a:spcBef>
                        <a:spcAft>
                          <a:spcPts val="0"/>
                        </a:spcAft>
                        <a:buClr>
                          <a:schemeClr val="dk1"/>
                        </a:buClr>
                        <a:buSzPts val="2800"/>
                        <a:buFont typeface="Calibri"/>
                        <a:buNone/>
                      </a:pPr>
                      <a:r>
                        <a:rPr lang="ms" sz="2800" b="0" i="0" u="none" strike="noStrike" cap="none">
                          <a:solidFill>
                            <a:schemeClr val="dk1"/>
                          </a:solidFill>
                          <a:latin typeface="Calibri"/>
                          <a:ea typeface="Calibri"/>
                          <a:cs typeface="Calibri"/>
                          <a:sym typeface="Calibri"/>
                        </a:rPr>
                        <a:t>Aswathy , Misha Ravi ,</a:t>
                      </a:r>
                      <a:endParaRPr/>
                    </a:p>
                    <a:p>
                      <a:pPr marL="0" marR="0" lvl="0" indent="0" algn="l" rtl="0">
                        <a:lnSpc>
                          <a:spcPct val="100000"/>
                        </a:lnSpc>
                        <a:spcBef>
                          <a:spcPts val="0"/>
                        </a:spcBef>
                        <a:spcAft>
                          <a:spcPts val="0"/>
                        </a:spcAft>
                        <a:buClr>
                          <a:schemeClr val="dk1"/>
                        </a:buClr>
                        <a:buSzPts val="2800"/>
                        <a:buFont typeface="Calibri"/>
                        <a:buNone/>
                      </a:pPr>
                      <a:r>
                        <a:rPr lang="ms" sz="2800" b="0" i="0" u="none" strike="noStrike" cap="none">
                          <a:solidFill>
                            <a:schemeClr val="dk1"/>
                          </a:solidFill>
                          <a:latin typeface="Calibri"/>
                          <a:ea typeface="Calibri"/>
                          <a:cs typeface="Calibri"/>
                          <a:sym typeface="Calibri"/>
                        </a:rPr>
                        <a:t>“AN INTRUSION DETECTION FRAMEWORK BASED ON BINARY CLASSIFIERS OPTIMIZED BY GENETIC ALGORITHM”</a:t>
                      </a:r>
                      <a:endParaRPr sz="2800" b="0" i="0" u="none" strike="noStrike" cap="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SzPts val="2800"/>
                        <a:buFont typeface="Calibri"/>
                        <a:buNone/>
                      </a:pPr>
                      <a:endParaRPr sz="2800" b="0" i="0" u="none" strike="noStrike" cap="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SzPts val="2800"/>
                        <a:buFont typeface="Calibri"/>
                        <a:buNone/>
                      </a:pPr>
                      <a:endParaRPr sz="2800" b="0" i="0" u="none" strike="noStrike" cap="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SzPts val="2800"/>
                        <a:buFont typeface="Calibri"/>
                        <a:buNone/>
                      </a:pPr>
                      <a:endParaRPr sz="2800" b="0" i="0" u="none" strike="noStrike" cap="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SzPts val="2800"/>
                        <a:buFont typeface="Calibri"/>
                        <a:buNone/>
                      </a:pPr>
                      <a:endParaRPr sz="2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800"/>
                        <a:buFont typeface="Calibri"/>
                        <a:buNone/>
                      </a:pPr>
                      <a:r>
                        <a:rPr lang="ms" sz="2800" b="0" i="0" u="none" strike="noStrike" cap="none">
                          <a:solidFill>
                            <a:schemeClr val="dk1"/>
                          </a:solidFill>
                          <a:latin typeface="Calibri"/>
                          <a:ea typeface="Calibri"/>
                          <a:cs typeface="Calibri"/>
                          <a:sym typeface="Calibri"/>
                        </a:rPr>
                        <a:t>Sui Xin,”Research of Intrusion Detection System”</a:t>
                      </a:r>
                      <a:endParaRPr/>
                    </a:p>
                    <a:p>
                      <a:pPr marL="0" marR="0" lvl="0" indent="0" algn="l" rtl="0">
                        <a:lnSpc>
                          <a:spcPct val="100000"/>
                        </a:lnSpc>
                        <a:spcBef>
                          <a:spcPts val="0"/>
                        </a:spcBef>
                        <a:spcAft>
                          <a:spcPts val="0"/>
                        </a:spcAft>
                        <a:buClr>
                          <a:schemeClr val="dk1"/>
                        </a:buClr>
                        <a:buSzPts val="2800"/>
                        <a:buFont typeface="Calibri"/>
                        <a:buNone/>
                      </a:pPr>
                      <a:r>
                        <a:rPr lang="ms" sz="2800" b="0" i="0" u="none" strike="noStrike" cap="none">
                          <a:solidFill>
                            <a:schemeClr val="dk1"/>
                          </a:solidFill>
                          <a:latin typeface="Calibri"/>
                          <a:ea typeface="Calibri"/>
                          <a:cs typeface="Calibri"/>
                          <a:sym typeface="Calibri"/>
                        </a:rPr>
                        <a:t>                </a:t>
                      </a:r>
                      <a:endParaRPr/>
                    </a:p>
                  </a:txBody>
                  <a:tcPr marL="182350" marR="182350" marT="68400" marB="684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0D8E7"/>
                    </a:solidFill>
                  </a:tcPr>
                </a:tc>
                <a:tc>
                  <a:txBody>
                    <a:bodyPr/>
                    <a:lstStyle/>
                    <a:p>
                      <a:pPr marL="0" marR="0" lvl="0" indent="0" algn="l" rtl="0">
                        <a:lnSpc>
                          <a:spcPct val="100000"/>
                        </a:lnSpc>
                        <a:spcBef>
                          <a:spcPts val="0"/>
                        </a:spcBef>
                        <a:spcAft>
                          <a:spcPts val="0"/>
                        </a:spcAft>
                        <a:buClr>
                          <a:schemeClr val="dk1"/>
                        </a:buClr>
                        <a:buSzPts val="2800"/>
                        <a:buFont typeface="Calibri"/>
                        <a:buNone/>
                      </a:pPr>
                      <a:r>
                        <a:rPr lang="ms" sz="2800" b="0" i="0" u="none" strike="noStrike" cap="none">
                          <a:solidFill>
                            <a:schemeClr val="dk1"/>
                          </a:solidFill>
                          <a:latin typeface="Calibri"/>
                          <a:ea typeface="Calibri"/>
                          <a:cs typeface="Calibri"/>
                          <a:sym typeface="Calibri"/>
                        </a:rPr>
                        <a:t>International Research Journal of Engineering and Technology (IRJET), Volume: 06 Issue: 05., May 2019 </a:t>
                      </a:r>
                      <a:endParaRPr/>
                    </a:p>
                    <a:p>
                      <a:pPr marL="0" marR="0" lvl="0" indent="0" algn="l" rtl="0">
                        <a:lnSpc>
                          <a:spcPct val="100000"/>
                        </a:lnSpc>
                        <a:spcBef>
                          <a:spcPts val="0"/>
                        </a:spcBef>
                        <a:spcAft>
                          <a:spcPts val="0"/>
                        </a:spcAft>
                        <a:buSzPts val="2800"/>
                        <a:buFont typeface="Calibri"/>
                        <a:buNone/>
                      </a:pPr>
                      <a:endParaRPr sz="2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SzPts val="2800"/>
                        <a:buFont typeface="Calibri"/>
                        <a:buNone/>
                      </a:pPr>
                      <a:endParaRPr sz="2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800"/>
                        <a:buFont typeface="Calibri"/>
                        <a:buNone/>
                      </a:pPr>
                      <a:r>
                        <a:rPr lang="ms" sz="2800" b="0" i="0" u="none" strike="noStrike" cap="none">
                          <a:solidFill>
                            <a:schemeClr val="dk1"/>
                          </a:solidFill>
                          <a:latin typeface="Calibri"/>
                          <a:ea typeface="Calibri"/>
                          <a:cs typeface="Calibri"/>
                          <a:sym typeface="Calibri"/>
                        </a:rPr>
                        <a:t>International Conference on Computational and Information Sciences,</a:t>
                      </a:r>
                      <a:endParaRPr/>
                    </a:p>
                    <a:p>
                      <a:pPr marL="0" marR="0" lvl="0" indent="0" algn="l" rtl="0">
                        <a:lnSpc>
                          <a:spcPct val="100000"/>
                        </a:lnSpc>
                        <a:spcBef>
                          <a:spcPts val="0"/>
                        </a:spcBef>
                        <a:spcAft>
                          <a:spcPts val="0"/>
                        </a:spcAft>
                        <a:buClr>
                          <a:schemeClr val="dk1"/>
                        </a:buClr>
                        <a:buSzPts val="2800"/>
                        <a:buFont typeface="Calibri"/>
                        <a:buNone/>
                      </a:pPr>
                      <a:r>
                        <a:rPr lang="ms" sz="2800" b="0" i="0" u="none" strike="noStrike" cap="none">
                          <a:solidFill>
                            <a:schemeClr val="dk1"/>
                          </a:solidFill>
                          <a:latin typeface="Calibri"/>
                          <a:ea typeface="Calibri"/>
                          <a:cs typeface="Calibri"/>
                          <a:sym typeface="Calibri"/>
                        </a:rPr>
                        <a:t> ISBN: 978-0-7695-5004-6</a:t>
                      </a:r>
                      <a:endParaRPr/>
                    </a:p>
                    <a:p>
                      <a:pPr marL="0" marR="0" lvl="0" indent="0" algn="l" rtl="0">
                        <a:lnSpc>
                          <a:spcPct val="100000"/>
                        </a:lnSpc>
                        <a:spcBef>
                          <a:spcPts val="0"/>
                        </a:spcBef>
                        <a:spcAft>
                          <a:spcPts val="0"/>
                        </a:spcAft>
                        <a:buClr>
                          <a:schemeClr val="dk1"/>
                        </a:buClr>
                        <a:buSzPts val="2800"/>
                        <a:buFont typeface="Calibri"/>
                        <a:buNone/>
                      </a:pPr>
                      <a:r>
                        <a:rPr lang="ms" sz="2800" b="0" i="0" u="none" strike="noStrike" cap="none">
                          <a:solidFill>
                            <a:schemeClr val="dk1"/>
                          </a:solidFill>
                          <a:latin typeface="Calibri"/>
                          <a:ea typeface="Calibri"/>
                          <a:cs typeface="Calibri"/>
                          <a:sym typeface="Calibri"/>
                        </a:rPr>
                        <a:t>23 June 2017</a:t>
                      </a:r>
                      <a:endParaRPr/>
                    </a:p>
                  </a:txBody>
                  <a:tcPr marL="182350" marR="182350" marT="68400" marB="684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0D8E7"/>
                    </a:solidFill>
                  </a:tcPr>
                </a:tc>
                <a:tc>
                  <a:txBody>
                    <a:bodyPr/>
                    <a:lstStyle/>
                    <a:p>
                      <a:pPr marL="0" marR="0" lvl="0" indent="0" algn="l" rtl="0">
                        <a:lnSpc>
                          <a:spcPct val="100000"/>
                        </a:lnSpc>
                        <a:spcBef>
                          <a:spcPts val="0"/>
                        </a:spcBef>
                        <a:spcAft>
                          <a:spcPts val="0"/>
                        </a:spcAft>
                        <a:buClr>
                          <a:schemeClr val="dk1"/>
                        </a:buClr>
                        <a:buSzPts val="2800"/>
                        <a:buFont typeface="Calibri"/>
                        <a:buNone/>
                      </a:pPr>
                      <a:r>
                        <a:rPr lang="ms" sz="2800" b="0" i="0" u="none" strike="noStrike" cap="none">
                          <a:solidFill>
                            <a:schemeClr val="dk1"/>
                          </a:solidFill>
                          <a:latin typeface="Calibri"/>
                          <a:ea typeface="Calibri"/>
                          <a:cs typeface="Calibri"/>
                          <a:sym typeface="Calibri"/>
                        </a:rPr>
                        <a:t>Comparison between various algorithms for intrusion detection system</a:t>
                      </a:r>
                      <a:endParaRPr/>
                    </a:p>
                  </a:txBody>
                  <a:tcPr marL="182350" marR="182350" marT="68400" marB="684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0D8E7"/>
                    </a:solidFill>
                  </a:tcPr>
                </a:tc>
              </a:tr>
            </a:tbl>
          </a:graphicData>
        </a:graphic>
      </p:graphicFrame>
      <p:sp>
        <p:nvSpPr>
          <p:cNvPr id="74" name="Google Shape;74;p6"/>
          <p:cNvSpPr txBox="1"/>
          <p:nvPr/>
        </p:nvSpPr>
        <p:spPr>
          <a:xfrm>
            <a:off x="5175250" y="15875"/>
            <a:ext cx="10210800" cy="1230312"/>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dk2"/>
              </a:buClr>
              <a:buSzPts val="8000"/>
              <a:buFont typeface="Calibri"/>
              <a:buNone/>
            </a:pPr>
            <a:r>
              <a:rPr lang="ms" sz="8000" b="1" i="0" u="none">
                <a:solidFill>
                  <a:schemeClr val="dk2"/>
                </a:solidFill>
                <a:latin typeface="Calibri"/>
                <a:ea typeface="Calibri"/>
                <a:cs typeface="Calibri"/>
                <a:sym typeface="Calibri"/>
              </a:rPr>
              <a:t>Literature Survey</a:t>
            </a:r>
            <a:endParaRPr/>
          </a:p>
        </p:txBody>
      </p:sp>
      <p:sp>
        <p:nvSpPr>
          <p:cNvPr id="75" name="Google Shape;75;p6"/>
          <p:cNvSpPr txBox="1"/>
          <p:nvPr/>
        </p:nvSpPr>
        <p:spPr>
          <a:xfrm>
            <a:off x="908050" y="10788650"/>
            <a:ext cx="4624387" cy="36988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dk1"/>
              </a:buClr>
              <a:buSzPts val="2400"/>
              <a:buFont typeface="Calibri"/>
              <a:buNone/>
            </a:pPr>
            <a:r>
              <a:rPr lang="ms" sz="2400" b="0" i="0" u="none">
                <a:solidFill>
                  <a:schemeClr val="dk1"/>
                </a:solidFill>
                <a:latin typeface="Calibri"/>
                <a:ea typeface="Calibri"/>
                <a:cs typeface="Calibri"/>
                <a:sym typeface="Calibri"/>
              </a:rPr>
              <a:t>*</a:t>
            </a:r>
            <a:endParaRPr/>
          </a:p>
        </p:txBody>
      </p:sp>
      <p:sp>
        <p:nvSpPr>
          <p:cNvPr id="76" name="Google Shape;76;p6"/>
          <p:cNvSpPr txBox="1"/>
          <p:nvPr/>
        </p:nvSpPr>
        <p:spPr>
          <a:xfrm>
            <a:off x="17138650" y="10623550"/>
            <a:ext cx="2719387" cy="36830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chemeClr val="dk1"/>
              </a:buClr>
              <a:buSzPts val="2400"/>
              <a:buFont typeface="Calibri"/>
              <a:buNone/>
            </a:pPr>
            <a:fld id="{00000000-1234-1234-1234-123412341234}" type="slidenum">
              <a:rPr lang="ms" sz="2400" b="0" i="0" u="none">
                <a:solidFill>
                  <a:schemeClr val="dk1"/>
                </a:solidFill>
                <a:latin typeface="Calibri"/>
                <a:ea typeface="Calibri"/>
                <a:cs typeface="Calibri"/>
                <a:sym typeface="Calibri"/>
              </a:rP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graphicFrame>
        <p:nvGraphicFramePr>
          <p:cNvPr id="81" name="Google Shape;81;p7"/>
          <p:cNvGraphicFramePr/>
          <p:nvPr/>
        </p:nvGraphicFramePr>
        <p:xfrm>
          <a:off x="1763712" y="1616075"/>
          <a:ext cx="3000000" cy="3000000"/>
        </p:xfrm>
        <a:graphic>
          <a:graphicData uri="http://schemas.openxmlformats.org/drawingml/2006/table">
            <a:tbl>
              <a:tblPr>
                <a:noFill/>
                <a:tableStyleId>{F518542A-5F4C-43B6-BDC4-2B29EB79A7E6}</a:tableStyleId>
              </a:tblPr>
              <a:tblGrid>
                <a:gridCol w="1506525"/>
                <a:gridCol w="6172200"/>
                <a:gridCol w="4872025"/>
                <a:gridCol w="4184650"/>
              </a:tblGrid>
              <a:tr h="1223950">
                <a:tc>
                  <a:txBody>
                    <a:bodyPr/>
                    <a:lstStyle/>
                    <a:p>
                      <a:pPr marL="0" marR="0" lvl="0" indent="0" algn="l" rtl="0">
                        <a:lnSpc>
                          <a:spcPct val="100000"/>
                        </a:lnSpc>
                        <a:spcBef>
                          <a:spcPts val="0"/>
                        </a:spcBef>
                        <a:spcAft>
                          <a:spcPts val="0"/>
                        </a:spcAft>
                        <a:buClr>
                          <a:srgbClr val="FFFFFF"/>
                        </a:buClr>
                        <a:buSzPts val="3000"/>
                        <a:buFont typeface="Times New Roman"/>
                        <a:buNone/>
                      </a:pPr>
                      <a:r>
                        <a:rPr lang="ms" sz="3000" b="0" i="0" u="none" strike="noStrike" cap="none">
                          <a:solidFill>
                            <a:srgbClr val="FFFFFF"/>
                          </a:solidFill>
                          <a:latin typeface="Times New Roman"/>
                          <a:ea typeface="Times New Roman"/>
                          <a:cs typeface="Times New Roman"/>
                          <a:sym typeface="Times New Roman"/>
                        </a:rPr>
                        <a:t>S No </a:t>
                      </a:r>
                      <a:endParaRPr/>
                    </a:p>
                  </a:txBody>
                  <a:tcPr marL="182350" marR="182350" marT="68400" marB="684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4F81BD"/>
                    </a:solidFill>
                  </a:tcPr>
                </a:tc>
                <a:tc>
                  <a:txBody>
                    <a:bodyPr/>
                    <a:lstStyle/>
                    <a:p>
                      <a:pPr marL="0" marR="0" lvl="0" indent="0" algn="l" rtl="0">
                        <a:lnSpc>
                          <a:spcPct val="100000"/>
                        </a:lnSpc>
                        <a:spcBef>
                          <a:spcPts val="0"/>
                        </a:spcBef>
                        <a:spcAft>
                          <a:spcPts val="0"/>
                        </a:spcAft>
                        <a:buClr>
                          <a:srgbClr val="FFFFFF"/>
                        </a:buClr>
                        <a:buSzPts val="3000"/>
                        <a:buFont typeface="Times New Roman"/>
                        <a:buNone/>
                      </a:pPr>
                      <a:r>
                        <a:rPr lang="ms" sz="3000" b="0" i="0" u="none" strike="noStrike" cap="none">
                          <a:solidFill>
                            <a:srgbClr val="FFFFFF"/>
                          </a:solidFill>
                          <a:latin typeface="Times New Roman"/>
                          <a:ea typeface="Times New Roman"/>
                          <a:cs typeface="Times New Roman"/>
                          <a:sym typeface="Times New Roman"/>
                        </a:rPr>
                        <a:t>Author and Paper title</a:t>
                      </a:r>
                      <a:endParaRPr/>
                    </a:p>
                  </a:txBody>
                  <a:tcPr marL="182350" marR="182350" marT="68400" marB="684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4F81BD"/>
                    </a:solidFill>
                  </a:tcPr>
                </a:tc>
                <a:tc>
                  <a:txBody>
                    <a:bodyPr/>
                    <a:lstStyle/>
                    <a:p>
                      <a:pPr marL="0" marR="0" lvl="0" indent="0" algn="l" rtl="0">
                        <a:lnSpc>
                          <a:spcPct val="100000"/>
                        </a:lnSpc>
                        <a:spcBef>
                          <a:spcPts val="0"/>
                        </a:spcBef>
                        <a:spcAft>
                          <a:spcPts val="0"/>
                        </a:spcAft>
                        <a:buClr>
                          <a:srgbClr val="FFFFFF"/>
                        </a:buClr>
                        <a:buSzPts val="3000"/>
                        <a:buFont typeface="Times New Roman"/>
                        <a:buNone/>
                      </a:pPr>
                      <a:r>
                        <a:rPr lang="ms" sz="3000" b="0" i="0" u="none" strike="noStrike" cap="none">
                          <a:solidFill>
                            <a:srgbClr val="FFFFFF"/>
                          </a:solidFill>
                          <a:latin typeface="Times New Roman"/>
                          <a:ea typeface="Times New Roman"/>
                          <a:cs typeface="Times New Roman"/>
                          <a:sym typeface="Times New Roman"/>
                        </a:rPr>
                        <a:t>Details of Publication </a:t>
                      </a:r>
                      <a:endParaRPr/>
                    </a:p>
                  </a:txBody>
                  <a:tcPr marL="182350" marR="182350" marT="68400" marB="684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4F81BD"/>
                    </a:solidFill>
                  </a:tcPr>
                </a:tc>
                <a:tc>
                  <a:txBody>
                    <a:bodyPr/>
                    <a:lstStyle/>
                    <a:p>
                      <a:pPr marL="0" marR="0" lvl="0" indent="0" algn="l" rtl="0">
                        <a:lnSpc>
                          <a:spcPct val="100000"/>
                        </a:lnSpc>
                        <a:spcBef>
                          <a:spcPts val="0"/>
                        </a:spcBef>
                        <a:spcAft>
                          <a:spcPts val="0"/>
                        </a:spcAft>
                        <a:buClr>
                          <a:srgbClr val="FFFFFF"/>
                        </a:buClr>
                        <a:buSzPts val="3000"/>
                        <a:buFont typeface="Times New Roman"/>
                        <a:buNone/>
                      </a:pPr>
                      <a:r>
                        <a:rPr lang="ms" sz="3000" b="0" i="0" u="none" strike="noStrike" cap="none">
                          <a:solidFill>
                            <a:srgbClr val="FFFFFF"/>
                          </a:solidFill>
                          <a:latin typeface="Times New Roman"/>
                          <a:ea typeface="Times New Roman"/>
                          <a:cs typeface="Times New Roman"/>
                          <a:sym typeface="Times New Roman"/>
                        </a:rPr>
                        <a:t>Summary of the Paper </a:t>
                      </a:r>
                      <a:endParaRPr/>
                    </a:p>
                  </a:txBody>
                  <a:tcPr marL="182350" marR="182350" marT="68400" marB="684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4F81BD"/>
                    </a:solidFill>
                  </a:tcPr>
                </a:tc>
              </a:tr>
              <a:tr h="7539025">
                <a:tc>
                  <a:txBody>
                    <a:bodyPr/>
                    <a:lstStyle/>
                    <a:p>
                      <a:pPr marL="0" marR="0" lvl="0" indent="0" algn="l" rtl="0">
                        <a:lnSpc>
                          <a:spcPct val="100000"/>
                        </a:lnSpc>
                        <a:spcBef>
                          <a:spcPts val="0"/>
                        </a:spcBef>
                        <a:spcAft>
                          <a:spcPts val="0"/>
                        </a:spcAft>
                        <a:buClr>
                          <a:srgbClr val="000000"/>
                        </a:buClr>
                        <a:buSzPts val="3000"/>
                        <a:buFont typeface="Times New Roman"/>
                        <a:buNone/>
                      </a:pPr>
                      <a:r>
                        <a:rPr lang="ms" sz="3000" b="0" i="0" u="none" strike="noStrike" cap="none">
                          <a:solidFill>
                            <a:srgbClr val="000000"/>
                          </a:solidFill>
                          <a:latin typeface="Times New Roman"/>
                          <a:ea typeface="Times New Roman"/>
                          <a:cs typeface="Times New Roman"/>
                          <a:sym typeface="Times New Roman"/>
                        </a:rPr>
                        <a:t>3</a:t>
                      </a:r>
                      <a:endParaRPr/>
                    </a:p>
                    <a:p>
                      <a:pPr marL="0" marR="0" lvl="0" indent="0" algn="l" rtl="0">
                        <a:lnSpc>
                          <a:spcPct val="100000"/>
                        </a:lnSpc>
                        <a:spcBef>
                          <a:spcPts val="0"/>
                        </a:spcBef>
                        <a:spcAft>
                          <a:spcPts val="0"/>
                        </a:spcAft>
                        <a:buSzPts val="3000"/>
                        <a:buFont typeface="Calibri"/>
                        <a:buNone/>
                      </a:pPr>
                      <a:endParaRPr sz="30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SzPts val="3000"/>
                        <a:buFont typeface="Calibri"/>
                        <a:buNone/>
                      </a:pPr>
                      <a:endParaRPr sz="30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SzPts val="3000"/>
                        <a:buFont typeface="Calibri"/>
                        <a:buNone/>
                      </a:pPr>
                      <a:endParaRPr sz="30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SzPts val="3000"/>
                        <a:buFont typeface="Calibri"/>
                        <a:buNone/>
                      </a:pPr>
                      <a:endParaRPr sz="30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SzPts val="3000"/>
                        <a:buFont typeface="Calibri"/>
                        <a:buNone/>
                      </a:pPr>
                      <a:endParaRPr sz="30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SzPts val="3000"/>
                        <a:buFont typeface="Calibri"/>
                        <a:buNone/>
                      </a:pPr>
                      <a:endParaRPr sz="30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SzPts val="3000"/>
                        <a:buFont typeface="Calibri"/>
                        <a:buNone/>
                      </a:pPr>
                      <a:endParaRPr sz="30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000"/>
                        <a:buFont typeface="Times New Roman"/>
                        <a:buNone/>
                      </a:pPr>
                      <a:r>
                        <a:rPr lang="ms" sz="3000" b="0" i="0" u="none" strike="noStrike" cap="none">
                          <a:solidFill>
                            <a:srgbClr val="000000"/>
                          </a:solidFill>
                          <a:latin typeface="Times New Roman"/>
                          <a:ea typeface="Times New Roman"/>
                          <a:cs typeface="Times New Roman"/>
                          <a:sym typeface="Times New Roman"/>
                        </a:rPr>
                        <a:t>4</a:t>
                      </a:r>
                      <a:endParaRPr/>
                    </a:p>
                  </a:txBody>
                  <a:tcPr marL="182350" marR="182350" marT="68400" marB="684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0D8E7"/>
                    </a:solidFill>
                  </a:tcPr>
                </a:tc>
                <a:tc>
                  <a:txBody>
                    <a:bodyPr/>
                    <a:lstStyle/>
                    <a:p>
                      <a:pPr marL="0" marR="0" lvl="0" indent="0" algn="l" rtl="0">
                        <a:lnSpc>
                          <a:spcPct val="100000"/>
                        </a:lnSpc>
                        <a:spcBef>
                          <a:spcPts val="0"/>
                        </a:spcBef>
                        <a:spcAft>
                          <a:spcPts val="0"/>
                        </a:spcAft>
                        <a:buClr>
                          <a:schemeClr val="dk1"/>
                        </a:buClr>
                        <a:buSzPts val="2800"/>
                        <a:buFont typeface="Calibri"/>
                        <a:buNone/>
                      </a:pPr>
                      <a:r>
                        <a:rPr lang="ms" sz="2800" b="0" i="0" u="none" strike="noStrike" cap="none">
                          <a:solidFill>
                            <a:schemeClr val="dk1"/>
                          </a:solidFill>
                          <a:latin typeface="Calibri"/>
                          <a:ea typeface="Calibri"/>
                          <a:cs typeface="Calibri"/>
                          <a:sym typeface="Calibri"/>
                        </a:rPr>
                        <a:t>Aliya Tabassum ; Aiman Erbad ; Mohsen Guizani</a:t>
                      </a:r>
                      <a:r>
                        <a:rPr lang="ms" sz="2800" b="0" i="0" u="none" strike="noStrike" cap="none">
                          <a:solidFill>
                            <a:srgbClr val="000000"/>
                          </a:solidFill>
                          <a:latin typeface="Times New Roman"/>
                          <a:ea typeface="Times New Roman"/>
                          <a:cs typeface="Times New Roman"/>
                          <a:sym typeface="Times New Roman"/>
                        </a:rPr>
                        <a:t>,</a:t>
                      </a:r>
                      <a:endParaRPr sz="28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800"/>
                        <a:buFont typeface="Times New Roman"/>
                        <a:buNone/>
                      </a:pPr>
                      <a:r>
                        <a:rPr lang="ms" sz="2800" b="0" i="0" u="none" strike="noStrike" cap="none">
                          <a:solidFill>
                            <a:srgbClr val="000000"/>
                          </a:solidFill>
                          <a:latin typeface="Times New Roman"/>
                          <a:ea typeface="Times New Roman"/>
                          <a:cs typeface="Times New Roman"/>
                          <a:sym typeface="Times New Roman"/>
                        </a:rPr>
                        <a:t>“</a:t>
                      </a:r>
                      <a:r>
                        <a:rPr lang="ms" sz="2800" b="0" i="0" u="none" strike="noStrike" cap="none">
                          <a:solidFill>
                            <a:schemeClr val="dk1"/>
                          </a:solidFill>
                          <a:latin typeface="Calibri"/>
                          <a:ea typeface="Calibri"/>
                          <a:cs typeface="Calibri"/>
                          <a:sym typeface="Calibri"/>
                        </a:rPr>
                        <a:t>A Survey on Recent Approaches in Intrusion Detection System in IoT”</a:t>
                      </a:r>
                      <a:endParaRPr sz="2800" b="0" i="0" u="none" strike="noStrike" cap="none">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SzPts val="2800"/>
                        <a:buFont typeface="Calibri"/>
                        <a:buNone/>
                      </a:pPr>
                      <a:endParaRPr sz="2800" b="0" i="0" u="none" strike="noStrike" cap="none">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SzPts val="2800"/>
                        <a:buFont typeface="Calibri"/>
                        <a:buNone/>
                      </a:pPr>
                      <a:endParaRPr sz="2800" b="0" i="0" u="none" strike="noStrike" cap="none">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SzPts val="2800"/>
                        <a:buFont typeface="Calibri"/>
                        <a:buNone/>
                      </a:pPr>
                      <a:endParaRPr sz="2800" b="0" i="0" u="none" strike="noStrike" cap="none">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SzPts val="2800"/>
                        <a:buFont typeface="Calibri"/>
                        <a:buNone/>
                      </a:pPr>
                      <a:endParaRPr sz="28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800"/>
                        <a:buFont typeface="Calibri"/>
                        <a:buNone/>
                      </a:pPr>
                      <a:r>
                        <a:rPr lang="ms" sz="2800" b="0" i="0" u="none" strike="noStrike" cap="none">
                          <a:solidFill>
                            <a:schemeClr val="dk1"/>
                          </a:solidFill>
                          <a:latin typeface="Calibri"/>
                          <a:ea typeface="Calibri"/>
                          <a:cs typeface="Calibri"/>
                          <a:sym typeface="Calibri"/>
                        </a:rPr>
                        <a:t>Uzair Bashir , Manzoor Chachoo,</a:t>
                      </a:r>
                      <a:endParaRPr/>
                    </a:p>
                    <a:p>
                      <a:pPr marL="0" marR="0" lvl="0" indent="0" algn="l" rtl="0">
                        <a:lnSpc>
                          <a:spcPct val="100000"/>
                        </a:lnSpc>
                        <a:spcBef>
                          <a:spcPts val="0"/>
                        </a:spcBef>
                        <a:spcAft>
                          <a:spcPts val="0"/>
                        </a:spcAft>
                        <a:buClr>
                          <a:schemeClr val="dk1"/>
                        </a:buClr>
                        <a:buSzPts val="2800"/>
                        <a:buFont typeface="Calibri"/>
                        <a:buNone/>
                      </a:pPr>
                      <a:r>
                        <a:rPr lang="ms" sz="2800" b="0" i="0" u="none" strike="noStrike" cap="none">
                          <a:solidFill>
                            <a:schemeClr val="dk1"/>
                          </a:solidFill>
                          <a:latin typeface="Calibri"/>
                          <a:ea typeface="Calibri"/>
                          <a:cs typeface="Calibri"/>
                          <a:sym typeface="Calibri"/>
                        </a:rPr>
                        <a:t>” Intrusion detection and prevention system: Challenges &amp; opportunities</a:t>
                      </a:r>
                      <a:endParaRPr/>
                    </a:p>
                    <a:p>
                      <a:pPr marL="0" marR="0" lvl="0" indent="0" algn="l" rtl="0">
                        <a:lnSpc>
                          <a:spcPct val="100000"/>
                        </a:lnSpc>
                        <a:spcBef>
                          <a:spcPts val="0"/>
                        </a:spcBef>
                        <a:spcAft>
                          <a:spcPts val="0"/>
                        </a:spcAft>
                        <a:buClr>
                          <a:schemeClr val="dk1"/>
                        </a:buClr>
                        <a:buSzPts val="2800"/>
                        <a:buFont typeface="Calibri"/>
                        <a:buNone/>
                      </a:pPr>
                      <a:r>
                        <a:rPr lang="ms" sz="2800" b="0" i="0" u="none" strike="noStrike" cap="none">
                          <a:solidFill>
                            <a:schemeClr val="dk1"/>
                          </a:solidFill>
                          <a:latin typeface="Calibri"/>
                          <a:ea typeface="Calibri"/>
                          <a:cs typeface="Calibri"/>
                          <a:sym typeface="Calibri"/>
                        </a:rPr>
                        <a:t>”</a:t>
                      </a:r>
                      <a:endParaRPr sz="2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800"/>
                        <a:buFont typeface="Times New Roman"/>
                        <a:buNone/>
                      </a:pPr>
                      <a:r>
                        <a:rPr lang="ms" sz="2800" b="0" i="0" u="none" strike="noStrike" cap="none">
                          <a:solidFill>
                            <a:srgbClr val="000000"/>
                          </a:solidFill>
                          <a:latin typeface="Times New Roman"/>
                          <a:ea typeface="Times New Roman"/>
                          <a:cs typeface="Times New Roman"/>
                          <a:sym typeface="Times New Roman"/>
                        </a:rPr>
                        <a:t>                </a:t>
                      </a:r>
                      <a:endParaRPr/>
                    </a:p>
                  </a:txBody>
                  <a:tcPr marL="182350" marR="182350" marT="68400" marB="684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0D8E7"/>
                    </a:solidFill>
                  </a:tcPr>
                </a:tc>
                <a:tc>
                  <a:txBody>
                    <a:bodyPr/>
                    <a:lstStyle/>
                    <a:p>
                      <a:pPr marL="0" marR="0" lvl="0" indent="0" algn="l" rtl="0">
                        <a:lnSpc>
                          <a:spcPct val="100000"/>
                        </a:lnSpc>
                        <a:spcBef>
                          <a:spcPts val="0"/>
                        </a:spcBef>
                        <a:spcAft>
                          <a:spcPts val="0"/>
                        </a:spcAft>
                        <a:buClr>
                          <a:schemeClr val="dk1"/>
                        </a:buClr>
                        <a:buSzPts val="2800"/>
                        <a:buFont typeface="Calibri"/>
                        <a:buNone/>
                      </a:pPr>
                      <a:r>
                        <a:rPr lang="ms" sz="2800" b="0" i="0" u="none" strike="noStrike" cap="none">
                          <a:solidFill>
                            <a:schemeClr val="dk1"/>
                          </a:solidFill>
                          <a:latin typeface="Calibri"/>
                          <a:ea typeface="Calibri"/>
                          <a:cs typeface="Calibri"/>
                          <a:sym typeface="Calibri"/>
                        </a:rPr>
                        <a:t>2019 15th International Wireless Communications &amp; Mobile Computing Conference (IWCMC)</a:t>
                      </a:r>
                      <a:endParaRPr/>
                    </a:p>
                    <a:p>
                      <a:pPr marL="0" marR="0" lvl="0" indent="0" algn="l" rtl="0">
                        <a:lnSpc>
                          <a:spcPct val="100000"/>
                        </a:lnSpc>
                        <a:spcBef>
                          <a:spcPts val="0"/>
                        </a:spcBef>
                        <a:spcAft>
                          <a:spcPts val="0"/>
                        </a:spcAft>
                        <a:buClr>
                          <a:schemeClr val="dk1"/>
                        </a:buClr>
                        <a:buSzPts val="2800"/>
                        <a:buFont typeface="Calibri"/>
                        <a:buNone/>
                      </a:pPr>
                      <a:r>
                        <a:rPr lang="ms" sz="2800" b="0" i="0" u="none" strike="noStrike" cap="none">
                          <a:solidFill>
                            <a:schemeClr val="dk1"/>
                          </a:solidFill>
                          <a:latin typeface="Calibri"/>
                          <a:ea typeface="Calibri"/>
                          <a:cs typeface="Calibri"/>
                          <a:sym typeface="Calibri"/>
                        </a:rPr>
                        <a:t>ISBN: 978-1-5386-7747-6</a:t>
                      </a:r>
                      <a:r>
                        <a:rPr lang="ms" sz="2800" b="0" i="0" u="none" strike="noStrike" cap="none">
                          <a:solidFill>
                            <a:srgbClr val="000000"/>
                          </a:solidFill>
                          <a:latin typeface="Times New Roman"/>
                          <a:ea typeface="Times New Roman"/>
                          <a:cs typeface="Times New Roman"/>
                          <a:sym typeface="Times New Roman"/>
                        </a:rPr>
                        <a:t>, </a:t>
                      </a:r>
                      <a:r>
                        <a:rPr lang="ms" sz="2800" b="0" i="0" u="none" strike="noStrike" cap="none">
                          <a:solidFill>
                            <a:schemeClr val="dk1"/>
                          </a:solidFill>
                          <a:latin typeface="Calibri"/>
                          <a:ea typeface="Calibri"/>
                          <a:cs typeface="Calibri"/>
                          <a:sym typeface="Calibri"/>
                        </a:rPr>
                        <a:t>28 June 2019</a:t>
                      </a:r>
                      <a:endParaRPr/>
                    </a:p>
                    <a:p>
                      <a:pPr marL="0" marR="0" lvl="0" indent="0" algn="l" rtl="0">
                        <a:lnSpc>
                          <a:spcPct val="100000"/>
                        </a:lnSpc>
                        <a:spcBef>
                          <a:spcPts val="0"/>
                        </a:spcBef>
                        <a:spcAft>
                          <a:spcPts val="0"/>
                        </a:spcAft>
                        <a:buSzPts val="2800"/>
                        <a:buFont typeface="Calibri"/>
                        <a:buNone/>
                      </a:pPr>
                      <a:endParaRPr sz="2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SzPts val="2800"/>
                        <a:buFont typeface="Calibri"/>
                        <a:buNone/>
                      </a:pPr>
                      <a:endParaRPr sz="2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800"/>
                        <a:buFont typeface="Calibri"/>
                        <a:buNone/>
                      </a:pPr>
                      <a:r>
                        <a:rPr lang="ms" sz="2800" b="0" i="0" u="none" strike="noStrike" cap="none">
                          <a:solidFill>
                            <a:schemeClr val="dk1"/>
                          </a:solidFill>
                          <a:latin typeface="Calibri"/>
                          <a:ea typeface="Calibri"/>
                          <a:cs typeface="Calibri"/>
                          <a:sym typeface="Calibri"/>
                        </a:rPr>
                        <a:t>International Conference on Computing for Sustainable Global Development,</a:t>
                      </a:r>
                      <a:endParaRPr/>
                    </a:p>
                    <a:p>
                      <a:pPr marL="0" marR="0" lvl="0" indent="0" algn="l" rtl="0">
                        <a:lnSpc>
                          <a:spcPct val="100000"/>
                        </a:lnSpc>
                        <a:spcBef>
                          <a:spcPts val="0"/>
                        </a:spcBef>
                        <a:spcAft>
                          <a:spcPts val="0"/>
                        </a:spcAft>
                        <a:buClr>
                          <a:schemeClr val="dk1"/>
                        </a:buClr>
                        <a:buSzPts val="2800"/>
                        <a:buFont typeface="Calibri"/>
                        <a:buNone/>
                      </a:pPr>
                      <a:r>
                        <a:rPr lang="ms" sz="2800" b="0" i="0" u="none" strike="noStrike" cap="none">
                          <a:solidFill>
                            <a:schemeClr val="dk1"/>
                          </a:solidFill>
                          <a:latin typeface="Calibri"/>
                          <a:ea typeface="Calibri"/>
                          <a:cs typeface="Calibri"/>
                          <a:sym typeface="Calibri"/>
                        </a:rPr>
                        <a:t> ISBN: 978-93-80544-12-07 March 2017</a:t>
                      </a:r>
                      <a:endParaRPr/>
                    </a:p>
                  </a:txBody>
                  <a:tcPr marL="182350" marR="182350" marT="68400" marB="684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0D8E7"/>
                    </a:solidFill>
                  </a:tcPr>
                </a:tc>
                <a:tc>
                  <a:txBody>
                    <a:bodyPr/>
                    <a:lstStyle/>
                    <a:p>
                      <a:pPr marL="0" marR="0" lvl="0" indent="0" algn="l" rtl="0">
                        <a:lnSpc>
                          <a:spcPct val="100000"/>
                        </a:lnSpc>
                        <a:spcBef>
                          <a:spcPts val="0"/>
                        </a:spcBef>
                        <a:spcAft>
                          <a:spcPts val="0"/>
                        </a:spcAft>
                        <a:buClr>
                          <a:schemeClr val="dk1"/>
                        </a:buClr>
                        <a:buSzPts val="2800"/>
                        <a:buFont typeface="Calibri"/>
                        <a:buNone/>
                      </a:pPr>
                      <a:r>
                        <a:rPr lang="ms" sz="2800" b="0" i="0" u="none" strike="noStrike" cap="none">
                          <a:solidFill>
                            <a:schemeClr val="dk1"/>
                          </a:solidFill>
                          <a:latin typeface="Calibri"/>
                          <a:ea typeface="Calibri"/>
                          <a:cs typeface="Calibri"/>
                          <a:sym typeface="Calibri"/>
                        </a:rPr>
                        <a:t>Comparison between various algorithms for intrusion detection system</a:t>
                      </a:r>
                      <a:endParaRPr/>
                    </a:p>
                  </a:txBody>
                  <a:tcPr marL="182350" marR="182350" marT="68400" marB="684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0D8E7"/>
                    </a:solidFill>
                  </a:tcPr>
                </a:tc>
              </a:tr>
            </a:tbl>
          </a:graphicData>
        </a:graphic>
      </p:graphicFrame>
      <p:sp>
        <p:nvSpPr>
          <p:cNvPr id="82" name="Google Shape;82;p7"/>
          <p:cNvSpPr txBox="1"/>
          <p:nvPr/>
        </p:nvSpPr>
        <p:spPr>
          <a:xfrm>
            <a:off x="5175250" y="15875"/>
            <a:ext cx="10210800" cy="1230312"/>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dk2"/>
              </a:buClr>
              <a:buSzPts val="8000"/>
              <a:buFont typeface="Calibri"/>
              <a:buNone/>
            </a:pPr>
            <a:r>
              <a:rPr lang="ms" sz="8000" b="1" i="0" u="none">
                <a:solidFill>
                  <a:schemeClr val="dk2"/>
                </a:solidFill>
                <a:latin typeface="Calibri"/>
                <a:ea typeface="Calibri"/>
                <a:cs typeface="Calibri"/>
                <a:sym typeface="Calibri"/>
              </a:rPr>
              <a:t>Literature Survey</a:t>
            </a:r>
            <a:endParaRPr/>
          </a:p>
        </p:txBody>
      </p:sp>
      <p:sp>
        <p:nvSpPr>
          <p:cNvPr id="83" name="Google Shape;83;p7"/>
          <p:cNvSpPr txBox="1"/>
          <p:nvPr/>
        </p:nvSpPr>
        <p:spPr>
          <a:xfrm>
            <a:off x="908050" y="10788650"/>
            <a:ext cx="4624387" cy="36988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dk1"/>
              </a:buClr>
              <a:buSzPts val="2400"/>
              <a:buFont typeface="Calibri"/>
              <a:buNone/>
            </a:pPr>
            <a:r>
              <a:rPr lang="ms" sz="2400" b="0" i="0" u="none">
                <a:solidFill>
                  <a:schemeClr val="dk1"/>
                </a:solidFill>
                <a:latin typeface="Calibri"/>
                <a:ea typeface="Calibri"/>
                <a:cs typeface="Calibri"/>
                <a:sym typeface="Calibri"/>
              </a:rPr>
              <a:t>*</a:t>
            </a:r>
            <a:endParaRPr/>
          </a:p>
        </p:txBody>
      </p:sp>
      <p:sp>
        <p:nvSpPr>
          <p:cNvPr id="84" name="Google Shape;84;p7"/>
          <p:cNvSpPr txBox="1"/>
          <p:nvPr/>
        </p:nvSpPr>
        <p:spPr>
          <a:xfrm>
            <a:off x="17138650" y="10623550"/>
            <a:ext cx="2719387" cy="36830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chemeClr val="dk1"/>
              </a:buClr>
              <a:buSzPts val="2400"/>
              <a:buFont typeface="Calibri"/>
              <a:buNone/>
            </a:pPr>
            <a:fld id="{00000000-1234-1234-1234-123412341234}" type="slidenum">
              <a:rPr lang="ms" sz="2400" b="0" i="0" u="none">
                <a:solidFill>
                  <a:schemeClr val="dk1"/>
                </a:solidFill>
                <a:latin typeface="Calibri"/>
                <a:ea typeface="Calibri"/>
                <a:cs typeface="Calibri"/>
                <a:sym typeface="Calibri"/>
              </a:rPr>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graphicFrame>
        <p:nvGraphicFramePr>
          <p:cNvPr id="89" name="Google Shape;89;p8"/>
          <p:cNvGraphicFramePr/>
          <p:nvPr/>
        </p:nvGraphicFramePr>
        <p:xfrm>
          <a:off x="1763712" y="1616075"/>
          <a:ext cx="3000000" cy="3000000"/>
        </p:xfrm>
        <a:graphic>
          <a:graphicData uri="http://schemas.openxmlformats.org/drawingml/2006/table">
            <a:tbl>
              <a:tblPr>
                <a:noFill/>
                <a:tableStyleId>{F518542A-5F4C-43B6-BDC4-2B29EB79A7E6}</a:tableStyleId>
              </a:tblPr>
              <a:tblGrid>
                <a:gridCol w="1506525"/>
                <a:gridCol w="6172200"/>
                <a:gridCol w="4872025"/>
                <a:gridCol w="4184650"/>
              </a:tblGrid>
              <a:tr h="1223950">
                <a:tc>
                  <a:txBody>
                    <a:bodyPr/>
                    <a:lstStyle/>
                    <a:p>
                      <a:pPr marL="0" marR="0" lvl="0" indent="0" algn="l" rtl="0">
                        <a:lnSpc>
                          <a:spcPct val="100000"/>
                        </a:lnSpc>
                        <a:spcBef>
                          <a:spcPts val="0"/>
                        </a:spcBef>
                        <a:spcAft>
                          <a:spcPts val="0"/>
                        </a:spcAft>
                        <a:buClr>
                          <a:schemeClr val="dk1"/>
                        </a:buClr>
                        <a:buSzPts val="2400"/>
                        <a:buFont typeface="Calibri"/>
                        <a:buNone/>
                      </a:pPr>
                      <a:r>
                        <a:rPr lang="ms" sz="2400" b="0" i="0" u="none" strike="noStrike" cap="none">
                          <a:solidFill>
                            <a:schemeClr val="dk1"/>
                          </a:solidFill>
                          <a:latin typeface="Calibri"/>
                          <a:ea typeface="Calibri"/>
                          <a:cs typeface="Calibri"/>
                          <a:sym typeface="Calibri"/>
                        </a:rPr>
                        <a:t>S No </a:t>
                      </a:r>
                      <a:endParaRPr/>
                    </a:p>
                  </a:txBody>
                  <a:tcPr marL="182350" marR="182350" marT="68400" marB="684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4F81BD"/>
                    </a:solidFill>
                  </a:tcPr>
                </a:tc>
                <a:tc>
                  <a:txBody>
                    <a:bodyPr/>
                    <a:lstStyle/>
                    <a:p>
                      <a:pPr marL="0" marR="0" lvl="0" indent="0" algn="l" rtl="0">
                        <a:lnSpc>
                          <a:spcPct val="100000"/>
                        </a:lnSpc>
                        <a:spcBef>
                          <a:spcPts val="0"/>
                        </a:spcBef>
                        <a:spcAft>
                          <a:spcPts val="0"/>
                        </a:spcAft>
                        <a:buClr>
                          <a:schemeClr val="dk1"/>
                        </a:buClr>
                        <a:buSzPts val="2400"/>
                        <a:buFont typeface="Calibri"/>
                        <a:buNone/>
                      </a:pPr>
                      <a:r>
                        <a:rPr lang="ms" sz="2400" b="0" i="0" u="none" strike="noStrike" cap="none">
                          <a:solidFill>
                            <a:schemeClr val="dk1"/>
                          </a:solidFill>
                          <a:latin typeface="Calibri"/>
                          <a:ea typeface="Calibri"/>
                          <a:cs typeface="Calibri"/>
                          <a:sym typeface="Calibri"/>
                        </a:rPr>
                        <a:t>Author and Paper title</a:t>
                      </a:r>
                      <a:endParaRPr/>
                    </a:p>
                  </a:txBody>
                  <a:tcPr marL="182350" marR="182350" marT="68400" marB="684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4F81BD"/>
                    </a:solidFill>
                  </a:tcPr>
                </a:tc>
                <a:tc>
                  <a:txBody>
                    <a:bodyPr/>
                    <a:lstStyle/>
                    <a:p>
                      <a:pPr marL="0" marR="0" lvl="0" indent="0" algn="l" rtl="0">
                        <a:lnSpc>
                          <a:spcPct val="100000"/>
                        </a:lnSpc>
                        <a:spcBef>
                          <a:spcPts val="0"/>
                        </a:spcBef>
                        <a:spcAft>
                          <a:spcPts val="0"/>
                        </a:spcAft>
                        <a:buClr>
                          <a:schemeClr val="dk1"/>
                        </a:buClr>
                        <a:buSzPts val="2400"/>
                        <a:buFont typeface="Calibri"/>
                        <a:buNone/>
                      </a:pPr>
                      <a:r>
                        <a:rPr lang="ms" sz="2400" b="0" i="0" u="none" strike="noStrike" cap="none">
                          <a:solidFill>
                            <a:schemeClr val="dk1"/>
                          </a:solidFill>
                          <a:latin typeface="Calibri"/>
                          <a:ea typeface="Calibri"/>
                          <a:cs typeface="Calibri"/>
                          <a:sym typeface="Calibri"/>
                        </a:rPr>
                        <a:t>Details of Publication </a:t>
                      </a:r>
                      <a:endParaRPr/>
                    </a:p>
                  </a:txBody>
                  <a:tcPr marL="182350" marR="182350" marT="68400" marB="684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4F81BD"/>
                    </a:solidFill>
                  </a:tcPr>
                </a:tc>
                <a:tc>
                  <a:txBody>
                    <a:bodyPr/>
                    <a:lstStyle/>
                    <a:p>
                      <a:pPr marL="0" marR="0" lvl="0" indent="0" algn="l" rtl="0">
                        <a:lnSpc>
                          <a:spcPct val="100000"/>
                        </a:lnSpc>
                        <a:spcBef>
                          <a:spcPts val="0"/>
                        </a:spcBef>
                        <a:spcAft>
                          <a:spcPts val="0"/>
                        </a:spcAft>
                        <a:buClr>
                          <a:schemeClr val="dk1"/>
                        </a:buClr>
                        <a:buSzPts val="2400"/>
                        <a:buFont typeface="Calibri"/>
                        <a:buNone/>
                      </a:pPr>
                      <a:r>
                        <a:rPr lang="ms" sz="2400" b="0" i="0" u="none" strike="noStrike" cap="none">
                          <a:solidFill>
                            <a:schemeClr val="dk1"/>
                          </a:solidFill>
                          <a:latin typeface="Calibri"/>
                          <a:ea typeface="Calibri"/>
                          <a:cs typeface="Calibri"/>
                          <a:sym typeface="Calibri"/>
                        </a:rPr>
                        <a:t>Summary of the Paper </a:t>
                      </a:r>
                      <a:endParaRPr/>
                    </a:p>
                  </a:txBody>
                  <a:tcPr marL="182350" marR="182350" marT="68400" marB="684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4F81BD"/>
                    </a:solidFill>
                  </a:tcPr>
                </a:tc>
              </a:tr>
              <a:tr h="7539025">
                <a:tc>
                  <a:txBody>
                    <a:bodyPr/>
                    <a:lstStyle/>
                    <a:p>
                      <a:pPr marL="0" marR="0" lvl="0" indent="0" algn="l" rtl="0">
                        <a:lnSpc>
                          <a:spcPct val="100000"/>
                        </a:lnSpc>
                        <a:spcBef>
                          <a:spcPts val="0"/>
                        </a:spcBef>
                        <a:spcAft>
                          <a:spcPts val="0"/>
                        </a:spcAft>
                        <a:buClr>
                          <a:schemeClr val="dk1"/>
                        </a:buClr>
                        <a:buSzPts val="2400"/>
                        <a:buFont typeface="Calibri"/>
                        <a:buNone/>
                      </a:pPr>
                      <a:r>
                        <a:rPr lang="ms" sz="2400" b="0" i="0" u="none" strike="noStrike" cap="none">
                          <a:solidFill>
                            <a:schemeClr val="dk1"/>
                          </a:solidFill>
                          <a:latin typeface="Calibri"/>
                          <a:ea typeface="Calibri"/>
                          <a:cs typeface="Calibri"/>
                          <a:sym typeface="Calibri"/>
                        </a:rPr>
                        <a:t>5</a:t>
                      </a:r>
                      <a:endParaRPr/>
                    </a:p>
                    <a:p>
                      <a:pPr marL="0" marR="0" lvl="0" indent="0" algn="l" rtl="0">
                        <a:lnSpc>
                          <a:spcPct val="100000"/>
                        </a:lnSpc>
                        <a:spcBef>
                          <a:spcPts val="0"/>
                        </a:spcBef>
                        <a:spcAft>
                          <a:spcPts val="0"/>
                        </a:spcAft>
                        <a:buSzPts val="2400"/>
                        <a:buFont typeface="Calibri"/>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SzPts val="2400"/>
                        <a:buFont typeface="Calibri"/>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SzPts val="2400"/>
                        <a:buFont typeface="Calibri"/>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SzPts val="2400"/>
                        <a:buFont typeface="Calibri"/>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SzPts val="2400"/>
                        <a:buFont typeface="Calibri"/>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SzPts val="2400"/>
                        <a:buFont typeface="Calibri"/>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SzPts val="2400"/>
                        <a:buFont typeface="Calibri"/>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Calibri"/>
                        <a:buNone/>
                      </a:pPr>
                      <a:r>
                        <a:rPr lang="ms" sz="2400" b="0" i="0" u="none" strike="noStrike" cap="none">
                          <a:solidFill>
                            <a:schemeClr val="dk1"/>
                          </a:solidFill>
                          <a:latin typeface="Calibri"/>
                          <a:ea typeface="Calibri"/>
                          <a:cs typeface="Calibri"/>
                          <a:sym typeface="Calibri"/>
                        </a:rPr>
                        <a:t>6</a:t>
                      </a:r>
                      <a:endParaRPr/>
                    </a:p>
                  </a:txBody>
                  <a:tcPr marL="182350" marR="182350" marT="68400" marB="684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0D8E7"/>
                    </a:solidFill>
                  </a:tcPr>
                </a:tc>
                <a:tc>
                  <a:txBody>
                    <a:bodyPr/>
                    <a:lstStyle/>
                    <a:p>
                      <a:pPr marL="0" marR="0" lvl="0" indent="0" algn="l" rtl="0">
                        <a:lnSpc>
                          <a:spcPct val="100000"/>
                        </a:lnSpc>
                        <a:spcBef>
                          <a:spcPts val="0"/>
                        </a:spcBef>
                        <a:spcAft>
                          <a:spcPts val="0"/>
                        </a:spcAft>
                        <a:buClr>
                          <a:schemeClr val="dk1"/>
                        </a:buClr>
                        <a:buSzPts val="2400"/>
                        <a:buFont typeface="Calibri"/>
                        <a:buNone/>
                      </a:pPr>
                      <a:r>
                        <a:rPr lang="ms" sz="2400" b="0" i="0" u="none" strike="noStrike" cap="none">
                          <a:solidFill>
                            <a:schemeClr val="dk1"/>
                          </a:solidFill>
                          <a:latin typeface="Calibri"/>
                          <a:ea typeface="Calibri"/>
                          <a:cs typeface="Calibri"/>
                          <a:sym typeface="Calibri"/>
                        </a:rPr>
                        <a:t>Rupam Kumar Sharma ,Biju Issac, Hemanta Kumar Kalita</a:t>
                      </a: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Calibri"/>
                        <a:buNone/>
                      </a:pPr>
                      <a:r>
                        <a:rPr lang="ms" sz="2400" b="0" i="0" u="none" strike="noStrike" cap="none">
                          <a:solidFill>
                            <a:schemeClr val="dk1"/>
                          </a:solidFill>
                          <a:latin typeface="Calibri"/>
                          <a:ea typeface="Calibri"/>
                          <a:cs typeface="Calibri"/>
                          <a:sym typeface="Calibri"/>
                        </a:rPr>
                        <a:t>“Intrusion Detection and Response System Inspired by the Defense Mechanism of Plants”</a:t>
                      </a:r>
                      <a:endParaRPr/>
                    </a:p>
                    <a:p>
                      <a:pPr marL="0" marR="0" lvl="0" indent="0" algn="l" rtl="0">
                        <a:lnSpc>
                          <a:spcPct val="100000"/>
                        </a:lnSpc>
                        <a:spcBef>
                          <a:spcPts val="0"/>
                        </a:spcBef>
                        <a:spcAft>
                          <a:spcPts val="0"/>
                        </a:spcAft>
                        <a:buSzPts val="2400"/>
                        <a:buFont typeface="Calibri"/>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SzPts val="2400"/>
                        <a:buFont typeface="Calibri"/>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SzPts val="2400"/>
                        <a:buFont typeface="Calibri"/>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Calibri"/>
                        <a:buNone/>
                      </a:pPr>
                      <a:r>
                        <a:rPr lang="ms" sz="2400" b="0" i="0" u="none" strike="noStrike" cap="none">
                          <a:solidFill>
                            <a:schemeClr val="dk1"/>
                          </a:solidFill>
                          <a:latin typeface="Calibri"/>
                          <a:ea typeface="Calibri"/>
                          <a:cs typeface="Calibri"/>
                          <a:sym typeface="Calibri"/>
                        </a:rPr>
                        <a:t>Hassan Azwar Muhammad Murtaz , Mehwish Siddique ,Saad Rehman,” Intrusion Detection in secure network for Cybersecurity systems using Machine Learning and Data Mining</a:t>
                      </a:r>
                      <a:endParaRPr/>
                    </a:p>
                    <a:p>
                      <a:pPr marL="0" marR="0" lvl="0" indent="0" algn="l" rtl="0">
                        <a:lnSpc>
                          <a:spcPct val="100000"/>
                        </a:lnSpc>
                        <a:spcBef>
                          <a:spcPts val="0"/>
                        </a:spcBef>
                        <a:spcAft>
                          <a:spcPts val="0"/>
                        </a:spcAft>
                        <a:buClr>
                          <a:schemeClr val="dk1"/>
                        </a:buClr>
                        <a:buSzPts val="2400"/>
                        <a:buFont typeface="Calibri"/>
                        <a:buNone/>
                      </a:pPr>
                      <a:r>
                        <a:rPr lang="ms" sz="2400" b="0" i="0" u="none" strike="noStrike" cap="none">
                          <a:solidFill>
                            <a:schemeClr val="dk1"/>
                          </a:solidFill>
                          <a:latin typeface="Calibri"/>
                          <a:ea typeface="Calibri"/>
                          <a:cs typeface="Calibri"/>
                          <a:sym typeface="Calibri"/>
                        </a:rPr>
                        <a:t>”</a:t>
                      </a:r>
                      <a:endParaRPr/>
                    </a:p>
                    <a:p>
                      <a:pPr marL="0" marR="0" lvl="0" indent="0" algn="l" rtl="0">
                        <a:lnSpc>
                          <a:spcPct val="100000"/>
                        </a:lnSpc>
                        <a:spcBef>
                          <a:spcPts val="0"/>
                        </a:spcBef>
                        <a:spcAft>
                          <a:spcPts val="0"/>
                        </a:spcAft>
                        <a:buClr>
                          <a:schemeClr val="dk1"/>
                        </a:buClr>
                        <a:buSzPts val="2400"/>
                        <a:buFont typeface="Calibri"/>
                        <a:buNone/>
                      </a:pPr>
                      <a:r>
                        <a:rPr lang="ms" sz="2400" b="0" i="0" u="none" strike="noStrike" cap="none">
                          <a:solidFill>
                            <a:schemeClr val="dk1"/>
                          </a:solidFill>
                          <a:latin typeface="Calibri"/>
                          <a:ea typeface="Calibri"/>
                          <a:cs typeface="Calibri"/>
                          <a:sym typeface="Calibri"/>
                        </a:rPr>
                        <a:t>                </a:t>
                      </a:r>
                      <a:endParaRPr/>
                    </a:p>
                  </a:txBody>
                  <a:tcPr marL="182350" marR="182350" marT="68400" marB="684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0D8E7"/>
                    </a:solidFill>
                  </a:tcPr>
                </a:tc>
                <a:tc>
                  <a:txBody>
                    <a:bodyPr/>
                    <a:lstStyle/>
                    <a:p>
                      <a:pPr marL="0" marR="0" lvl="0" indent="0" algn="l" rtl="0">
                        <a:lnSpc>
                          <a:spcPct val="100000"/>
                        </a:lnSpc>
                        <a:spcBef>
                          <a:spcPts val="0"/>
                        </a:spcBef>
                        <a:spcAft>
                          <a:spcPts val="0"/>
                        </a:spcAft>
                        <a:buClr>
                          <a:schemeClr val="dk1"/>
                        </a:buClr>
                        <a:buSzPts val="2400"/>
                        <a:buFont typeface="Calibri"/>
                        <a:buNone/>
                      </a:pPr>
                      <a:r>
                        <a:rPr lang="ms" sz="2400" b="0" i="0" u="none" strike="noStrike" cap="none">
                          <a:solidFill>
                            <a:schemeClr val="dk1"/>
                          </a:solidFill>
                          <a:latin typeface="Calibri"/>
                          <a:ea typeface="Calibri"/>
                          <a:cs typeface="Calibri"/>
                          <a:sym typeface="Calibri"/>
                        </a:rPr>
                        <a:t> IEEE Access ( Volume: 7 )ISBN: 978-1-5386-7747-6, 22 April 2019</a:t>
                      </a: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SzPts val="2400"/>
                        <a:buFont typeface="Calibri"/>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SzPts val="2400"/>
                        <a:buFont typeface="Calibri"/>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SzPts val="2400"/>
                        <a:buFont typeface="Calibri"/>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SzPts val="2400"/>
                        <a:buFont typeface="Calibri"/>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Calibri"/>
                        <a:buNone/>
                      </a:pPr>
                      <a:r>
                        <a:rPr lang="ms" sz="2400" b="0" i="0" u="none" strike="noStrike" cap="none">
                          <a:solidFill>
                            <a:schemeClr val="dk1"/>
                          </a:solidFill>
                          <a:latin typeface="Calibri"/>
                          <a:ea typeface="Calibri"/>
                          <a:cs typeface="Calibri"/>
                          <a:sym typeface="Calibri"/>
                        </a:rPr>
                        <a:t>2018 IEEE 5th International Conference on Engineering Technologies and Applied Sciences (ICETAS),</a:t>
                      </a: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Calibri"/>
                        <a:buNone/>
                      </a:pPr>
                      <a:r>
                        <a:rPr lang="ms" sz="2400" b="0" i="0" u="none" strike="noStrike" cap="none">
                          <a:solidFill>
                            <a:schemeClr val="dk1"/>
                          </a:solidFill>
                          <a:latin typeface="Calibri"/>
                          <a:ea typeface="Calibri"/>
                          <a:cs typeface="Calibri"/>
                          <a:sym typeface="Calibri"/>
                        </a:rPr>
                        <a:t> ISBN: 978-1-5386-7966-1,23 Nov. 2018</a:t>
                      </a:r>
                      <a:endParaRPr/>
                    </a:p>
                  </a:txBody>
                  <a:tcPr marL="182350" marR="182350" marT="68400" marB="684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0D8E7"/>
                    </a:solidFill>
                  </a:tcPr>
                </a:tc>
                <a:tc>
                  <a:txBody>
                    <a:bodyPr/>
                    <a:lstStyle/>
                    <a:p>
                      <a:pPr marL="0" marR="0" lvl="0" indent="0" algn="l" rtl="0">
                        <a:lnSpc>
                          <a:spcPct val="100000"/>
                        </a:lnSpc>
                        <a:spcBef>
                          <a:spcPts val="0"/>
                        </a:spcBef>
                        <a:spcAft>
                          <a:spcPts val="0"/>
                        </a:spcAft>
                        <a:buClr>
                          <a:schemeClr val="dk1"/>
                        </a:buClr>
                        <a:buSzPts val="2400"/>
                        <a:buFont typeface="Calibri"/>
                        <a:buNone/>
                      </a:pPr>
                      <a:r>
                        <a:rPr lang="ms" sz="2400" b="0" i="0" u="none" strike="noStrike" cap="none">
                          <a:solidFill>
                            <a:schemeClr val="dk1"/>
                          </a:solidFill>
                          <a:latin typeface="Calibri"/>
                          <a:ea typeface="Calibri"/>
                          <a:cs typeface="Calibri"/>
                          <a:sym typeface="Calibri"/>
                        </a:rPr>
                        <a:t>Comparison between various algorithms for intrusion detection system</a:t>
                      </a:r>
                      <a:endParaRPr/>
                    </a:p>
                  </a:txBody>
                  <a:tcPr marL="182350" marR="182350" marT="68400" marB="684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0D8E7"/>
                    </a:solidFill>
                  </a:tcPr>
                </a:tc>
              </a:tr>
            </a:tbl>
          </a:graphicData>
        </a:graphic>
      </p:graphicFrame>
      <p:sp>
        <p:nvSpPr>
          <p:cNvPr id="90" name="Google Shape;90;p8"/>
          <p:cNvSpPr txBox="1"/>
          <p:nvPr/>
        </p:nvSpPr>
        <p:spPr>
          <a:xfrm>
            <a:off x="5175250" y="15875"/>
            <a:ext cx="10210800" cy="1230312"/>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dk2"/>
              </a:buClr>
              <a:buSzPts val="8000"/>
              <a:buFont typeface="Calibri"/>
              <a:buNone/>
            </a:pPr>
            <a:r>
              <a:rPr lang="ms" sz="8000" b="1" i="0" u="none">
                <a:solidFill>
                  <a:schemeClr val="dk2"/>
                </a:solidFill>
                <a:latin typeface="Calibri"/>
                <a:ea typeface="Calibri"/>
                <a:cs typeface="Calibri"/>
                <a:sym typeface="Calibri"/>
              </a:rPr>
              <a:t>Literature Survey</a:t>
            </a:r>
            <a:endParaRPr/>
          </a:p>
        </p:txBody>
      </p:sp>
      <p:sp>
        <p:nvSpPr>
          <p:cNvPr id="91" name="Google Shape;91;p8"/>
          <p:cNvSpPr txBox="1"/>
          <p:nvPr/>
        </p:nvSpPr>
        <p:spPr>
          <a:xfrm>
            <a:off x="908050" y="10788650"/>
            <a:ext cx="4624387" cy="36988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dk1"/>
              </a:buClr>
              <a:buSzPts val="2400"/>
              <a:buFont typeface="Calibri"/>
              <a:buNone/>
            </a:pPr>
            <a:r>
              <a:rPr lang="ms" sz="2400" b="0" i="0" u="none">
                <a:solidFill>
                  <a:schemeClr val="dk1"/>
                </a:solidFill>
                <a:latin typeface="Calibri"/>
                <a:ea typeface="Calibri"/>
                <a:cs typeface="Calibri"/>
                <a:sym typeface="Calibri"/>
              </a:rPr>
              <a:t>*</a:t>
            </a:r>
            <a:endParaRPr/>
          </a:p>
        </p:txBody>
      </p:sp>
      <p:sp>
        <p:nvSpPr>
          <p:cNvPr id="92" name="Google Shape;92;p8"/>
          <p:cNvSpPr txBox="1"/>
          <p:nvPr/>
        </p:nvSpPr>
        <p:spPr>
          <a:xfrm>
            <a:off x="17138650" y="10623550"/>
            <a:ext cx="2719387" cy="36830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chemeClr val="dk1"/>
              </a:buClr>
              <a:buSzPts val="2400"/>
              <a:buFont typeface="Calibri"/>
              <a:buNone/>
            </a:pPr>
            <a:fld id="{00000000-1234-1234-1234-123412341234}" type="slidenum">
              <a:rPr lang="ms" sz="2400" b="0" i="0" u="none">
                <a:solidFill>
                  <a:schemeClr val="dk1"/>
                </a:solidFill>
                <a:latin typeface="Calibri"/>
                <a:ea typeface="Calibri"/>
                <a:cs typeface="Calibri"/>
                <a:sym typeface="Calibri"/>
              </a:rPr>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9"/>
          <p:cNvSpPr txBox="1"/>
          <p:nvPr/>
        </p:nvSpPr>
        <p:spPr>
          <a:xfrm>
            <a:off x="3575050" y="158750"/>
            <a:ext cx="12573000" cy="923925"/>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dk2"/>
              </a:buClr>
              <a:buSzPts val="6000"/>
              <a:buFont typeface="Calibri"/>
              <a:buNone/>
            </a:pPr>
            <a:r>
              <a:rPr lang="ms" sz="6000" b="1" i="0" u="none">
                <a:solidFill>
                  <a:schemeClr val="dk2"/>
                </a:solidFill>
                <a:latin typeface="Calibri"/>
                <a:ea typeface="Calibri"/>
                <a:cs typeface="Calibri"/>
                <a:sym typeface="Calibri"/>
              </a:rPr>
              <a:t>Objectives </a:t>
            </a:r>
            <a:endParaRPr/>
          </a:p>
        </p:txBody>
      </p:sp>
      <p:sp>
        <p:nvSpPr>
          <p:cNvPr id="98" name="Google Shape;98;p9"/>
          <p:cNvSpPr txBox="1"/>
          <p:nvPr/>
        </p:nvSpPr>
        <p:spPr>
          <a:xfrm>
            <a:off x="908050" y="10788650"/>
            <a:ext cx="4624387" cy="36988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dk1"/>
              </a:buClr>
              <a:buSzPts val="2400"/>
              <a:buFont typeface="Calibri"/>
              <a:buNone/>
            </a:pPr>
            <a:r>
              <a:rPr lang="ms" sz="2400" b="0" i="0" u="none">
                <a:solidFill>
                  <a:schemeClr val="dk1"/>
                </a:solidFill>
                <a:latin typeface="Calibri"/>
                <a:ea typeface="Calibri"/>
                <a:cs typeface="Calibri"/>
                <a:sym typeface="Calibri"/>
              </a:rPr>
              <a:t>*</a:t>
            </a:r>
            <a:endParaRPr/>
          </a:p>
        </p:txBody>
      </p:sp>
      <p:sp>
        <p:nvSpPr>
          <p:cNvPr id="99" name="Google Shape;99;p9"/>
          <p:cNvSpPr txBox="1"/>
          <p:nvPr/>
        </p:nvSpPr>
        <p:spPr>
          <a:xfrm>
            <a:off x="17138650" y="10623550"/>
            <a:ext cx="2719387" cy="36830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chemeClr val="dk1"/>
              </a:buClr>
              <a:buSzPts val="2400"/>
              <a:buFont typeface="Calibri"/>
              <a:buNone/>
            </a:pPr>
            <a:fld id="{00000000-1234-1234-1234-123412341234}" type="slidenum">
              <a:rPr lang="ms" sz="2400" b="0" i="0" u="none">
                <a:solidFill>
                  <a:schemeClr val="dk1"/>
                </a:solidFill>
                <a:latin typeface="Calibri"/>
                <a:ea typeface="Calibri"/>
                <a:cs typeface="Calibri"/>
                <a:sym typeface="Calibri"/>
              </a:rPr>
              <a:t>8</a:t>
            </a:fld>
            <a:endParaRPr/>
          </a:p>
        </p:txBody>
      </p:sp>
      <p:sp>
        <p:nvSpPr>
          <p:cNvPr id="100" name="Google Shape;100;p9"/>
          <p:cNvSpPr txBox="1"/>
          <p:nvPr/>
        </p:nvSpPr>
        <p:spPr>
          <a:xfrm>
            <a:off x="1517650" y="1920875"/>
            <a:ext cx="16687800" cy="3565525"/>
          </a:xfrm>
          <a:prstGeom prst="rect">
            <a:avLst/>
          </a:prstGeom>
          <a:noFill/>
          <a:ln>
            <a:noFill/>
          </a:ln>
        </p:spPr>
        <p:txBody>
          <a:bodyPr spcFirstLastPara="1" wrap="square" lIns="91425" tIns="45700" rIns="91425" bIns="45700" anchor="t" anchorCtr="0">
            <a:spAutoFit/>
          </a:bodyPr>
          <a:lstStyle/>
          <a:p>
            <a:pPr marL="457200" marR="0" lvl="0" indent="-463550" algn="just" rtl="0">
              <a:lnSpc>
                <a:spcPct val="114000"/>
              </a:lnSpc>
              <a:spcBef>
                <a:spcPts val="0"/>
              </a:spcBef>
              <a:spcAft>
                <a:spcPts val="0"/>
              </a:spcAft>
              <a:buClr>
                <a:srgbClr val="16355A"/>
              </a:buClr>
              <a:buSzPts val="3700"/>
              <a:buFont typeface="Helvetica Neue"/>
              <a:buChar char="•"/>
            </a:pPr>
            <a:r>
              <a:rPr lang="ms" sz="3700">
                <a:solidFill>
                  <a:srgbClr val="16355A"/>
                </a:solidFill>
                <a:latin typeface="Helvetica Neue"/>
                <a:ea typeface="Helvetica Neue"/>
                <a:cs typeface="Helvetica Neue"/>
                <a:sym typeface="Helvetica Neue"/>
              </a:rPr>
              <a:t>Objective of the Intrusion Detection Systems (IDS) is to provide readiness to prepare for and deal with cyber attacks. This is accomplished through information collected from a variety of systems and network sources, which is then analyzed for security problems. </a:t>
            </a:r>
            <a:endParaRPr sz="3700">
              <a:solidFill>
                <a:srgbClr val="16355A"/>
              </a:solidFill>
              <a:latin typeface="Helvetica Neue"/>
              <a:ea typeface="Helvetica Neue"/>
              <a:cs typeface="Helvetica Neue"/>
              <a:sym typeface="Helvetica Neue"/>
            </a:endParaRPr>
          </a:p>
          <a:p>
            <a:pPr marL="457200" lvl="0" indent="-463550" algn="l" rtl="0">
              <a:lnSpc>
                <a:spcPct val="150000"/>
              </a:lnSpc>
              <a:spcBef>
                <a:spcPts val="720"/>
              </a:spcBef>
              <a:spcAft>
                <a:spcPts val="0"/>
              </a:spcAft>
              <a:buClr>
                <a:srgbClr val="16355A"/>
              </a:buClr>
              <a:buSzPts val="3700"/>
              <a:buFont typeface="Helvetica Neue"/>
              <a:buChar char="•"/>
            </a:pPr>
            <a:r>
              <a:rPr lang="ms" sz="3700">
                <a:solidFill>
                  <a:srgbClr val="16355A"/>
                </a:solidFill>
                <a:latin typeface="Helvetica Neue"/>
                <a:ea typeface="Helvetica Neue"/>
                <a:cs typeface="Helvetica Neue"/>
                <a:sym typeface="Helvetica Neue"/>
              </a:rPr>
              <a:t>And also this system monitor and analyze user and system activity, audit system configurations and vulnerabilities, assess the integrity of any critical system and data files, perform statistical analysis of activity patterns based on the matching to known attacks, detect abnormal activity and audit operating systems </a:t>
            </a:r>
            <a:endParaRPr sz="5500" b="0" i="0" u="none">
              <a:solidFill>
                <a:schemeClr val="dk1"/>
              </a:solidFill>
              <a:latin typeface="Helvetica Neue"/>
              <a:ea typeface="Helvetica Neue"/>
              <a:cs typeface="Helvetica Neue"/>
              <a:sym typeface="Helvetica Neue"/>
            </a:endParaRPr>
          </a:p>
          <a:p>
            <a:pPr marL="0" marR="0" lvl="0" indent="0" algn="l" rtl="0">
              <a:lnSpc>
                <a:spcPct val="100000"/>
              </a:lnSpc>
              <a:spcBef>
                <a:spcPts val="0"/>
              </a:spcBef>
              <a:spcAft>
                <a:spcPts val="0"/>
              </a:spcAft>
              <a:buNone/>
            </a:pPr>
            <a:endParaRPr sz="5400" b="0" i="0" u="none">
              <a:solidFill>
                <a:schemeClr val="dk1"/>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g9c028e001b_0_6"/>
          <p:cNvSpPr txBox="1"/>
          <p:nvPr/>
        </p:nvSpPr>
        <p:spPr>
          <a:xfrm>
            <a:off x="3575050" y="158750"/>
            <a:ext cx="12573000" cy="9240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6000"/>
              <a:buFont typeface="Calibri"/>
              <a:buNone/>
            </a:pPr>
            <a:r>
              <a:rPr lang="ms" sz="6000" b="1" i="0" u="none">
                <a:solidFill>
                  <a:schemeClr val="dk2"/>
                </a:solidFill>
                <a:latin typeface="Calibri"/>
                <a:ea typeface="Calibri"/>
                <a:cs typeface="Calibri"/>
                <a:sym typeface="Calibri"/>
              </a:rPr>
              <a:t>Proposed Methodology</a:t>
            </a:r>
            <a:endParaRPr/>
          </a:p>
        </p:txBody>
      </p:sp>
      <p:sp>
        <p:nvSpPr>
          <p:cNvPr id="106" name="Google Shape;106;g9c028e001b_0_6"/>
          <p:cNvSpPr txBox="1"/>
          <p:nvPr/>
        </p:nvSpPr>
        <p:spPr>
          <a:xfrm>
            <a:off x="908050" y="10788650"/>
            <a:ext cx="4624500" cy="3699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2400"/>
              <a:buFont typeface="Calibri"/>
              <a:buNone/>
            </a:pPr>
            <a:r>
              <a:rPr lang="ms" sz="2400" b="0" i="0" u="none">
                <a:solidFill>
                  <a:schemeClr val="dk1"/>
                </a:solidFill>
                <a:latin typeface="Calibri"/>
                <a:ea typeface="Calibri"/>
                <a:cs typeface="Calibri"/>
                <a:sym typeface="Calibri"/>
              </a:rPr>
              <a:t>*</a:t>
            </a:r>
            <a:endParaRPr/>
          </a:p>
        </p:txBody>
      </p:sp>
      <p:sp>
        <p:nvSpPr>
          <p:cNvPr id="107" name="Google Shape;107;g9c028e001b_0_6"/>
          <p:cNvSpPr txBox="1"/>
          <p:nvPr/>
        </p:nvSpPr>
        <p:spPr>
          <a:xfrm>
            <a:off x="17138650" y="10623550"/>
            <a:ext cx="2719500" cy="3684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chemeClr val="dk1"/>
              </a:buClr>
              <a:buSzPts val="2400"/>
              <a:buFont typeface="Calibri"/>
              <a:buNone/>
            </a:pPr>
            <a:fld id="{00000000-1234-1234-1234-123412341234}" type="slidenum">
              <a:rPr lang="ms" sz="2400" b="0" i="0" u="none">
                <a:solidFill>
                  <a:schemeClr val="dk1"/>
                </a:solidFill>
                <a:latin typeface="Calibri"/>
                <a:ea typeface="Calibri"/>
                <a:cs typeface="Calibri"/>
                <a:sym typeface="Calibri"/>
              </a:rPr>
              <a:t>9</a:t>
            </a:fld>
            <a:endParaRPr/>
          </a:p>
        </p:txBody>
      </p:sp>
      <p:sp>
        <p:nvSpPr>
          <p:cNvPr id="108" name="Google Shape;108;g9c028e001b_0_6"/>
          <p:cNvSpPr txBox="1"/>
          <p:nvPr/>
        </p:nvSpPr>
        <p:spPr>
          <a:xfrm>
            <a:off x="1517650" y="1920875"/>
            <a:ext cx="16687800" cy="3565500"/>
          </a:xfrm>
          <a:prstGeom prst="rect">
            <a:avLst/>
          </a:prstGeom>
          <a:noFill/>
          <a:ln>
            <a:noFill/>
          </a:ln>
        </p:spPr>
        <p:txBody>
          <a:bodyPr spcFirstLastPara="1" wrap="square" lIns="91425" tIns="45700" rIns="91425" bIns="45700" anchor="t" anchorCtr="0">
            <a:noAutofit/>
          </a:bodyPr>
          <a:lstStyle/>
          <a:p>
            <a:pPr marL="0" lvl="0" indent="0" algn="l" rtl="0">
              <a:lnSpc>
                <a:spcPct val="130434"/>
              </a:lnSpc>
              <a:spcBef>
                <a:spcPts val="4500"/>
              </a:spcBef>
              <a:spcAft>
                <a:spcPts val="0"/>
              </a:spcAft>
              <a:buNone/>
            </a:pPr>
            <a:r>
              <a:rPr lang="ms" sz="3700">
                <a:solidFill>
                  <a:srgbClr val="16355A"/>
                </a:solidFill>
                <a:latin typeface="Helvetica Neue"/>
                <a:ea typeface="Helvetica Neue"/>
                <a:cs typeface="Helvetica Neue"/>
                <a:sym typeface="Helvetica Neue"/>
              </a:rPr>
              <a:t>1. </a:t>
            </a:r>
            <a:r>
              <a:rPr lang="ms" sz="3700" b="1">
                <a:solidFill>
                  <a:srgbClr val="16355A"/>
                </a:solidFill>
                <a:latin typeface="Helvetica Neue"/>
                <a:ea typeface="Helvetica Neue"/>
                <a:cs typeface="Helvetica Neue"/>
                <a:sym typeface="Helvetica Neue"/>
              </a:rPr>
              <a:t>Gathering and Importing Data</a:t>
            </a:r>
            <a:endParaRPr sz="3000" b="1">
              <a:solidFill>
                <a:srgbClr val="292929"/>
              </a:solidFill>
              <a:highlight>
                <a:srgbClr val="FFFFFF"/>
              </a:highlight>
            </a:endParaRPr>
          </a:p>
          <a:p>
            <a:pPr marL="457200" lvl="0" indent="0" algn="l" rtl="0">
              <a:lnSpc>
                <a:spcPct val="150000"/>
              </a:lnSpc>
              <a:spcBef>
                <a:spcPts val="1400"/>
              </a:spcBef>
              <a:spcAft>
                <a:spcPts val="0"/>
              </a:spcAft>
              <a:buNone/>
            </a:pPr>
            <a:r>
              <a:rPr lang="ms" sz="3700">
                <a:solidFill>
                  <a:srgbClr val="16355A"/>
                </a:solidFill>
                <a:latin typeface="Helvetica Neue"/>
                <a:ea typeface="Helvetica Neue"/>
                <a:cs typeface="Helvetica Neue"/>
                <a:sym typeface="Helvetica Neue"/>
              </a:rPr>
              <a:t>The data set can be collected from various sources such as a file, database, sensor and many other such sources but the collected data cannot be used directly for performing the analysis process as there might be a lot of missing data, extremely large values, unorganized text data or noisy data. Therefore, to solve this problem Data Preparation is done.</a:t>
            </a:r>
            <a:endParaRPr sz="3700">
              <a:solidFill>
                <a:srgbClr val="16355A"/>
              </a:solidFill>
              <a:latin typeface="Helvetica Neue"/>
              <a:ea typeface="Helvetica Neue"/>
              <a:cs typeface="Helvetica Neue"/>
              <a:sym typeface="Helvetica Neue"/>
            </a:endParaRPr>
          </a:p>
          <a:p>
            <a:pPr marL="0" lvl="0" indent="0" algn="l" rtl="0">
              <a:lnSpc>
                <a:spcPct val="130434"/>
              </a:lnSpc>
              <a:spcBef>
                <a:spcPts val="4500"/>
              </a:spcBef>
              <a:spcAft>
                <a:spcPts val="0"/>
              </a:spcAft>
              <a:buNone/>
            </a:pPr>
            <a:r>
              <a:rPr lang="ms" sz="3700">
                <a:solidFill>
                  <a:srgbClr val="16355A"/>
                </a:solidFill>
                <a:latin typeface="Helvetica Neue"/>
                <a:ea typeface="Helvetica Neue"/>
                <a:cs typeface="Helvetica Neue"/>
                <a:sym typeface="Helvetica Neue"/>
              </a:rPr>
              <a:t>2. </a:t>
            </a:r>
            <a:r>
              <a:rPr lang="ms" sz="3700" b="1">
                <a:solidFill>
                  <a:srgbClr val="16355A"/>
                </a:solidFill>
                <a:latin typeface="Helvetica Neue"/>
                <a:ea typeface="Helvetica Neue"/>
                <a:cs typeface="Helvetica Neue"/>
                <a:sym typeface="Helvetica Neue"/>
              </a:rPr>
              <a:t>Data pre-processing</a:t>
            </a:r>
            <a:endParaRPr sz="3700">
              <a:solidFill>
                <a:srgbClr val="16355A"/>
              </a:solidFill>
              <a:latin typeface="Helvetica Neue"/>
              <a:ea typeface="Helvetica Neue"/>
              <a:cs typeface="Helvetica Neue"/>
              <a:sym typeface="Helvetica Neue"/>
            </a:endParaRPr>
          </a:p>
          <a:p>
            <a:pPr marL="540000" lvl="0" indent="0" algn="l" rtl="0">
              <a:lnSpc>
                <a:spcPct val="130434"/>
              </a:lnSpc>
              <a:spcBef>
                <a:spcPts val="4500"/>
              </a:spcBef>
              <a:spcAft>
                <a:spcPts val="0"/>
              </a:spcAft>
              <a:buClr>
                <a:schemeClr val="dk1"/>
              </a:buClr>
              <a:buSzPts val="1100"/>
              <a:buFont typeface="Arial"/>
              <a:buNone/>
            </a:pPr>
            <a:r>
              <a:rPr lang="ms" sz="3700">
                <a:solidFill>
                  <a:srgbClr val="16355A"/>
                </a:solidFill>
                <a:latin typeface="Helvetica Neue"/>
                <a:ea typeface="Helvetica Neue"/>
                <a:cs typeface="Helvetica Neue"/>
                <a:sym typeface="Helvetica Neue"/>
              </a:rPr>
              <a:t>Data pre-processing is one of the most important steps in machine learning. It is the most important step that helps in building machine learning models more accurately. In machine learning, there is an 80/20 rule. Every data scientist should spend 80% time for data pre-processing and 20% time to actually perform the analysis.</a:t>
            </a:r>
            <a:endParaRPr sz="3700">
              <a:solidFill>
                <a:srgbClr val="16355A"/>
              </a:solidFill>
              <a:latin typeface="Helvetica Neue"/>
              <a:ea typeface="Helvetica Neue"/>
              <a:cs typeface="Helvetica Neue"/>
              <a:sym typeface="Helvetica Neue"/>
            </a:endParaRPr>
          </a:p>
          <a:p>
            <a:pPr marL="0" lvl="0" indent="0" algn="l" rtl="0">
              <a:lnSpc>
                <a:spcPct val="150000"/>
              </a:lnSpc>
              <a:spcBef>
                <a:spcPts val="1400"/>
              </a:spcBef>
              <a:spcAft>
                <a:spcPts val="0"/>
              </a:spcAft>
              <a:buNone/>
            </a:pPr>
            <a:endParaRPr sz="3700">
              <a:solidFill>
                <a:srgbClr val="16355A"/>
              </a:solidFill>
              <a:latin typeface="Helvetica Neue"/>
              <a:ea typeface="Helvetica Neue"/>
              <a:cs typeface="Helvetica Neue"/>
              <a:sym typeface="Helvetica Neue"/>
            </a:endParaRPr>
          </a:p>
          <a:p>
            <a:pPr marL="0" lvl="0" indent="0" algn="l" rtl="0">
              <a:lnSpc>
                <a:spcPct val="130434"/>
              </a:lnSpc>
              <a:spcBef>
                <a:spcPts val="4500"/>
              </a:spcBef>
              <a:spcAft>
                <a:spcPts val="0"/>
              </a:spcAft>
              <a:buClr>
                <a:schemeClr val="dk1"/>
              </a:buClr>
              <a:buSzPts val="1100"/>
              <a:buFont typeface="Arial"/>
              <a:buNone/>
            </a:pPr>
            <a:r>
              <a:rPr lang="ms" sz="3000" b="1">
                <a:solidFill>
                  <a:srgbClr val="292929"/>
                </a:solidFill>
                <a:highlight>
                  <a:srgbClr val="FFFFFF"/>
                </a:highlight>
              </a:rPr>
              <a:t>	</a:t>
            </a:r>
            <a:endParaRPr sz="3000" b="1">
              <a:solidFill>
                <a:srgbClr val="292929"/>
              </a:solidFill>
              <a:highlight>
                <a:srgbClr val="FFFFFF"/>
              </a:highlight>
            </a:endParaRPr>
          </a:p>
          <a:p>
            <a:pPr marL="0" marR="0" lvl="0" indent="0" algn="l" rtl="0">
              <a:lnSpc>
                <a:spcPct val="100000"/>
              </a:lnSpc>
              <a:spcBef>
                <a:spcPts val="0"/>
              </a:spcBef>
              <a:spcAft>
                <a:spcPts val="0"/>
              </a:spcAft>
              <a:buNone/>
            </a:pPr>
            <a:endParaRPr sz="5400" b="0" i="0" u="none">
              <a:solidFill>
                <a:schemeClr val="dk1"/>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name="3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TotalTime>
  <Words>1497</Words>
  <Application>Microsoft Office PowerPoint</Application>
  <PresentationFormat>Custom</PresentationFormat>
  <Paragraphs>200</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Playfair Display</vt:lpstr>
      <vt:lpstr>Georgia</vt:lpstr>
      <vt:lpstr>Calibri</vt:lpstr>
      <vt:lpstr>Helvetica Neue</vt:lpstr>
      <vt:lpstr>Times New Roman</vt:lpstr>
      <vt:lpstr>Arial</vt:lpstr>
      <vt:lpstr>3_Office Theme</vt:lpstr>
      <vt:lpstr>PowerPoint Presentation</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Srobona Das</dc:creator>
  <cp:lastModifiedBy>ajith naik</cp:lastModifiedBy>
  <cp:revision>4</cp:revision>
  <dcterms:created xsi:type="dcterms:W3CDTF">2019-11-25T06:56:12Z</dcterms:created>
  <dcterms:modified xsi:type="dcterms:W3CDTF">2020-10-14T16:51:48Z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2019-11-25T00:00:00Z</vt:filetime>
  </property>
  <property fmtid="{D5CDD505-2E9C-101B-9397-08002B2CF9AE}" pid="3" name="Creator">
    <vt:lpwstr>Adobe Illustrator CC 23.1 (Macintosh)</vt:lpwstr>
  </property>
  <property fmtid="{D5CDD505-2E9C-101B-9397-08002B2CF9AE}" pid="4" name="LastSaved">
    <vt:filetime>2019-11-25T00:00:00Z</vt:filetime>
  </property>
</Properties>
</file>