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11DB66-CCF3-47F1-88E7-0FBC2AD8EDC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7D75FF-9250-45D9-AE25-918D6E7D7A7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0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B66-CCF3-47F1-88E7-0FBC2AD8EDC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5FF-9250-45D9-AE25-918D6E7D7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2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B66-CCF3-47F1-88E7-0FBC2AD8EDC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5FF-9250-45D9-AE25-918D6E7D7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86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B66-CCF3-47F1-88E7-0FBC2AD8EDC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5FF-9250-45D9-AE25-918D6E7D7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4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B66-CCF3-47F1-88E7-0FBC2AD8EDC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5FF-9250-45D9-AE25-918D6E7D7A7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38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B66-CCF3-47F1-88E7-0FBC2AD8EDC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5FF-9250-45D9-AE25-918D6E7D7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B66-CCF3-47F1-88E7-0FBC2AD8EDC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5FF-9250-45D9-AE25-918D6E7D7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3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B66-CCF3-47F1-88E7-0FBC2AD8EDC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5FF-9250-45D9-AE25-918D6E7D7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9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B66-CCF3-47F1-88E7-0FBC2AD8EDC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5FF-9250-45D9-AE25-918D6E7D7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6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B66-CCF3-47F1-88E7-0FBC2AD8EDC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5FF-9250-45D9-AE25-918D6E7D7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71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B66-CCF3-47F1-88E7-0FBC2AD8EDC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5FF-9250-45D9-AE25-918D6E7D7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9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211DB66-CCF3-47F1-88E7-0FBC2AD8EDC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07D75FF-9250-45D9-AE25-918D6E7D7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10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47382547.hs-sites.com/harness-the-power-of-the-ocean-innovative-wave-energy-solutions?hs_preview=kOEOjaEe-178341608340&amp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Eco Wave </a:t>
            </a:r>
            <a:r>
              <a:rPr lang="en-IN" dirty="0"/>
              <a:t>Technologies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Sustainable Technology Solutions for a Greener </a:t>
            </a:r>
            <a:r>
              <a:rPr lang="en-GB" dirty="0" smtClean="0"/>
              <a:t>Future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7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700" b="1" dirty="0">
                <a:solidFill>
                  <a:schemeClr val="tx1"/>
                </a:solidFill>
              </a:rPr>
              <a:t>Title: </a:t>
            </a:r>
            <a:r>
              <a:rPr lang="en-GB" sz="2700" dirty="0" smtClean="0">
                <a:solidFill>
                  <a:schemeClr val="tx1"/>
                </a:solidFill>
              </a:rPr>
              <a:t>Eco Wave Technologies</a:t>
            </a:r>
            <a:endParaRPr lang="en-GB" sz="2700" dirty="0">
              <a:solidFill>
                <a:schemeClr val="tx1"/>
              </a:solidFill>
            </a:endParaRPr>
          </a:p>
          <a:p>
            <a:r>
              <a:rPr lang="en-GB" sz="2700" dirty="0" smtClean="0">
                <a:solidFill>
                  <a:schemeClr val="tx1"/>
                </a:solidFill>
              </a:rPr>
              <a:t>Eco Wave </a:t>
            </a:r>
            <a:r>
              <a:rPr lang="en-GB" sz="2700" dirty="0">
                <a:solidFill>
                  <a:schemeClr val="tx1"/>
                </a:solidFill>
              </a:rPr>
              <a:t>Technologies develops sustainable tech solutions for environmental conservation and energy efficiency</a:t>
            </a:r>
            <a:r>
              <a:rPr lang="en-GB" sz="27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2700" dirty="0" smtClean="0">
                <a:solidFill>
                  <a:schemeClr val="tx1"/>
                </a:solidFill>
              </a:rPr>
              <a:t>Products </a:t>
            </a:r>
            <a:r>
              <a:rPr lang="en-GB" sz="2700" dirty="0">
                <a:solidFill>
                  <a:schemeClr val="tx1"/>
                </a:solidFill>
              </a:rPr>
              <a:t>include advanced solar systems, eco-friendly batteries, and smart home devices</a:t>
            </a:r>
            <a:r>
              <a:rPr lang="en-GB" sz="2700" dirty="0" smtClean="0">
                <a:solidFill>
                  <a:schemeClr val="tx1"/>
                </a:solidFill>
              </a:rPr>
              <a:t>.</a:t>
            </a:r>
            <a:r>
              <a:rPr lang="en-GB" sz="2700" dirty="0">
                <a:solidFill>
                  <a:schemeClr val="tx1"/>
                </a:solidFill>
              </a:rPr>
              <a:t>	</a:t>
            </a:r>
            <a:endParaRPr lang="en-GB" sz="2700" dirty="0" smtClean="0">
              <a:solidFill>
                <a:schemeClr val="tx1"/>
              </a:solidFill>
            </a:endParaRPr>
          </a:p>
          <a:p>
            <a:r>
              <a:rPr lang="en-GB" sz="2700" dirty="0" smtClean="0">
                <a:solidFill>
                  <a:schemeClr val="tx1"/>
                </a:solidFill>
              </a:rPr>
              <a:t>Focus </a:t>
            </a:r>
            <a:r>
              <a:rPr lang="en-GB" sz="2700" dirty="0">
                <a:solidFill>
                  <a:schemeClr val="tx1"/>
                </a:solidFill>
              </a:rPr>
              <a:t>on reducing carbon footprints for businesses and households</a:t>
            </a:r>
            <a:r>
              <a:rPr lang="en-GB" sz="2700" dirty="0" smtClean="0">
                <a:solidFill>
                  <a:schemeClr val="tx1"/>
                </a:solidFill>
              </a:rPr>
              <a:t>.</a:t>
            </a:r>
            <a:r>
              <a:rPr lang="en-GB" sz="2700" dirty="0">
                <a:solidFill>
                  <a:schemeClr val="tx1"/>
                </a:solidFill>
              </a:rPr>
              <a:t>	</a:t>
            </a:r>
            <a:endParaRPr lang="en-GB" sz="2700" dirty="0" smtClean="0">
              <a:solidFill>
                <a:schemeClr val="tx1"/>
              </a:solidFill>
            </a:endParaRPr>
          </a:p>
          <a:p>
            <a:r>
              <a:rPr lang="en-GB" sz="2700" b="1" dirty="0" smtClean="0">
                <a:solidFill>
                  <a:schemeClr val="tx1"/>
                </a:solidFill>
              </a:rPr>
              <a:t>Mission</a:t>
            </a:r>
            <a:r>
              <a:rPr lang="en-GB" sz="2700" b="1" dirty="0">
                <a:solidFill>
                  <a:schemeClr val="tx1"/>
                </a:solidFill>
              </a:rPr>
              <a:t>: </a:t>
            </a:r>
            <a:r>
              <a:rPr lang="en-GB" sz="2700" dirty="0">
                <a:solidFill>
                  <a:schemeClr val="tx1"/>
                </a:solidFill>
              </a:rPr>
              <a:t>Make clean energy accessible and affordable, driving positive environmental impact.</a:t>
            </a:r>
            <a:endParaRPr lang="en-IN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2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Title: </a:t>
            </a:r>
            <a:r>
              <a:rPr lang="en-IN" dirty="0" smtClean="0">
                <a:solidFill>
                  <a:schemeClr val="tx1"/>
                </a:solidFill>
              </a:rPr>
              <a:t>Products </a:t>
            </a:r>
            <a:r>
              <a:rPr lang="en-IN" dirty="0">
                <a:solidFill>
                  <a:schemeClr val="tx1"/>
                </a:solidFill>
              </a:rPr>
              <a:t>&amp; </a:t>
            </a:r>
            <a:r>
              <a:rPr lang="en-IN" dirty="0" smtClean="0">
                <a:solidFill>
                  <a:schemeClr val="tx1"/>
                </a:solidFill>
              </a:rPr>
              <a:t>Services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Solar Wave Panels: </a:t>
            </a:r>
            <a:r>
              <a:rPr lang="en-IN" dirty="0" smtClean="0">
                <a:solidFill>
                  <a:schemeClr val="tx1"/>
                </a:solidFill>
              </a:rPr>
              <a:t>High-efficiency </a:t>
            </a:r>
            <a:r>
              <a:rPr lang="en-IN" dirty="0">
                <a:solidFill>
                  <a:schemeClr val="tx1"/>
                </a:solidFill>
              </a:rPr>
              <a:t>solar energy systems for residential and commercial use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Eco Charge </a:t>
            </a:r>
            <a:r>
              <a:rPr lang="en-IN" b="1" dirty="0">
                <a:solidFill>
                  <a:schemeClr val="tx1"/>
                </a:solidFill>
              </a:rPr>
              <a:t>Batteries: </a:t>
            </a:r>
            <a:r>
              <a:rPr lang="en-IN" dirty="0">
                <a:solidFill>
                  <a:schemeClr val="tx1"/>
                </a:solidFill>
              </a:rPr>
              <a:t>Eco-friendly energy storage solutions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Smart Eco </a:t>
            </a:r>
            <a:r>
              <a:rPr lang="en-IN" b="1" dirty="0">
                <a:solidFill>
                  <a:schemeClr val="tx1"/>
                </a:solidFill>
              </a:rPr>
              <a:t>Thermostats: </a:t>
            </a:r>
            <a:r>
              <a:rPr lang="en-IN" dirty="0">
                <a:solidFill>
                  <a:schemeClr val="tx1"/>
                </a:solidFill>
              </a:rPr>
              <a:t>Intelligent thermostats that optimize home heating and cooling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Green Home </a:t>
            </a:r>
            <a:r>
              <a:rPr lang="en-IN" b="1" dirty="0">
                <a:solidFill>
                  <a:schemeClr val="tx1"/>
                </a:solidFill>
              </a:rPr>
              <a:t>Automation System: </a:t>
            </a:r>
            <a:r>
              <a:rPr lang="en-IN" dirty="0">
                <a:solidFill>
                  <a:schemeClr val="tx1"/>
                </a:solidFill>
              </a:rPr>
              <a:t>Integrates smart home devices into an efficient ecosystem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Wind Wave </a:t>
            </a:r>
            <a:r>
              <a:rPr lang="en-IN" b="1" dirty="0">
                <a:solidFill>
                  <a:schemeClr val="tx1"/>
                </a:solidFill>
              </a:rPr>
              <a:t>Turbines: </a:t>
            </a:r>
            <a:r>
              <a:rPr lang="en-IN" dirty="0">
                <a:solidFill>
                  <a:schemeClr val="tx1"/>
                </a:solidFill>
              </a:rPr>
              <a:t>Small-scale wind energy solutions for off-grid properties.</a:t>
            </a:r>
          </a:p>
        </p:txBody>
      </p:sp>
    </p:spTree>
    <p:extLst>
      <p:ext uri="{BB962C8B-B14F-4D97-AF65-F5344CB8AC3E}">
        <p14:creationId xmlns:p14="http://schemas.microsoft.com/office/powerpoint/2010/main" val="276528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 Platform &amp; 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Title: </a:t>
            </a:r>
            <a:r>
              <a:rPr lang="en-IN" sz="2400" dirty="0">
                <a:solidFill>
                  <a:schemeClr val="tx1"/>
                </a:solidFill>
              </a:rPr>
              <a:t>Website Platform &amp; Responsive Design	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CMS</a:t>
            </a:r>
            <a:r>
              <a:rPr lang="en-IN" sz="2400" b="1" dirty="0">
                <a:solidFill>
                  <a:schemeClr val="tx1"/>
                </a:solidFill>
              </a:rPr>
              <a:t>: </a:t>
            </a:r>
            <a:r>
              <a:rPr lang="en-IN" sz="2400" dirty="0">
                <a:solidFill>
                  <a:schemeClr val="tx1"/>
                </a:solidFill>
              </a:rPr>
              <a:t>WordPress </a:t>
            </a:r>
            <a:r>
              <a:rPr lang="en-IN" sz="2400" dirty="0" smtClean="0">
                <a:solidFill>
                  <a:schemeClr val="tx1"/>
                </a:solidFill>
              </a:rPr>
              <a:t>6.6.2</a:t>
            </a:r>
            <a:r>
              <a:rPr lang="en-IN" sz="2400" dirty="0">
                <a:solidFill>
                  <a:schemeClr val="tx1"/>
                </a:solidFill>
              </a:rPr>
              <a:t>	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Landing </a:t>
            </a:r>
            <a:r>
              <a:rPr lang="en-IN" sz="2400" b="1" dirty="0">
                <a:solidFill>
                  <a:schemeClr val="tx1"/>
                </a:solidFill>
              </a:rPr>
              <a:t>Page Builder: </a:t>
            </a:r>
            <a:r>
              <a:rPr lang="en-IN" sz="2400" dirty="0" smtClean="0">
                <a:solidFill>
                  <a:schemeClr val="tx1"/>
                </a:solidFill>
              </a:rPr>
              <a:t>wpbakery</a:t>
            </a:r>
            <a:r>
              <a:rPr lang="en-IN" sz="2400" dirty="0">
                <a:solidFill>
                  <a:schemeClr val="tx1"/>
                </a:solidFill>
              </a:rPr>
              <a:t>	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Programming </a:t>
            </a:r>
            <a:r>
              <a:rPr lang="en-IN" sz="2400" b="1" dirty="0">
                <a:solidFill>
                  <a:schemeClr val="tx1"/>
                </a:solidFill>
              </a:rPr>
              <a:t>Language: </a:t>
            </a:r>
            <a:r>
              <a:rPr lang="en-IN" sz="2400" dirty="0" smtClean="0">
                <a:solidFill>
                  <a:schemeClr val="tx1"/>
                </a:solidFill>
              </a:rPr>
              <a:t>PHP</a:t>
            </a:r>
            <a:r>
              <a:rPr lang="en-IN" sz="2400" dirty="0">
                <a:solidFill>
                  <a:schemeClr val="tx1"/>
                </a:solidFill>
              </a:rPr>
              <a:t>	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Database</a:t>
            </a:r>
            <a:r>
              <a:rPr lang="en-IN" sz="2400" b="1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MySQL</a:t>
            </a:r>
            <a:r>
              <a:rPr lang="en-IN" sz="2400" dirty="0">
                <a:solidFill>
                  <a:schemeClr val="tx1"/>
                </a:solidFill>
              </a:rPr>
              <a:t>	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Web </a:t>
            </a:r>
            <a:r>
              <a:rPr lang="en-IN" sz="2400" b="1" dirty="0">
                <a:solidFill>
                  <a:schemeClr val="tx1"/>
                </a:solidFill>
              </a:rPr>
              <a:t>Server: </a:t>
            </a:r>
            <a:r>
              <a:rPr lang="en-IN" sz="2400" dirty="0">
                <a:solidFill>
                  <a:schemeClr val="tx1"/>
                </a:solidFill>
              </a:rPr>
              <a:t>Apache HTTP </a:t>
            </a:r>
            <a:r>
              <a:rPr lang="en-IN" sz="2400" dirty="0" smtClean="0">
                <a:solidFill>
                  <a:schemeClr val="tx1"/>
                </a:solidFill>
              </a:rPr>
              <a:t>Server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Responsive </a:t>
            </a:r>
            <a:r>
              <a:rPr lang="en-IN" sz="2400" dirty="0">
                <a:solidFill>
                  <a:schemeClr val="tx1"/>
                </a:solidFill>
              </a:rPr>
              <a:t>design testing highlights and suggestions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37872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b="1" dirty="0">
                <a:solidFill>
                  <a:schemeClr val="tx1"/>
                </a:solidFill>
              </a:rPr>
              <a:t>Title: </a:t>
            </a:r>
            <a:r>
              <a:rPr lang="en-GB" sz="2500" dirty="0">
                <a:solidFill>
                  <a:schemeClr val="tx1"/>
                </a:solidFill>
              </a:rPr>
              <a:t>Website Design </a:t>
            </a:r>
            <a:r>
              <a:rPr lang="en-GB" sz="2500" dirty="0" smtClean="0">
                <a:solidFill>
                  <a:schemeClr val="tx1"/>
                </a:solidFill>
              </a:rPr>
              <a:t>Mistakes</a:t>
            </a:r>
          </a:p>
          <a:p>
            <a:r>
              <a:rPr lang="en-GB" sz="2500" b="1" dirty="0" smtClean="0">
                <a:solidFill>
                  <a:schemeClr val="tx1"/>
                </a:solidFill>
              </a:rPr>
              <a:t>Optimize </a:t>
            </a:r>
            <a:r>
              <a:rPr lang="en-GB" sz="2500" b="1" dirty="0">
                <a:solidFill>
                  <a:schemeClr val="tx1"/>
                </a:solidFill>
              </a:rPr>
              <a:t>Load Times: </a:t>
            </a:r>
            <a:r>
              <a:rPr lang="en-GB" sz="2500" dirty="0">
                <a:solidFill>
                  <a:schemeClr val="tx1"/>
                </a:solidFill>
              </a:rPr>
              <a:t>Compress images, minimize CSS/JavaScript files</a:t>
            </a:r>
            <a:r>
              <a:rPr lang="en-GB" sz="2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2500" b="1" dirty="0" smtClean="0">
                <a:solidFill>
                  <a:schemeClr val="tx1"/>
                </a:solidFill>
              </a:rPr>
              <a:t>Simplify </a:t>
            </a:r>
            <a:r>
              <a:rPr lang="en-GB" sz="2500" b="1" dirty="0">
                <a:solidFill>
                  <a:schemeClr val="tx1"/>
                </a:solidFill>
              </a:rPr>
              <a:t>the Layout: </a:t>
            </a:r>
            <a:r>
              <a:rPr lang="en-GB" sz="2500" dirty="0">
                <a:solidFill>
                  <a:schemeClr val="tx1"/>
                </a:solidFill>
              </a:rPr>
              <a:t>Use clear sections and ample whitespace.	</a:t>
            </a:r>
          </a:p>
          <a:p>
            <a:r>
              <a:rPr lang="en-GB" sz="2500" b="1" dirty="0" smtClean="0">
                <a:solidFill>
                  <a:schemeClr val="tx1"/>
                </a:solidFill>
              </a:rPr>
              <a:t>Enhance </a:t>
            </a:r>
            <a:r>
              <a:rPr lang="en-GB" sz="2500" b="1" dirty="0">
                <a:solidFill>
                  <a:schemeClr val="tx1"/>
                </a:solidFill>
              </a:rPr>
              <a:t>Navigation: </a:t>
            </a:r>
            <a:r>
              <a:rPr lang="en-GB" sz="2500" dirty="0">
                <a:solidFill>
                  <a:schemeClr val="tx1"/>
                </a:solidFill>
              </a:rPr>
              <a:t>Make the menu intuitive and accessible.	</a:t>
            </a:r>
          </a:p>
          <a:p>
            <a:r>
              <a:rPr lang="en-GB" sz="2500" b="1" dirty="0" smtClean="0">
                <a:solidFill>
                  <a:schemeClr val="tx1"/>
                </a:solidFill>
              </a:rPr>
              <a:t>Ensure </a:t>
            </a:r>
            <a:r>
              <a:rPr lang="en-GB" sz="2500" b="1" dirty="0">
                <a:solidFill>
                  <a:schemeClr val="tx1"/>
                </a:solidFill>
              </a:rPr>
              <a:t>Mobile Responsiveness: </a:t>
            </a:r>
            <a:r>
              <a:rPr lang="en-GB" sz="2500" dirty="0">
                <a:solidFill>
                  <a:schemeClr val="tx1"/>
                </a:solidFill>
              </a:rPr>
              <a:t>Test and adjust for various devices.	</a:t>
            </a:r>
          </a:p>
          <a:p>
            <a:r>
              <a:rPr lang="en-GB" sz="2500" b="1" dirty="0" smtClean="0">
                <a:solidFill>
                  <a:schemeClr val="tx1"/>
                </a:solidFill>
              </a:rPr>
              <a:t>Strengthen </a:t>
            </a:r>
            <a:r>
              <a:rPr lang="en-GB" sz="2500" b="1" dirty="0">
                <a:solidFill>
                  <a:schemeClr val="tx1"/>
                </a:solidFill>
              </a:rPr>
              <a:t>Branding Consistency: </a:t>
            </a:r>
            <a:r>
              <a:rPr lang="en-GB" sz="2500" dirty="0">
                <a:solidFill>
                  <a:schemeClr val="tx1"/>
                </a:solidFill>
              </a:rPr>
              <a:t>Apply a unified </a:t>
            </a:r>
            <a:r>
              <a:rPr lang="en-GB" sz="2500" dirty="0" smtClean="0">
                <a:solidFill>
                  <a:schemeClr val="tx1"/>
                </a:solidFill>
              </a:rPr>
              <a:t>colour </a:t>
            </a:r>
            <a:r>
              <a:rPr lang="en-GB" sz="2500" dirty="0">
                <a:solidFill>
                  <a:schemeClr val="tx1"/>
                </a:solidFill>
              </a:rPr>
              <a:t>scheme and font style.</a:t>
            </a:r>
            <a:endParaRPr lang="en-IN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7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b="1" dirty="0">
                <a:solidFill>
                  <a:schemeClr val="tx1"/>
                </a:solidFill>
              </a:rPr>
              <a:t>Title: </a:t>
            </a:r>
            <a:r>
              <a:rPr lang="en-GB" sz="2500" dirty="0">
                <a:solidFill>
                  <a:schemeClr val="tx1"/>
                </a:solidFill>
              </a:rPr>
              <a:t>Best Practices for Website </a:t>
            </a:r>
            <a:r>
              <a:rPr lang="en-GB" sz="2500" dirty="0" smtClean="0">
                <a:solidFill>
                  <a:schemeClr val="tx1"/>
                </a:solidFill>
              </a:rPr>
              <a:t>Design</a:t>
            </a:r>
          </a:p>
          <a:p>
            <a:r>
              <a:rPr lang="en-GB" sz="2500" b="1" dirty="0" smtClean="0">
                <a:solidFill>
                  <a:schemeClr val="tx1"/>
                </a:solidFill>
              </a:rPr>
              <a:t>Maintain </a:t>
            </a:r>
            <a:r>
              <a:rPr lang="en-GB" sz="2500" b="1" dirty="0">
                <a:solidFill>
                  <a:schemeClr val="tx1"/>
                </a:solidFill>
              </a:rPr>
              <a:t>a Clean Layout: </a:t>
            </a:r>
            <a:r>
              <a:rPr lang="en-GB" sz="2500" dirty="0">
                <a:solidFill>
                  <a:schemeClr val="tx1"/>
                </a:solidFill>
              </a:rPr>
              <a:t>Use whitespace effectively to avoid </a:t>
            </a:r>
            <a:r>
              <a:rPr lang="en-GB" sz="2500" dirty="0" smtClean="0">
                <a:solidFill>
                  <a:schemeClr val="tx1"/>
                </a:solidFill>
              </a:rPr>
              <a:t>clutter.</a:t>
            </a:r>
          </a:p>
          <a:p>
            <a:r>
              <a:rPr lang="en-GB" sz="2500" b="1" dirty="0" smtClean="0">
                <a:solidFill>
                  <a:schemeClr val="tx1"/>
                </a:solidFill>
              </a:rPr>
              <a:t>Prioritize </a:t>
            </a:r>
            <a:r>
              <a:rPr lang="en-GB" sz="2500" b="1" dirty="0">
                <a:solidFill>
                  <a:schemeClr val="tx1"/>
                </a:solidFill>
              </a:rPr>
              <a:t>Navigation: </a:t>
            </a:r>
            <a:r>
              <a:rPr lang="en-GB" sz="2500" dirty="0">
                <a:solidFill>
                  <a:schemeClr val="tx1"/>
                </a:solidFill>
              </a:rPr>
              <a:t>Implement clear, intuitive menus</a:t>
            </a:r>
            <a:r>
              <a:rPr lang="en-GB" sz="2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2500" b="1" dirty="0" smtClean="0">
                <a:solidFill>
                  <a:schemeClr val="tx1"/>
                </a:solidFill>
              </a:rPr>
              <a:t>Ensure </a:t>
            </a:r>
            <a:r>
              <a:rPr lang="en-GB" sz="2500" b="1" dirty="0">
                <a:solidFill>
                  <a:schemeClr val="tx1"/>
                </a:solidFill>
              </a:rPr>
              <a:t>Mobile Responsiveness: </a:t>
            </a:r>
            <a:r>
              <a:rPr lang="en-GB" sz="2500" dirty="0">
                <a:solidFill>
                  <a:schemeClr val="tx1"/>
                </a:solidFill>
              </a:rPr>
              <a:t>Design for various screen </a:t>
            </a:r>
            <a:r>
              <a:rPr lang="en-GB" sz="2500" dirty="0" smtClean="0">
                <a:solidFill>
                  <a:schemeClr val="tx1"/>
                </a:solidFill>
              </a:rPr>
              <a:t>sizes.</a:t>
            </a:r>
          </a:p>
          <a:p>
            <a:r>
              <a:rPr lang="en-GB" sz="2500" b="1" dirty="0" smtClean="0">
                <a:solidFill>
                  <a:schemeClr val="tx1"/>
                </a:solidFill>
              </a:rPr>
              <a:t>Optimize </a:t>
            </a:r>
            <a:r>
              <a:rPr lang="en-GB" sz="2500" b="1" dirty="0">
                <a:solidFill>
                  <a:schemeClr val="tx1"/>
                </a:solidFill>
              </a:rPr>
              <a:t>Images and Media: </a:t>
            </a:r>
            <a:r>
              <a:rPr lang="en-GB" sz="2500" dirty="0">
                <a:solidFill>
                  <a:schemeClr val="tx1"/>
                </a:solidFill>
              </a:rPr>
              <a:t>Compress images and use modern </a:t>
            </a:r>
            <a:r>
              <a:rPr lang="en-GB" sz="2500" dirty="0" smtClean="0">
                <a:solidFill>
                  <a:schemeClr val="tx1"/>
                </a:solidFill>
              </a:rPr>
              <a:t>formats.</a:t>
            </a:r>
          </a:p>
          <a:p>
            <a:r>
              <a:rPr lang="en-GB" sz="2500" b="1" dirty="0" smtClean="0">
                <a:solidFill>
                  <a:schemeClr val="tx1"/>
                </a:solidFill>
              </a:rPr>
              <a:t>Implement </a:t>
            </a:r>
            <a:r>
              <a:rPr lang="en-GB" sz="2500" b="1" dirty="0">
                <a:solidFill>
                  <a:schemeClr val="tx1"/>
                </a:solidFill>
              </a:rPr>
              <a:t>Consistent Branding: </a:t>
            </a:r>
            <a:r>
              <a:rPr lang="en-GB" sz="2500" dirty="0">
                <a:solidFill>
                  <a:schemeClr val="tx1"/>
                </a:solidFill>
              </a:rPr>
              <a:t>Cohesive </a:t>
            </a:r>
            <a:r>
              <a:rPr lang="en-GB" sz="2500" dirty="0" smtClean="0">
                <a:solidFill>
                  <a:schemeClr val="tx1"/>
                </a:solidFill>
              </a:rPr>
              <a:t>colour </a:t>
            </a:r>
            <a:r>
              <a:rPr lang="en-GB" sz="2500" dirty="0">
                <a:solidFill>
                  <a:schemeClr val="tx1"/>
                </a:solidFill>
              </a:rPr>
              <a:t>scheme, typography, and imagery.</a:t>
            </a:r>
            <a:endParaRPr lang="en-IN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4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Landing Page Design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/>
                </a:solidFill>
              </a:rPr>
              <a:t>Title: </a:t>
            </a:r>
            <a:r>
              <a:rPr lang="en-GB" sz="2800" dirty="0">
                <a:solidFill>
                  <a:schemeClr val="tx1"/>
                </a:solidFill>
              </a:rPr>
              <a:t>Landing Page </a:t>
            </a:r>
            <a:r>
              <a:rPr lang="en-GB" sz="2800" dirty="0" smtClean="0">
                <a:solidFill>
                  <a:schemeClr val="tx1"/>
                </a:solidFill>
              </a:rPr>
              <a:t>Design</a:t>
            </a:r>
          </a:p>
          <a:p>
            <a:r>
              <a:rPr lang="en-GB" sz="2800" b="1" dirty="0" smtClean="0">
                <a:solidFill>
                  <a:schemeClr val="tx1"/>
                </a:solidFill>
              </a:rPr>
              <a:t>Overview </a:t>
            </a:r>
            <a:r>
              <a:rPr lang="en-GB" sz="2800" b="1" dirty="0">
                <a:solidFill>
                  <a:schemeClr val="tx1"/>
                </a:solidFill>
              </a:rPr>
              <a:t>of the landing page example: </a:t>
            </a:r>
            <a:r>
              <a:rPr lang="en-GB" sz="2800" dirty="0" smtClean="0">
                <a:solidFill>
                  <a:schemeClr val="tx1"/>
                </a:solidFill>
              </a:rPr>
              <a:t>Link </a:t>
            </a:r>
            <a:r>
              <a:rPr lang="en-GB" sz="2800" dirty="0">
                <a:solidFill>
                  <a:schemeClr val="tx1"/>
                </a:solidFill>
              </a:rPr>
              <a:t>to Landing </a:t>
            </a:r>
            <a:r>
              <a:rPr lang="en-GB" sz="2800" dirty="0" smtClean="0">
                <a:solidFill>
                  <a:schemeClr val="tx1"/>
                </a:solidFill>
              </a:rPr>
              <a:t>Page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Link: </a:t>
            </a:r>
            <a:r>
              <a:rPr lang="en-GB" sz="2800" dirty="0">
                <a:solidFill>
                  <a:schemeClr val="tx1"/>
                </a:solidFill>
                <a:hlinkClick r:id="rId2"/>
              </a:rPr>
              <a:t>https://47382547.hs-sites.com/harness-the-power-of-the-ocean-innovative-wave-energy-solutions?hs_preview=kOEOjaEe-178341608340</a:t>
            </a:r>
            <a:r>
              <a:rPr lang="en-GB" sz="2800" dirty="0" smtClean="0">
                <a:solidFill>
                  <a:schemeClr val="tx1"/>
                </a:solidFill>
                <a:hlinkClick r:id="rId2"/>
              </a:rPr>
              <a:t>&amp;</a:t>
            </a:r>
            <a:endParaRPr lang="en-GB" sz="2800" dirty="0" smtClean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8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Title: </a:t>
            </a:r>
            <a:r>
              <a:rPr lang="en-IN" dirty="0">
                <a:solidFill>
                  <a:schemeClr val="tx1"/>
                </a:solidFill>
              </a:rPr>
              <a:t>Summary of </a:t>
            </a:r>
            <a:r>
              <a:rPr lang="en-IN" dirty="0" smtClean="0">
                <a:solidFill>
                  <a:schemeClr val="tx1"/>
                </a:solidFill>
              </a:rPr>
              <a:t>Tasks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Short </a:t>
            </a:r>
            <a:r>
              <a:rPr lang="en-IN" b="1" dirty="0">
                <a:solidFill>
                  <a:schemeClr val="tx1"/>
                </a:solidFill>
              </a:rPr>
              <a:t>Description: </a:t>
            </a:r>
            <a:r>
              <a:rPr lang="en-IN" dirty="0">
                <a:solidFill>
                  <a:schemeClr val="tx1"/>
                </a:solidFill>
              </a:rPr>
              <a:t>Overview of </a:t>
            </a:r>
            <a:r>
              <a:rPr lang="en-IN" dirty="0" smtClean="0">
                <a:solidFill>
                  <a:schemeClr val="tx1"/>
                </a:solidFill>
              </a:rPr>
              <a:t>Eco Wave Technologies.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Product </a:t>
            </a:r>
            <a:r>
              <a:rPr lang="en-IN" b="1" dirty="0">
                <a:solidFill>
                  <a:schemeClr val="tx1"/>
                </a:solidFill>
              </a:rPr>
              <a:t>Descriptions: </a:t>
            </a:r>
            <a:r>
              <a:rPr lang="en-IN" dirty="0">
                <a:solidFill>
                  <a:schemeClr val="tx1"/>
                </a:solidFill>
              </a:rPr>
              <a:t>Brief details about </a:t>
            </a:r>
            <a:r>
              <a:rPr lang="en-IN" dirty="0" smtClean="0">
                <a:solidFill>
                  <a:schemeClr val="tx1"/>
                </a:solidFill>
              </a:rPr>
              <a:t>Solar Wave </a:t>
            </a:r>
            <a:r>
              <a:rPr lang="en-IN" dirty="0">
                <a:solidFill>
                  <a:schemeClr val="tx1"/>
                </a:solidFill>
              </a:rPr>
              <a:t>Panels, </a:t>
            </a:r>
            <a:r>
              <a:rPr lang="en-IN" dirty="0" smtClean="0">
                <a:solidFill>
                  <a:schemeClr val="tx1"/>
                </a:solidFill>
              </a:rPr>
              <a:t>Eco Charge </a:t>
            </a:r>
            <a:r>
              <a:rPr lang="en-IN" dirty="0">
                <a:solidFill>
                  <a:schemeClr val="tx1"/>
                </a:solidFill>
              </a:rPr>
              <a:t>Batteries, </a:t>
            </a:r>
            <a:r>
              <a:rPr lang="en-IN" dirty="0" smtClean="0">
                <a:solidFill>
                  <a:schemeClr val="tx1"/>
                </a:solidFill>
              </a:rPr>
              <a:t>Smart Eco </a:t>
            </a:r>
            <a:r>
              <a:rPr lang="en-IN" dirty="0">
                <a:solidFill>
                  <a:schemeClr val="tx1"/>
                </a:solidFill>
              </a:rPr>
              <a:t>Thermostats, </a:t>
            </a:r>
            <a:r>
              <a:rPr lang="en-IN" dirty="0" smtClean="0">
                <a:solidFill>
                  <a:schemeClr val="tx1"/>
                </a:solidFill>
              </a:rPr>
              <a:t>Green Home </a:t>
            </a:r>
            <a:r>
              <a:rPr lang="en-IN" dirty="0">
                <a:solidFill>
                  <a:schemeClr val="tx1"/>
                </a:solidFill>
              </a:rPr>
              <a:t>Automation System, and </a:t>
            </a:r>
            <a:r>
              <a:rPr lang="en-IN" dirty="0" smtClean="0">
                <a:solidFill>
                  <a:schemeClr val="tx1"/>
                </a:solidFill>
              </a:rPr>
              <a:t>Wind Wave Turbines.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Website </a:t>
            </a:r>
            <a:r>
              <a:rPr lang="en-IN" b="1" dirty="0">
                <a:solidFill>
                  <a:schemeClr val="tx1"/>
                </a:solidFill>
              </a:rPr>
              <a:t>Platform Identification: </a:t>
            </a:r>
            <a:r>
              <a:rPr lang="en-IN" dirty="0">
                <a:solidFill>
                  <a:schemeClr val="tx1"/>
                </a:solidFill>
              </a:rPr>
              <a:t>CMS, programming language, database, and web server </a:t>
            </a:r>
            <a:r>
              <a:rPr lang="en-IN" dirty="0" smtClean="0">
                <a:solidFill>
                  <a:schemeClr val="tx1"/>
                </a:solidFill>
              </a:rPr>
              <a:t>details.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Responsive </a:t>
            </a:r>
            <a:r>
              <a:rPr lang="en-IN" b="1" dirty="0">
                <a:solidFill>
                  <a:schemeClr val="tx1"/>
                </a:solidFill>
              </a:rPr>
              <a:t>Design Testing: </a:t>
            </a:r>
            <a:r>
              <a:rPr lang="en-IN" dirty="0">
                <a:solidFill>
                  <a:schemeClr val="tx1"/>
                </a:solidFill>
              </a:rPr>
              <a:t>Highlights and suggestions for improving mobile optimization.	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Design </a:t>
            </a:r>
            <a:r>
              <a:rPr lang="en-IN" b="1" dirty="0">
                <a:solidFill>
                  <a:schemeClr val="tx1"/>
                </a:solidFill>
              </a:rPr>
              <a:t>Mistakes &amp; Best Practices: </a:t>
            </a:r>
            <a:r>
              <a:rPr lang="en-IN" dirty="0">
                <a:solidFill>
                  <a:schemeClr val="tx1"/>
                </a:solidFill>
              </a:rPr>
              <a:t>Key points for improving website design.</a:t>
            </a:r>
          </a:p>
        </p:txBody>
      </p:sp>
    </p:spTree>
    <p:extLst>
      <p:ext uri="{BB962C8B-B14F-4D97-AF65-F5344CB8AC3E}">
        <p14:creationId xmlns:p14="http://schemas.microsoft.com/office/powerpoint/2010/main" val="221424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604" y="2531706"/>
            <a:ext cx="9875520" cy="135636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95220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52</TotalTime>
  <Words>323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Corbel</vt:lpstr>
      <vt:lpstr>Basis</vt:lpstr>
      <vt:lpstr>Eco Wave Technologies Overview</vt:lpstr>
      <vt:lpstr>Company Overview</vt:lpstr>
      <vt:lpstr>Products Overview</vt:lpstr>
      <vt:lpstr>Website Platform &amp; Responsive Design</vt:lpstr>
      <vt:lpstr>Design Mistakes</vt:lpstr>
      <vt:lpstr>Best Practices</vt:lpstr>
      <vt:lpstr>Landing Page Design Example</vt:lpstr>
      <vt:lpstr>Summary of Tasks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Wave Technologies Overview</dc:title>
  <dc:creator>Nethya Sekar</dc:creator>
  <cp:lastModifiedBy>Nethya Sekar</cp:lastModifiedBy>
  <cp:revision>13</cp:revision>
  <dcterms:created xsi:type="dcterms:W3CDTF">2024-09-13T07:39:40Z</dcterms:created>
  <dcterms:modified xsi:type="dcterms:W3CDTF">2024-09-13T08:32:07Z</dcterms:modified>
</cp:coreProperties>
</file>