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4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0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5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183539A-B15E-45DD-83C7-7566CB5C141F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246C14-24AF-45E4-89F7-1EBD1D184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479227"/>
            <a:ext cx="10782300" cy="3352800"/>
          </a:xfrm>
        </p:spPr>
        <p:txBody>
          <a:bodyPr/>
          <a:lstStyle/>
          <a:p>
            <a:r>
              <a:rPr lang="en-GB" dirty="0" smtClean="0"/>
              <a:t>COMPREHENSIVE SEO AUDIT &amp; OPTIMIZATION FOR ORGANIC TRAFFIC GROWTH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832027"/>
            <a:ext cx="9228201" cy="1645920"/>
          </a:xfrm>
        </p:spPr>
        <p:txBody>
          <a:bodyPr/>
          <a:lstStyle/>
          <a:p>
            <a:r>
              <a:rPr lang="en-IN" dirty="0" smtClean="0"/>
              <a:t>SEO AUDIT REVIEW FOR EFFIASOFT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19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Key Pages to </a:t>
            </a:r>
            <a:r>
              <a:rPr lang="en-IN" sz="3200" b="1" dirty="0" smtClean="0"/>
              <a:t>Create: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Cloud-Based </a:t>
            </a:r>
            <a:r>
              <a:rPr lang="en-IN" sz="3200" dirty="0"/>
              <a:t>POS </a:t>
            </a:r>
            <a:r>
              <a:rPr lang="en-IN" sz="3200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Restaurant </a:t>
            </a:r>
            <a:r>
              <a:rPr lang="en-IN" sz="3200" dirty="0"/>
              <a:t>Billing </a:t>
            </a:r>
            <a:r>
              <a:rPr lang="en-IN" sz="3200" dirty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Inventory </a:t>
            </a:r>
            <a:r>
              <a:rPr lang="en-IN" sz="3200" dirty="0"/>
              <a:t>Management Software for Small </a:t>
            </a:r>
            <a:r>
              <a:rPr lang="en-IN" sz="3200" dirty="0" smtClean="0"/>
              <a:t>Businesses</a:t>
            </a:r>
          </a:p>
          <a:p>
            <a:r>
              <a:rPr lang="en-IN" sz="3200" b="1" dirty="0" smtClean="0"/>
              <a:t>Blog Posts: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Affordable </a:t>
            </a:r>
            <a:r>
              <a:rPr lang="en-IN" sz="3200" dirty="0"/>
              <a:t>POS </a:t>
            </a:r>
            <a:r>
              <a:rPr lang="en-IN" sz="3200" dirty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POS </a:t>
            </a:r>
            <a:r>
              <a:rPr lang="en-IN" sz="3200" dirty="0"/>
              <a:t>Software for Retail Stores</a:t>
            </a:r>
          </a:p>
        </p:txBody>
      </p:sp>
    </p:spTree>
    <p:extLst>
      <p:ext uri="{BB962C8B-B14F-4D97-AF65-F5344CB8AC3E}">
        <p14:creationId xmlns:p14="http://schemas.microsoft.com/office/powerpoint/2010/main" val="31661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Plan:</a:t>
            </a:r>
          </a:p>
          <a:p>
            <a:pPr marL="4572" lvl="1" indent="0">
              <a:buNone/>
            </a:pPr>
            <a:r>
              <a:rPr lang="en-GB" sz="3200" dirty="0"/>
              <a:t>	</a:t>
            </a:r>
            <a:r>
              <a:rPr lang="en-GB" sz="3200" dirty="0" smtClean="0"/>
              <a:t>Weekly </a:t>
            </a:r>
            <a:r>
              <a:rPr lang="en-GB" sz="3200" dirty="0"/>
              <a:t>Blog </a:t>
            </a:r>
            <a:r>
              <a:rPr lang="en-GB" sz="3200" dirty="0" smtClean="0"/>
              <a:t>Posts</a:t>
            </a:r>
          </a:p>
          <a:p>
            <a:pPr marL="4572" lvl="1" indent="0">
              <a:buNone/>
            </a:pPr>
            <a:r>
              <a:rPr lang="en-GB" sz="3200" dirty="0" smtClean="0"/>
              <a:t>	Monthly </a:t>
            </a:r>
            <a:r>
              <a:rPr lang="en-GB" sz="3200" dirty="0"/>
              <a:t>Page </a:t>
            </a:r>
            <a:r>
              <a:rPr lang="en-GB" sz="3200" dirty="0" smtClean="0"/>
              <a:t>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Keywords</a:t>
            </a:r>
            <a:r>
              <a:rPr lang="en-GB" sz="3200" b="1" dirty="0"/>
              <a:t>: </a:t>
            </a:r>
            <a:r>
              <a:rPr lang="en-GB" sz="3200" dirty="0"/>
              <a:t>Use in titles, headings, </a:t>
            </a:r>
            <a:r>
              <a:rPr lang="en-GB" sz="3200" dirty="0" smtClean="0"/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Sharing</a:t>
            </a:r>
            <a:r>
              <a:rPr lang="en-GB" sz="3200" b="1" dirty="0"/>
              <a:t>: </a:t>
            </a:r>
            <a:r>
              <a:rPr lang="en-GB" sz="3200" dirty="0"/>
              <a:t>Social media and email newsletters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340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Building and Online Presence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Backlinks: </a:t>
            </a:r>
            <a:r>
              <a:rPr lang="en-GB" sz="3200" dirty="0"/>
              <a:t>Get quality backlinks through guest posts and </a:t>
            </a:r>
            <a:r>
              <a:rPr lang="en-GB" sz="3200" dirty="0" smtClean="0"/>
              <a:t>partnerships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Social </a:t>
            </a:r>
            <a:r>
              <a:rPr lang="en-GB" sz="3200" b="1" dirty="0"/>
              <a:t>Media: </a:t>
            </a:r>
            <a:r>
              <a:rPr lang="en-GB" sz="3200" dirty="0"/>
              <a:t>Promote content and build </a:t>
            </a:r>
            <a:r>
              <a:rPr lang="en-GB" sz="3200" dirty="0" smtClean="0"/>
              <a:t>brand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Local </a:t>
            </a:r>
            <a:r>
              <a:rPr lang="en-GB" sz="3200" b="1" dirty="0"/>
              <a:t>Listings: </a:t>
            </a:r>
            <a:r>
              <a:rPr lang="en-GB" sz="3200" dirty="0"/>
              <a:t>Optimize business </a:t>
            </a:r>
            <a:r>
              <a:rPr lang="en-GB" sz="3200" dirty="0" smtClean="0"/>
              <a:t>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Content </a:t>
            </a:r>
            <a:r>
              <a:rPr lang="en-GB" sz="3200" b="1" dirty="0"/>
              <a:t>Creation: </a:t>
            </a:r>
            <a:r>
              <a:rPr lang="en-GB" sz="3200" dirty="0"/>
              <a:t>Share valuable articles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545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Summary of </a:t>
            </a:r>
            <a:r>
              <a:rPr lang="en-GB" sz="3200" b="1" dirty="0" smtClean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Focus </a:t>
            </a:r>
            <a:r>
              <a:rPr lang="en-GB" sz="3200" dirty="0"/>
              <a:t>on improving site </a:t>
            </a:r>
            <a:r>
              <a:rPr lang="en-GB" sz="3200" dirty="0" smtClean="0"/>
              <a:t>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Enhance </a:t>
            </a:r>
            <a:r>
              <a:rPr lang="en-GB" sz="3200" dirty="0"/>
              <a:t>mobile </a:t>
            </a:r>
            <a:r>
              <a:rPr lang="en-GB" sz="3200" dirty="0" smtClean="0"/>
              <a:t>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Optimize </a:t>
            </a:r>
            <a:r>
              <a:rPr lang="en-GB" sz="3200" dirty="0"/>
              <a:t>on-page elements and </a:t>
            </a:r>
            <a:r>
              <a:rPr lang="en-GB" sz="3200" dirty="0" smtClean="0"/>
              <a:t>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Build </a:t>
            </a:r>
            <a:r>
              <a:rPr lang="en-GB" sz="3200" dirty="0"/>
              <a:t>backlinks and manage online presence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559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011680"/>
            <a:ext cx="10328988" cy="3766185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Company </a:t>
            </a:r>
            <a:r>
              <a:rPr lang="en-GB" sz="3200" b="1" dirty="0"/>
              <a:t>Overview</a:t>
            </a:r>
            <a:r>
              <a:rPr lang="en-GB" sz="3200" b="1" dirty="0" smtClean="0"/>
              <a:t>:</a:t>
            </a:r>
            <a:r>
              <a:rPr lang="en-GB" sz="3200" b="1" dirty="0"/>
              <a:t>	</a:t>
            </a:r>
            <a:endParaRPr lang="en-GB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Name</a:t>
            </a:r>
            <a:r>
              <a:rPr lang="en-GB" sz="3200" dirty="0"/>
              <a:t>: </a:t>
            </a:r>
            <a:r>
              <a:rPr lang="en-GB" sz="3200" dirty="0" smtClean="0"/>
              <a:t>Effiasoft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Website</a:t>
            </a:r>
            <a:r>
              <a:rPr lang="en-GB" sz="3200" dirty="0"/>
              <a:t>: </a:t>
            </a:r>
            <a:r>
              <a:rPr lang="en-GB" sz="3200" dirty="0" smtClean="0"/>
              <a:t>effiasoft.com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About</a:t>
            </a:r>
            <a:r>
              <a:rPr lang="en-GB" sz="3200" dirty="0"/>
              <a:t>: Technology company providing POS systems and billing software for retail and restaurants</a:t>
            </a:r>
            <a:r>
              <a:rPr lang="en-GB" sz="3200" dirty="0" smtClean="0"/>
              <a:t>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5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Performance Analysis</a:t>
            </a:r>
            <a:r>
              <a:rPr lang="en-IN" sz="32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Mobile: Low </a:t>
            </a:r>
            <a:r>
              <a:rPr lang="en-GB" sz="3200" dirty="0" smtClean="0"/>
              <a:t>performance</a:t>
            </a:r>
            <a:r>
              <a:rPr lang="en-GB" sz="3200" dirty="0"/>
              <a:t>	</a:t>
            </a:r>
            <a:endParaRPr lang="en-GB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Desktop</a:t>
            </a:r>
            <a:r>
              <a:rPr lang="en-GB" sz="3200" dirty="0"/>
              <a:t>: Good performance	</a:t>
            </a:r>
            <a:endParaRPr lang="en-GB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Security</a:t>
            </a:r>
            <a:r>
              <a:rPr lang="en-GB" sz="3200" dirty="0"/>
              <a:t>: Secure HTTPS </a:t>
            </a:r>
            <a:r>
              <a:rPr lang="en-GB" sz="3200" dirty="0" smtClean="0"/>
              <a:t>setup</a:t>
            </a:r>
            <a:r>
              <a:rPr lang="en-GB" sz="3200" dirty="0"/>
              <a:t>	</a:t>
            </a:r>
            <a:endParaRPr lang="en-GB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Design</a:t>
            </a:r>
            <a:r>
              <a:rPr lang="en-GB" sz="3200" dirty="0"/>
              <a:t>: Responsive and properly indexed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524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987904"/>
          </a:xfrm>
        </p:spPr>
        <p:txBody>
          <a:bodyPr>
            <a:noAutofit/>
          </a:bodyPr>
          <a:lstStyle/>
          <a:p>
            <a:r>
              <a:rPr lang="en-IN" sz="3200" b="1" dirty="0"/>
              <a:t>Strengths</a:t>
            </a:r>
            <a:r>
              <a:rPr lang="en-IN" sz="32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Secure HTTPS	</a:t>
            </a:r>
            <a:endParaRPr lang="en-GB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Targeted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Proper indexing</a:t>
            </a:r>
          </a:p>
          <a:p>
            <a:pPr marL="0" indent="0">
              <a:buNone/>
            </a:pPr>
            <a:r>
              <a:rPr lang="en-IN" sz="3200" b="1" dirty="0"/>
              <a:t>Weaknesses</a:t>
            </a:r>
            <a:r>
              <a:rPr lang="en-IN" sz="32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Moderate load </a:t>
            </a:r>
            <a:r>
              <a:rPr lang="en-GB" sz="3200" dirty="0" smtClean="0"/>
              <a:t>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Lack </a:t>
            </a:r>
            <a:r>
              <a:rPr lang="en-GB" sz="3200" dirty="0"/>
              <a:t>of high-authority backlinks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738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Keywords Identified:	</a:t>
            </a:r>
            <a:endParaRPr lang="en-IN" sz="3200" b="1" dirty="0" smtClean="0"/>
          </a:p>
          <a:p>
            <a:r>
              <a:rPr lang="en-IN" sz="3200" dirty="0" smtClean="0"/>
              <a:t>1.Cloud-based </a:t>
            </a:r>
            <a:r>
              <a:rPr lang="en-IN" sz="3200" dirty="0"/>
              <a:t>POS system	</a:t>
            </a:r>
            <a:endParaRPr lang="en-IN" sz="3200" dirty="0" smtClean="0"/>
          </a:p>
          <a:p>
            <a:r>
              <a:rPr lang="en-IN" sz="3200" dirty="0" smtClean="0"/>
              <a:t>2.Restaurant </a:t>
            </a:r>
            <a:r>
              <a:rPr lang="en-IN" sz="3200" dirty="0"/>
              <a:t>billing software	</a:t>
            </a:r>
            <a:endParaRPr lang="en-IN" sz="3200" dirty="0" smtClean="0"/>
          </a:p>
          <a:p>
            <a:r>
              <a:rPr lang="en-IN" sz="3200" dirty="0" smtClean="0"/>
              <a:t>3.Inventory </a:t>
            </a:r>
            <a:r>
              <a:rPr lang="en-IN" sz="3200" dirty="0"/>
              <a:t>management software for small businesses	</a:t>
            </a:r>
            <a:endParaRPr lang="en-IN" sz="3200" dirty="0" smtClean="0"/>
          </a:p>
          <a:p>
            <a:r>
              <a:rPr lang="en-IN" sz="3200" dirty="0" smtClean="0"/>
              <a:t>4.Affordable </a:t>
            </a:r>
            <a:r>
              <a:rPr lang="en-IN" sz="3200" dirty="0"/>
              <a:t>POS software	</a:t>
            </a:r>
            <a:endParaRPr lang="en-IN" sz="3200" dirty="0" smtClean="0"/>
          </a:p>
          <a:p>
            <a:r>
              <a:rPr lang="en-IN" sz="3200" dirty="0" smtClean="0"/>
              <a:t>5.POS </a:t>
            </a:r>
            <a:r>
              <a:rPr lang="en-IN" sz="3200" dirty="0"/>
              <a:t>software for retail stores</a:t>
            </a:r>
          </a:p>
        </p:txBody>
      </p:sp>
    </p:spTree>
    <p:extLst>
      <p:ext uri="{BB962C8B-B14F-4D97-AF65-F5344CB8AC3E}">
        <p14:creationId xmlns:p14="http://schemas.microsoft.com/office/powerpoint/2010/main" val="55647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On-Page SEO Audit - Homepage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Title </a:t>
            </a:r>
            <a:r>
              <a:rPr lang="en-IN" sz="3200" b="1" dirty="0"/>
              <a:t>Tag: </a:t>
            </a:r>
            <a:r>
              <a:rPr lang="en-IN" sz="3200" dirty="0"/>
              <a:t>“EffiaSoft - Innovative Software Solutions”	</a:t>
            </a:r>
            <a:endParaRPr lang="en-I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Meta </a:t>
            </a:r>
            <a:r>
              <a:rPr lang="en-IN" sz="3200" b="1" dirty="0"/>
              <a:t>Description: </a:t>
            </a:r>
            <a:r>
              <a:rPr lang="en-IN" sz="3200" dirty="0"/>
              <a:t>“EffiaSoft provides cutting-edge software solutions</a:t>
            </a:r>
            <a:r>
              <a:rPr lang="en-IN" sz="3200" dirty="0" smtClean="0"/>
              <a:t>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H1 </a:t>
            </a:r>
            <a:r>
              <a:rPr lang="en-IN" sz="3200" b="1" dirty="0"/>
              <a:t>Tag: </a:t>
            </a:r>
            <a:r>
              <a:rPr lang="en-IN" sz="3200" dirty="0"/>
              <a:t>“EffiaSoft - Innovative Software Solutions”	</a:t>
            </a:r>
            <a:endParaRPr lang="en-I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Image </a:t>
            </a:r>
            <a:r>
              <a:rPr lang="en-IN" sz="3200" b="1" dirty="0"/>
              <a:t>Optimization: </a:t>
            </a:r>
            <a:r>
              <a:rPr lang="en-IN" sz="3200" dirty="0"/>
              <a:t>Improve alt text</a:t>
            </a:r>
          </a:p>
        </p:txBody>
      </p:sp>
    </p:spTree>
    <p:extLst>
      <p:ext uri="{BB962C8B-B14F-4D97-AF65-F5344CB8AC3E}">
        <p14:creationId xmlns:p14="http://schemas.microsoft.com/office/powerpoint/2010/main" val="28406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On-Page SEO Audit - Services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Title Tag: </a:t>
            </a:r>
            <a:r>
              <a:rPr lang="en-GB" sz="3200" dirty="0"/>
              <a:t>“Our Services | </a:t>
            </a:r>
            <a:r>
              <a:rPr lang="en-GB" sz="3200" dirty="0" smtClean="0"/>
              <a:t>EffiaSoft”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Meta </a:t>
            </a:r>
            <a:r>
              <a:rPr lang="en-GB" sz="3200" b="1" dirty="0"/>
              <a:t>Description: </a:t>
            </a:r>
            <a:r>
              <a:rPr lang="en-GB" sz="3200" dirty="0"/>
              <a:t>“Explore the range of software solutions</a:t>
            </a:r>
            <a:r>
              <a:rPr lang="en-GB" sz="3200" dirty="0" smtClean="0"/>
              <a:t>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H1 </a:t>
            </a:r>
            <a:r>
              <a:rPr lang="en-GB" sz="3200" b="1" dirty="0"/>
              <a:t>Tag: </a:t>
            </a:r>
            <a:r>
              <a:rPr lang="en-GB" sz="3200" dirty="0"/>
              <a:t>“Our </a:t>
            </a:r>
            <a:r>
              <a:rPr lang="en-GB" sz="3200" dirty="0" smtClean="0"/>
              <a:t>Services”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Image </a:t>
            </a:r>
            <a:r>
              <a:rPr lang="en-GB" sz="3200" b="1" dirty="0"/>
              <a:t>Optimization: </a:t>
            </a:r>
            <a:r>
              <a:rPr lang="en-GB" sz="3200" dirty="0"/>
              <a:t>Improve alt text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75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On-Page SEO Audit - About Us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Title Tag: </a:t>
            </a:r>
            <a:r>
              <a:rPr lang="en-GB" sz="3200" dirty="0"/>
              <a:t>“About Us | </a:t>
            </a:r>
            <a:r>
              <a:rPr lang="en-GB" sz="3200" dirty="0" smtClean="0"/>
              <a:t>EffiaSoft”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Meta </a:t>
            </a:r>
            <a:r>
              <a:rPr lang="en-GB" sz="3200" b="1" dirty="0"/>
              <a:t>Description: </a:t>
            </a:r>
            <a:r>
              <a:rPr lang="en-GB" sz="3200" dirty="0"/>
              <a:t>“Learn more about EffiaSoft</a:t>
            </a:r>
            <a:r>
              <a:rPr lang="en-GB" sz="3200" dirty="0" smtClean="0"/>
              <a:t>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H1 </a:t>
            </a:r>
            <a:r>
              <a:rPr lang="en-GB" sz="3200" b="1" dirty="0"/>
              <a:t>Tag: </a:t>
            </a:r>
            <a:r>
              <a:rPr lang="en-GB" sz="3200" dirty="0"/>
              <a:t>“About </a:t>
            </a:r>
            <a:r>
              <a:rPr lang="en-GB" sz="3200" dirty="0" smtClean="0"/>
              <a:t>Us”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 smtClean="0"/>
              <a:t>Image </a:t>
            </a:r>
            <a:r>
              <a:rPr lang="en-GB" sz="3200" b="1" dirty="0"/>
              <a:t>Optimization: </a:t>
            </a:r>
            <a:r>
              <a:rPr lang="en-GB" sz="3200" dirty="0"/>
              <a:t>Improve alt text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240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SEO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Site Speed: </a:t>
            </a:r>
            <a:r>
              <a:rPr lang="en-IN" sz="3200" dirty="0"/>
              <a:t>Optimize images, enable </a:t>
            </a:r>
            <a:r>
              <a:rPr lang="en-IN" sz="3200" dirty="0" smtClean="0"/>
              <a:t>caching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Mobile </a:t>
            </a:r>
            <a:r>
              <a:rPr lang="en-IN" sz="3200" b="1" dirty="0"/>
              <a:t>Friendliness: </a:t>
            </a:r>
            <a:r>
              <a:rPr lang="en-IN" sz="3200" dirty="0"/>
              <a:t>Adjust design for better </a:t>
            </a:r>
            <a:r>
              <a:rPr lang="en-IN" sz="3200" dirty="0" smtClean="0"/>
              <a:t>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HTTPS </a:t>
            </a:r>
            <a:r>
              <a:rPr lang="en-IN" sz="3200" b="1" dirty="0"/>
              <a:t>Status: </a:t>
            </a:r>
            <a:r>
              <a:rPr lang="en-IN" sz="3200" dirty="0"/>
              <a:t>Ensure valid SSL </a:t>
            </a:r>
            <a:r>
              <a:rPr lang="en-IN" sz="3200" dirty="0" smtClean="0"/>
              <a:t>certificate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Canonical </a:t>
            </a:r>
            <a:r>
              <a:rPr lang="en-IN" sz="3200" b="1" dirty="0"/>
              <a:t>Tags: </a:t>
            </a:r>
            <a:r>
              <a:rPr lang="en-IN" sz="3200" dirty="0"/>
              <a:t>Correct </a:t>
            </a:r>
            <a:r>
              <a:rPr lang="en-IN" sz="3200" dirty="0" smtClean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Structured </a:t>
            </a:r>
            <a:r>
              <a:rPr lang="en-IN" sz="3200" b="1" dirty="0"/>
              <a:t>Data: </a:t>
            </a:r>
            <a:r>
              <a:rPr lang="en-IN" sz="3200" dirty="0"/>
              <a:t>Add or </a:t>
            </a:r>
            <a:r>
              <a:rPr lang="en-IN" sz="3200" dirty="0" smtClean="0"/>
              <a:t>fix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XML </a:t>
            </a:r>
            <a:r>
              <a:rPr lang="en-IN" sz="3200" b="1" dirty="0"/>
              <a:t>Sitemap: </a:t>
            </a:r>
            <a:r>
              <a:rPr lang="en-IN" sz="3200" dirty="0"/>
              <a:t>Keep updated</a:t>
            </a:r>
          </a:p>
        </p:txBody>
      </p:sp>
    </p:spTree>
    <p:extLst>
      <p:ext uri="{BB962C8B-B14F-4D97-AF65-F5344CB8AC3E}">
        <p14:creationId xmlns:p14="http://schemas.microsoft.com/office/powerpoint/2010/main" val="27130172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266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 Light</vt:lpstr>
      <vt:lpstr>Metropolitan</vt:lpstr>
      <vt:lpstr>COMPREHENSIVE SEO AUDIT &amp; OPTIMIZATION FOR ORGANIC TRAFFIC GROWTH</vt:lpstr>
      <vt:lpstr>Introduction</vt:lpstr>
      <vt:lpstr>Current Performance</vt:lpstr>
      <vt:lpstr>Strengths and Weaknesses</vt:lpstr>
      <vt:lpstr>Keyword Research</vt:lpstr>
      <vt:lpstr>On-Page SEO Audit - Homepage</vt:lpstr>
      <vt:lpstr>On-Page SEO Audit - Services Page</vt:lpstr>
      <vt:lpstr>On-Page SEO Audit - About Us Page</vt:lpstr>
      <vt:lpstr>Technical SEO Recommendations</vt:lpstr>
      <vt:lpstr>Content Optimization</vt:lpstr>
      <vt:lpstr>Content Strategy</vt:lpstr>
      <vt:lpstr>Link Building and Online Presence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SEO AUDIT &amp; OPTIMIZATION FOR ORGANIC TRAFFIC GROWTH</dc:title>
  <dc:creator>Nethya Sekar</dc:creator>
  <cp:lastModifiedBy>Nethya Sekar</cp:lastModifiedBy>
  <cp:revision>7</cp:revision>
  <dcterms:created xsi:type="dcterms:W3CDTF">2024-09-02T05:23:21Z</dcterms:created>
  <dcterms:modified xsi:type="dcterms:W3CDTF">2024-09-02T05:46:58Z</dcterms:modified>
</cp:coreProperties>
</file>