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Barlow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  <p:embeddedFont>
      <p:font typeface="Montserra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3468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Purchase Analytics for E-Commerce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85022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key insights gleaned from analyzing customer purchase data on an e-commerce platform, providing valuable recommendations for optimizing business operations and maximizing revenue.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563177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29" y="5639395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99528" y="5615583"/>
            <a:ext cx="2124313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Ajith Kumar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27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9127" y="2930128"/>
            <a:ext cx="4805839" cy="600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39127" y="3804642"/>
            <a:ext cx="6584871" cy="1943576"/>
          </a:xfrm>
          <a:prstGeom prst="roundRect">
            <a:avLst>
              <a:gd name="adj" fmla="val 845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4450" dist="2159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21650" y="3987165"/>
            <a:ext cx="2402919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Targeted Marketing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21650" y="4396978"/>
            <a:ext cx="6219825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 marketing efforts on top customer segments and cities to maximize return on investment. Utilize customer data to personalize messages and offer relevant promotions.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7406521" y="3804642"/>
            <a:ext cx="6584871" cy="1943576"/>
          </a:xfrm>
          <a:prstGeom prst="roundRect">
            <a:avLst>
              <a:gd name="adj" fmla="val 845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4450" dist="2159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589044" y="3987165"/>
            <a:ext cx="2430542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Inventory Management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589044" y="4396978"/>
            <a:ext cx="6219825" cy="1168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 sufficient inventory levels for high-revenue products to meet demand and avoid stockouts. Regularly analyze product trends to optimize inventory allocation and ensure efficient supply chain management.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39127" y="5930741"/>
            <a:ext cx="6584871" cy="1651397"/>
          </a:xfrm>
          <a:prstGeom prst="roundRect">
            <a:avLst>
              <a:gd name="adj" fmla="val 995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4450" dist="2159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821650" y="6113264"/>
            <a:ext cx="2402919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Loyalty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21650" y="6523077"/>
            <a:ext cx="6219825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loyalty programs to encourage repeat purchases and build strong customer relationships. Offer exclusive benefits, personalized recommendations, and rewards to retain valuable customers.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7406521" y="5930741"/>
            <a:ext cx="6584871" cy="1651397"/>
          </a:xfrm>
          <a:prstGeom prst="roundRect">
            <a:avLst>
              <a:gd name="adj" fmla="val 995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4450" dist="2159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7589044" y="6113264"/>
            <a:ext cx="2402919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Seasonal Campaigns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589044" y="6523077"/>
            <a:ext cx="6219825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Align marketing campaigns with monthly sales trends to capitalize on peak seasons and anticipate fluctuations in demand. Utilize insights from past years to create effective promotional strategies.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2113" y="1050012"/>
            <a:ext cx="5354479" cy="669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12113" y="2253258"/>
            <a:ext cx="355997" cy="355997"/>
          </a:xfrm>
          <a:prstGeom prst="roundRect">
            <a:avLst>
              <a:gd name="adj" fmla="val 5144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0800" dist="2540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71468" y="2253258"/>
            <a:ext cx="267723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Analysis Objectives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271468" y="2709982"/>
            <a:ext cx="3198852" cy="1953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gain a comprehensive understanding of customer purchasing behavior, identify key trends, and provide actionable insights for business growth.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673679" y="2253258"/>
            <a:ext cx="355997" cy="355997"/>
          </a:xfrm>
          <a:prstGeom prst="roundRect">
            <a:avLst>
              <a:gd name="adj" fmla="val 5144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0800" dist="2540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233035" y="2253258"/>
            <a:ext cx="267723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Overview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233035" y="2709982"/>
            <a:ext cx="3198852" cy="2604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analysis utilizes three datasets: Products, Customer Profiles, and Purchase History. These datasets contain rich information about product attributes, customer demographics, and purchase details, respectively.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2113" y="5746313"/>
            <a:ext cx="355997" cy="355997"/>
          </a:xfrm>
          <a:prstGeom prst="roundRect">
            <a:avLst>
              <a:gd name="adj" fmla="val 5144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0800" dist="2540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271468" y="5746313"/>
            <a:ext cx="2895005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Analysis Techniques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271468" y="6203037"/>
            <a:ext cx="7160419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analysis leverages a combination of SQL techniques, including aggregations, joins, ranking, window functions, and other data manipulation methods to extract meaningful insights.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Preparation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initial step focuses on identifying and addressing data quality issues such as missing values, duplicates, and inconsistencies. We employed techniques like imputation and data normalization to ensure data integrity.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Preprocessing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Preprocessing involves transforming data into a suitable format for analysis. This included converting data types, formatting dates, and creating new features based on existing data. We ensured consistency and uniformity for efficient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9035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Basic Aggregations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144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Total Purchases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717369"/>
            <a:ext cx="4018359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calculated the total number of purchases per product per year, providing an overview of product popularity over time. This information is crucial for understanding product lifecycle and sales trends.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144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Top Selling Products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3717369"/>
            <a:ext cx="4018359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identified the top-selling products for each year, which helps in recognizing the products that contribute most to revenue and customer satisfaction. These insights assist in inventory management and promotional strategies.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144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Quantity Analysis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3717369"/>
            <a:ext cx="4018359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calculated the average quantity purchased per product, identifying the most popular items among customers. This data is useful for understanding customer preferences and optimizing inventory levels.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Join Operations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Enriched Insights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Joining the three datasets enabled us to create a richer understanding of customer behavior. By combining customer profiles, product information, and purchase history, we could analyze factors influencing purchases, such as customer demographics and product attributes.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Top Customers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identified the top 5 customers by purchase volume, highlighting the most loyal and valuable customers. This information is vital for implementing targeted marketing campaigns and building stronger customer relationships.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17000"/>
            <a:ext cx="606849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Ranking and Percentiles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97120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Ranking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544014"/>
            <a:ext cx="4018359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ranked customers based on their total expenditure, providing a clear picture of high-spending customer segments. This ranking allows businesses to focus marketing efforts on those who contribute most to revenue.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297120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Frequent Customers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3544014"/>
            <a:ext cx="4018359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applied dense ranking to identify the top 10 most frequent customers, those making the most repeated purchases. Analyzing their behavior provides insights into customer loyalty and repeat purchase patterns.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2971205"/>
            <a:ext cx="374308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Purchase Amount Percentiles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3544014"/>
            <a:ext cx="4018359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calculated percentiles for purchase amounts by customer segments, providing insights into purchase patterns across different demographics. This data assists in tailoring marketing messages and product offerings to specific customer groups.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605420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Aggregations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305395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Purchase Value Analysis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calculated average, maximum, and minimum purchase values for various product types and customer age groups. This analysis allows for a deeper understanding of purchasing patterns across different product categories and demographics.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9441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Day of the Week Trends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grouped purchases by day of the week to identify trends and peak purchase times. This information can be used to optimize staffing schedules, manage inventory, and schedule targeted marketing campaigns.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63710"/>
            <a:ext cx="921293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Case-Based Customer Classification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17915"/>
            <a:ext cx="30793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Segmentation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890724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categorized customers into three spending groups: High, Medium, and Low. This segmentation is based on percentile-based thresholds for customer expenditure, allowing for targeted marketing and customer relationship management strategies.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3179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3890724"/>
            <a:ext cx="6292572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classification enables businesses to tailor their marketing messages, promotions, and product offerings to specific customer segments. For instance, high-spending customers might receive exclusive offers and loyalty programs, while lower-spending customers could be targeted with introductory deals.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Top N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380190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Revenue-Generating Products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identified the top 5 products based on their revenue contribution. These products are likely to be highly popular and in demand, necessitating strategies to maintain stock levels and capitalize on their popularity.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348293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Location Insights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analyzed the top 3 cities with the most unique customers. Understanding these geographic locations enables businesses to focus marketing efforts, identify potential new markets, and adjust product offerings to local preferences.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2024-12-29T07:18:33Z</dcterms:created>
  <dcterms:modified xsi:type="dcterms:W3CDTF">2024-12-29T07:18:33Z</dcterms:modified>
</cp:coreProperties>
</file>