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8" r:id="rId4"/>
    <p:sldId id="259" r:id="rId5"/>
    <p:sldId id="260" r:id="rId6"/>
    <p:sldId id="262" r:id="rId7"/>
    <p:sldId id="269" r:id="rId8"/>
    <p:sldId id="271"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94660"/>
  </p:normalViewPr>
  <p:slideViewPr>
    <p:cSldViewPr snapToGrid="0">
      <p:cViewPr varScale="1">
        <p:scale>
          <a:sx n="83" d="100"/>
          <a:sy n="83" d="100"/>
        </p:scale>
        <p:origin x="63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831091-0043-4C4C-B0C3-C94A69943827}" type="datetimeFigureOut">
              <a:rPr lang="en-IN" smtClean="0"/>
              <a:t>19-08-2024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C521266-E947-42F9-9C4A-F0BF6F8926F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1146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31091-0043-4C4C-B0C3-C94A69943827}"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21266-E947-42F9-9C4A-F0BF6F8926F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953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31091-0043-4C4C-B0C3-C94A69943827}"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21266-E947-42F9-9C4A-F0BF6F8926F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7830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31091-0043-4C4C-B0C3-C94A69943827}"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21266-E947-42F9-9C4A-F0BF6F8926F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026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831091-0043-4C4C-B0C3-C94A69943827}"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21266-E947-42F9-9C4A-F0BF6F8926F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617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831091-0043-4C4C-B0C3-C94A69943827}"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21266-E947-42F9-9C4A-F0BF6F8926F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413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831091-0043-4C4C-B0C3-C94A69943827}" type="datetimeFigureOut">
              <a:rPr lang="en-IN" smtClean="0"/>
              <a:t>19-08-2024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521266-E947-42F9-9C4A-F0BF6F8926F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50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831091-0043-4C4C-B0C3-C94A69943827}" type="datetimeFigureOut">
              <a:rPr lang="en-IN" smtClean="0"/>
              <a:t>19-08-2024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521266-E947-42F9-9C4A-F0BF6F8926F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425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831091-0043-4C4C-B0C3-C94A69943827}" type="datetimeFigureOut">
              <a:rPr lang="en-IN" smtClean="0"/>
              <a:t>19-08-2024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521266-E947-42F9-9C4A-F0BF6F8926F1}" type="slidenum">
              <a:rPr lang="en-IN" smtClean="0"/>
              <a:t>‹#›</a:t>
            </a:fld>
            <a:endParaRPr lang="en-IN"/>
          </a:p>
        </p:txBody>
      </p:sp>
    </p:spTree>
    <p:extLst>
      <p:ext uri="{BB962C8B-B14F-4D97-AF65-F5344CB8AC3E}">
        <p14:creationId xmlns:p14="http://schemas.microsoft.com/office/powerpoint/2010/main" val="66903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831091-0043-4C4C-B0C3-C94A69943827}"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21266-E947-42F9-9C4A-F0BF6F8926F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703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4831091-0043-4C4C-B0C3-C94A69943827}" type="datetimeFigureOut">
              <a:rPr lang="en-IN" smtClean="0"/>
              <a:t>19-08-2024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C521266-E947-42F9-9C4A-F0BF6F8926F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245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4831091-0043-4C4C-B0C3-C94A69943827}" type="datetimeFigureOut">
              <a:rPr lang="en-IN" smtClean="0"/>
              <a:t>19-08-2024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C521266-E947-42F9-9C4A-F0BF6F8926F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826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5676-B3A4-37D5-7F38-9E6A675036C6}"/>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Dial100.com</a:t>
            </a:r>
          </a:p>
        </p:txBody>
      </p:sp>
      <p:sp>
        <p:nvSpPr>
          <p:cNvPr id="3" name="Subtitle 2">
            <a:extLst>
              <a:ext uri="{FF2B5EF4-FFF2-40B4-BE49-F238E27FC236}">
                <a16:creationId xmlns:a16="http://schemas.microsoft.com/office/drawing/2014/main" id="{A6A0DB08-FA03-168B-8925-582608FE670D}"/>
              </a:ext>
            </a:extLst>
          </p:cNvPr>
          <p:cNvSpPr>
            <a:spLocks noGrp="1"/>
          </p:cNvSpPr>
          <p:nvPr>
            <p:ph type="subTitle" idx="1"/>
          </p:nvPr>
        </p:nvSpPr>
        <p:spPr/>
        <p:txBody>
          <a:bodyPr>
            <a:normAutofit fontScale="92500" lnSpcReduction="20000"/>
          </a:bodyPr>
          <a:lstStyle/>
          <a:p>
            <a:r>
              <a:rPr lang="en-IN" sz="2200" dirty="0"/>
              <a:t>Presented by :</a:t>
            </a:r>
          </a:p>
          <a:p>
            <a:r>
              <a:rPr lang="en-IN" sz="2200" dirty="0"/>
              <a:t>Ajith And Mayuri</a:t>
            </a:r>
          </a:p>
          <a:p>
            <a:endParaRPr lang="en-IN" dirty="0"/>
          </a:p>
        </p:txBody>
      </p:sp>
    </p:spTree>
    <p:extLst>
      <p:ext uri="{BB962C8B-B14F-4D97-AF65-F5344CB8AC3E}">
        <p14:creationId xmlns:p14="http://schemas.microsoft.com/office/powerpoint/2010/main" val="4124307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C112-1168-889B-6573-5CDD00B2B29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Advantages of dial100.com</a:t>
            </a:r>
          </a:p>
        </p:txBody>
      </p:sp>
      <p:sp>
        <p:nvSpPr>
          <p:cNvPr id="3" name="Content Placeholder 2">
            <a:extLst>
              <a:ext uri="{FF2B5EF4-FFF2-40B4-BE49-F238E27FC236}">
                <a16:creationId xmlns:a16="http://schemas.microsoft.com/office/drawing/2014/main" id="{F158EB38-594B-4DAC-B604-D4D659697845}"/>
              </a:ext>
            </a:extLst>
          </p:cNvPr>
          <p:cNvSpPr>
            <a:spLocks noGrp="1"/>
          </p:cNvSpPr>
          <p:nvPr>
            <p:ph idx="1"/>
          </p:nvPr>
        </p:nvSpPr>
        <p:spPr>
          <a:xfrm>
            <a:off x="1451579" y="2015732"/>
            <a:ext cx="9603275" cy="3862554"/>
          </a:xfrm>
        </p:spPr>
        <p:txBody>
          <a:bodyPr>
            <a:normAutofit lnSpcReduction="10000"/>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Increased Accessibility</a:t>
            </a:r>
            <a:r>
              <a:rPr lang="en-IN" sz="2400" dirty="0">
                <a:latin typeface="Times New Roman" panose="02020603050405020304" pitchFamily="18" charset="0"/>
                <a:cs typeface="Times New Roman" panose="02020603050405020304" pitchFamily="18" charset="0"/>
              </a:rPr>
              <a:t>: Provides a convenient platform for everyone to access law enforcement services.</a:t>
            </a: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Transparency</a:t>
            </a:r>
            <a:r>
              <a:rPr lang="en-IN" sz="2400" dirty="0">
                <a:latin typeface="Times New Roman" panose="02020603050405020304" pitchFamily="18" charset="0"/>
                <a:cs typeface="Times New Roman" panose="02020603050405020304" pitchFamily="18" charset="0"/>
              </a:rPr>
              <a:t>: Users can track the status of their reports, ensuring transparency and accountability.</a:t>
            </a: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Cost-Effective: </a:t>
            </a:r>
            <a:r>
              <a:rPr lang="en-IN" sz="2400" dirty="0">
                <a:latin typeface="Times New Roman" panose="02020603050405020304" pitchFamily="18" charset="0"/>
                <a:cs typeface="Times New Roman" panose="02020603050405020304" pitchFamily="18" charset="0"/>
              </a:rPr>
              <a:t>Reduces the need for physical police presence for minor incidents, saving costs.</a:t>
            </a: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Community Engagement: </a:t>
            </a:r>
            <a:r>
              <a:rPr lang="en-IN" sz="2400" dirty="0">
                <a:latin typeface="Times New Roman" panose="02020603050405020304" pitchFamily="18" charset="0"/>
                <a:cs typeface="Times New Roman" panose="02020603050405020304" pitchFamily="18" charset="0"/>
              </a:rPr>
              <a:t>Strengthens community-police relations by providing a direct and open communication channel.</a:t>
            </a:r>
          </a:p>
        </p:txBody>
      </p:sp>
    </p:spTree>
    <p:extLst>
      <p:ext uri="{BB962C8B-B14F-4D97-AF65-F5344CB8AC3E}">
        <p14:creationId xmlns:p14="http://schemas.microsoft.com/office/powerpoint/2010/main" val="1159689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791E-84E0-BBA3-11E8-13042BF192B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Disadvantages </a:t>
            </a:r>
            <a:r>
              <a:rPr lang="en-IN" b="1" dirty="0" err="1" smtClean="0">
                <a:latin typeface="Times New Roman" panose="02020603050405020304" pitchFamily="18" charset="0"/>
                <a:cs typeface="Times New Roman" panose="02020603050405020304" pitchFamily="18" charset="0"/>
              </a:rPr>
              <a:t>oF</a:t>
            </a:r>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dial100.com</a:t>
            </a:r>
          </a:p>
        </p:txBody>
      </p:sp>
      <p:sp>
        <p:nvSpPr>
          <p:cNvPr id="4" name="Rectangle 1">
            <a:extLst>
              <a:ext uri="{FF2B5EF4-FFF2-40B4-BE49-F238E27FC236}">
                <a16:creationId xmlns:a16="http://schemas.microsoft.com/office/drawing/2014/main" id="{D7B52491-E4CD-3386-8092-9F295C4493AE}"/>
              </a:ext>
            </a:extLst>
          </p:cNvPr>
          <p:cNvSpPr>
            <a:spLocks noGrp="1" noChangeArrowheads="1"/>
          </p:cNvSpPr>
          <p:nvPr>
            <p:ph idx="1"/>
          </p:nvPr>
        </p:nvSpPr>
        <p:spPr bwMode="auto">
          <a:xfrm>
            <a:off x="1451579" y="1976683"/>
            <a:ext cx="888440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Digital Divide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Limited access for people without internet or tech-savvy skills.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False Reports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Risk of receiving fake or misleading crime reports.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Privacy Concerns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Potential risks related to the handling and security of sensitive user information.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400" b="1" dirty="0">
                <a:latin typeface="Times New Roman" panose="02020603050405020304" pitchFamily="18" charset="0"/>
                <a:cs typeface="Times New Roman" panose="02020603050405020304" pitchFamily="18" charset="0"/>
              </a:rPr>
              <a:t>Limited Physical Presence</a:t>
            </a:r>
            <a:r>
              <a:rPr lang="en-IN" sz="2400" dirty="0">
                <a:latin typeface="Times New Roman" panose="02020603050405020304" pitchFamily="18" charset="0"/>
                <a:cs typeface="Times New Roman" panose="02020603050405020304" pitchFamily="18" charset="0"/>
              </a:rPr>
              <a:t>: Reduced face-to-face interaction with law enforcement might affect the thoroughness of some investigations.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000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369A3-322D-A17B-A2DC-D44E68A5C07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1C2AFB7-DD9B-BF75-3323-1CBE0ED283F4}"/>
              </a:ext>
            </a:extLst>
          </p:cNvPr>
          <p:cNvSpPr>
            <a:spLocks noGrp="1"/>
          </p:cNvSpPr>
          <p:nvPr>
            <p:ph idx="1"/>
          </p:nvPr>
        </p:nvSpPr>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Dial100.com Crime Report Portal successfully creates a streamlined, accessible, and transparent platform for citizens to report crimes and engage with law enforcement. By leveraging technology, the portal enhances the efficiency of emergency responses, improves community safety, and fosters trust between the public and law enforcement agencies.</a:t>
            </a:r>
          </a:p>
        </p:txBody>
      </p:sp>
    </p:spTree>
    <p:extLst>
      <p:ext uri="{BB962C8B-B14F-4D97-AF65-F5344CB8AC3E}">
        <p14:creationId xmlns:p14="http://schemas.microsoft.com/office/powerpoint/2010/main" val="422274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3E0C0-222B-E85C-D1D2-F015FA9FF72E}"/>
              </a:ext>
            </a:extLst>
          </p:cNvPr>
          <p:cNvSpPr>
            <a:spLocks noGrp="1"/>
          </p:cNvSpPr>
          <p:nvPr>
            <p:ph idx="1"/>
          </p:nvPr>
        </p:nvSpPr>
        <p:spPr/>
        <p:txBody>
          <a:bodyPr>
            <a:normAutofit/>
          </a:bodyPr>
          <a:lstStyle/>
          <a:p>
            <a:pPr marL="0" indent="0">
              <a:buNone/>
            </a:pPr>
            <a:r>
              <a:rPr lang="en-IN" sz="9600" dirty="0">
                <a:latin typeface="Times New Roman" panose="02020603050405020304" pitchFamily="18" charset="0"/>
                <a:cs typeface="Times New Roman" panose="02020603050405020304" pitchFamily="18" charset="0"/>
              </a:rPr>
              <a:t>       Thank You…</a:t>
            </a:r>
          </a:p>
        </p:txBody>
      </p:sp>
      <p:sp>
        <p:nvSpPr>
          <p:cNvPr id="4" name="Smiley Face 3">
            <a:extLst>
              <a:ext uri="{FF2B5EF4-FFF2-40B4-BE49-F238E27FC236}">
                <a16:creationId xmlns:a16="http://schemas.microsoft.com/office/drawing/2014/main" id="{D5C375AF-9B4C-1E0D-89AA-DCE46014A379}"/>
              </a:ext>
            </a:extLst>
          </p:cNvPr>
          <p:cNvSpPr/>
          <p:nvPr/>
        </p:nvSpPr>
        <p:spPr>
          <a:xfrm>
            <a:off x="5208814" y="3673928"/>
            <a:ext cx="2220686" cy="2220686"/>
          </a:xfrm>
          <a:prstGeom prst="smileyFac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753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762C0-7044-2324-4349-3C99AB5333D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4BC9A0D2-7362-FB98-CCC2-95F7FE8FD80E}"/>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Software requirements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Process of Dial100.com</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Disadvantages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844230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8CA2-9F96-E5AD-4926-FAA91C7A2E9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Dial1100.com</a:t>
            </a:r>
          </a:p>
        </p:txBody>
      </p:sp>
      <p:sp>
        <p:nvSpPr>
          <p:cNvPr id="3" name="Content Placeholder 2">
            <a:extLst>
              <a:ext uri="{FF2B5EF4-FFF2-40B4-BE49-F238E27FC236}">
                <a16:creationId xmlns:a16="http://schemas.microsoft.com/office/drawing/2014/main" id="{8440B1C6-F098-703A-CC2A-05B6B5B40B89}"/>
              </a:ext>
            </a:extLst>
          </p:cNvPr>
          <p:cNvSpPr>
            <a:spLocks noGrp="1"/>
          </p:cNvSpPr>
          <p:nvPr>
            <p:ph idx="1"/>
          </p:nvPr>
        </p:nvSpPr>
        <p:spPr>
          <a:xfrm>
            <a:off x="1451579" y="2015732"/>
            <a:ext cx="9603275" cy="3797239"/>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Citizens can quickly and easily report crimes or suspicious activities online, without needing to visit a police station.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portal is available 24/7, allowing users to file reports at any time, ensuring that incidents are logged immediately.</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All crime reports and related evidence are securely stored in a digital format, reducing the risk of loss or tampering with physical documents.</a:t>
            </a:r>
          </a:p>
        </p:txBody>
      </p:sp>
    </p:spTree>
    <p:extLst>
      <p:ext uri="{BB962C8B-B14F-4D97-AF65-F5344CB8AC3E}">
        <p14:creationId xmlns:p14="http://schemas.microsoft.com/office/powerpoint/2010/main" val="2088640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BCAB-A36B-F23C-D9BA-E267208D42E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Objective</a:t>
            </a:r>
          </a:p>
        </p:txBody>
      </p:sp>
      <p:sp>
        <p:nvSpPr>
          <p:cNvPr id="4" name="Rectangle 1">
            <a:extLst>
              <a:ext uri="{FF2B5EF4-FFF2-40B4-BE49-F238E27FC236}">
                <a16:creationId xmlns:a16="http://schemas.microsoft.com/office/drawing/2014/main" id="{3AE9E4DF-562E-4BAD-7A08-D42A0B37B557}"/>
              </a:ext>
            </a:extLst>
          </p:cNvPr>
          <p:cNvSpPr>
            <a:spLocks noGrp="1" noChangeArrowheads="1"/>
          </p:cNvSpPr>
          <p:nvPr>
            <p:ph idx="1"/>
          </p:nvPr>
        </p:nvSpPr>
        <p:spPr bwMode="auto">
          <a:xfrm>
            <a:off x="1366738" y="1524563"/>
            <a:ext cx="82512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an efficient online platform for reporting crimes.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 user-friendly interface for citizens to report incidents.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Facilitate tracking of reported incidents for transparency and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accountability.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 users to follow up on reports and receive updates.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access to relevant safety information for users. </a:t>
            </a:r>
          </a:p>
        </p:txBody>
      </p:sp>
    </p:spTree>
    <p:extLst>
      <p:ext uri="{BB962C8B-B14F-4D97-AF65-F5344CB8AC3E}">
        <p14:creationId xmlns:p14="http://schemas.microsoft.com/office/powerpoint/2010/main" val="1480370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366D-80A0-96DD-5AFB-8D3BF3D2B68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E67E41A0-3D07-CCCA-C2AC-DD65E1861A46}"/>
              </a:ext>
            </a:extLst>
          </p:cNvPr>
          <p:cNvSpPr>
            <a:spLocks noGrp="1"/>
          </p:cNvSpPr>
          <p:nvPr>
            <p:ph idx="1"/>
          </p:nvPr>
        </p:nvSpPr>
        <p:spPr>
          <a:xfrm>
            <a:off x="1451579" y="2015732"/>
            <a:ext cx="9603275" cy="3862554"/>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HTML ( Hypertext Markup Language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CSS ( Cascading Style Sheets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ReactJs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Java</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Spring Boot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MySQL (Database)</a:t>
            </a:r>
          </a:p>
        </p:txBody>
      </p:sp>
    </p:spTree>
    <p:extLst>
      <p:ext uri="{BB962C8B-B14F-4D97-AF65-F5344CB8AC3E}">
        <p14:creationId xmlns:p14="http://schemas.microsoft.com/office/powerpoint/2010/main" val="3509245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8C50-EAC6-2F55-BD69-EA2BF2F8867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Process Of dial100.com</a:t>
            </a:r>
          </a:p>
        </p:txBody>
      </p:sp>
      <p:sp>
        <p:nvSpPr>
          <p:cNvPr id="4" name="Rectangle 1">
            <a:extLst>
              <a:ext uri="{FF2B5EF4-FFF2-40B4-BE49-F238E27FC236}">
                <a16:creationId xmlns:a16="http://schemas.microsoft.com/office/drawing/2014/main" id="{E2F55580-5C6F-B48C-80A4-84181B10D1A2}"/>
              </a:ext>
            </a:extLst>
          </p:cNvPr>
          <p:cNvSpPr>
            <a:spLocks noGrp="1" noChangeArrowheads="1"/>
          </p:cNvSpPr>
          <p:nvPr>
            <p:ph idx="1"/>
          </p:nvPr>
        </p:nvSpPr>
        <p:spPr bwMode="auto">
          <a:xfrm>
            <a:off x="1451579" y="2267829"/>
            <a:ext cx="1009272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2400" b="1" dirty="0">
                <a:latin typeface="Times New Roman" panose="02020603050405020304" pitchFamily="18" charset="0"/>
                <a:cs typeface="Times New Roman" panose="02020603050405020304" pitchFamily="18" charset="0"/>
              </a:rPr>
              <a:t>Plaintiff</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Registration/Login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Plaintiff</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sign up or log in to access the portal.</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Crime Reporting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Plaintiff</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submit details of the crime or incident.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Report Validation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System verifies the completeness and authenticity of the report.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Law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Enforcement Response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Authorities review and take action on the report.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2400" b="1" dirty="0">
                <a:latin typeface="Times New Roman" panose="02020603050405020304" pitchFamily="18" charset="0"/>
                <a:cs typeface="Times New Roman" panose="02020603050405020304" pitchFamily="18" charset="0"/>
              </a:rPr>
              <a:t>Plaintiff</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Follow-Up</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Plaintiff </a:t>
            </a:r>
            <a:r>
              <a:rPr lang="en-US" altLang="en-US" sz="2400" dirty="0" smtClean="0">
                <a:latin typeface="Times New Roman" panose="02020603050405020304" pitchFamily="18" charset="0"/>
                <a:cs typeface="Times New Roman" panose="02020603050405020304" pitchFamily="18" charset="0"/>
              </a:rPr>
              <a:t>can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track the status and receive updates on their reports.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Closure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Cases a</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closed once resolved. </a:t>
            </a:r>
          </a:p>
        </p:txBody>
      </p:sp>
    </p:spTree>
    <p:extLst>
      <p:ext uri="{BB962C8B-B14F-4D97-AF65-F5344CB8AC3E}">
        <p14:creationId xmlns:p14="http://schemas.microsoft.com/office/powerpoint/2010/main" val="295493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Home Page: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2089623"/>
            <a:ext cx="9603275" cy="3450613"/>
          </a:xfrm>
        </p:spPr>
        <p:txBody>
          <a:bodyPr/>
          <a:lstStyle/>
          <a:p>
            <a:pPr marL="0" indent="0">
              <a:buNone/>
            </a:pPr>
            <a:endParaRPr lang="en-IN" dirty="0"/>
          </a:p>
        </p:txBody>
      </p:sp>
      <p:pic>
        <p:nvPicPr>
          <p:cNvPr id="10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858" y="2089623"/>
            <a:ext cx="7336559" cy="356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0723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Register and Login Page: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5179" y="2135804"/>
            <a:ext cx="9603275" cy="3450613"/>
          </a:xfrm>
        </p:spPr>
        <p:txBody>
          <a:bodyPr/>
          <a:lstStyle/>
          <a:p>
            <a:endParaRPr lang="en-IN" dirty="0"/>
          </a:p>
        </p:txBody>
      </p:sp>
      <p:pic>
        <p:nvPicPr>
          <p:cNvPr id="2050" name="Picture 1"/>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17563" y="2607829"/>
            <a:ext cx="4890379" cy="2370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1"/>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576073" y="2607829"/>
            <a:ext cx="4875484" cy="2370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538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46421-4A55-587E-6DD6-E090DF46141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Future of Dial100.com</a:t>
            </a:r>
          </a:p>
        </p:txBody>
      </p:sp>
      <p:sp>
        <p:nvSpPr>
          <p:cNvPr id="4" name="Rectangle 1">
            <a:extLst>
              <a:ext uri="{FF2B5EF4-FFF2-40B4-BE49-F238E27FC236}">
                <a16:creationId xmlns:a16="http://schemas.microsoft.com/office/drawing/2014/main" id="{9F727B69-3240-0FF0-E33B-03F59144F84F}"/>
              </a:ext>
            </a:extLst>
          </p:cNvPr>
          <p:cNvSpPr>
            <a:spLocks noGrp="1" noChangeArrowheads="1"/>
          </p:cNvSpPr>
          <p:nvPr>
            <p:ph idx="1"/>
          </p:nvPr>
        </p:nvSpPr>
        <p:spPr bwMode="auto">
          <a:xfrm>
            <a:off x="1451579" y="1848215"/>
            <a:ext cx="983146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IN"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 Expansion</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Development of a mobile app for easier and faster crime reporting.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IN"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Multilingual Support</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Inclusion of support for multiple languages to cater to a diverse population.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IN"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Collaboration with Social Media</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Integration with social media platforms for quick dissemination of alerts and updates.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IN"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 Features: </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encryption and data protection measures to ensure user privacy and system security.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400" b="1" dirty="0">
                <a:latin typeface="Times New Roman" panose="02020603050405020304" pitchFamily="18" charset="0"/>
                <a:cs typeface="Times New Roman" panose="02020603050405020304" pitchFamily="18" charset="0"/>
              </a:rPr>
              <a:t>Public Awareness Campaigns</a:t>
            </a:r>
            <a:r>
              <a:rPr lang="en-IN" sz="2400" dirty="0">
                <a:latin typeface="Times New Roman" panose="02020603050405020304" pitchFamily="18" charset="0"/>
                <a:cs typeface="Times New Roman" panose="02020603050405020304" pitchFamily="18" charset="0"/>
              </a:rPr>
              <a:t>: Ongoing initiatives to educate the public about the platform and encourage its use.</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5414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115</TotalTime>
  <Words>522</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Gill Sans MT</vt:lpstr>
      <vt:lpstr>Times New Roman</vt:lpstr>
      <vt:lpstr>Wingdings</vt:lpstr>
      <vt:lpstr>Gallery</vt:lpstr>
      <vt:lpstr>Dial100.com</vt:lpstr>
      <vt:lpstr>Index</vt:lpstr>
      <vt:lpstr>Dial1100.com</vt:lpstr>
      <vt:lpstr>Objective</vt:lpstr>
      <vt:lpstr>Software Requirements</vt:lpstr>
      <vt:lpstr>Process Of dial100.com</vt:lpstr>
      <vt:lpstr>Home Page:</vt:lpstr>
      <vt:lpstr>Register and Login Page:</vt:lpstr>
      <vt:lpstr>Future of Dial100.com</vt:lpstr>
      <vt:lpstr>Advantages of dial100.com</vt:lpstr>
      <vt:lpstr>Disadvantages oF dial100.com</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Dial100.com</dc:title>
  <dc:creator>Mayuri jire</dc:creator>
  <cp:lastModifiedBy>Ajith Naik</cp:lastModifiedBy>
  <cp:revision>10</cp:revision>
  <dcterms:created xsi:type="dcterms:W3CDTF">2024-08-17T11:36:03Z</dcterms:created>
  <dcterms:modified xsi:type="dcterms:W3CDTF">2024-08-19T05:59:07Z</dcterms:modified>
</cp:coreProperties>
</file>