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3EECA-0681-80C2-9BEC-DE0D7B7C0A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CROSS PLATFORM APPLICATION DEVELOPMENT ASSIGNMENT-1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41D25-FAB9-439A-C9D4-069649167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												Ajith.P-2023mt13008</a:t>
            </a:r>
          </a:p>
        </p:txBody>
      </p:sp>
    </p:spTree>
    <p:extLst>
      <p:ext uri="{BB962C8B-B14F-4D97-AF65-F5344CB8AC3E}">
        <p14:creationId xmlns:p14="http://schemas.microsoft.com/office/powerpoint/2010/main" val="268234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App Architecture &amp; Development Tools</a:t>
            </a:r>
            <a:endParaRPr lang="en-IN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>
            <a:noAutofit/>
          </a:bodyPr>
          <a:lstStyle/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🔷 Architecture Overview: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Frontend: Flutter (Cross-platform mobile framework)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Backend: Back4App (Parse Server-based BaaS)</a:t>
            </a:r>
          </a:p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🔷 User Authentication: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Signup/Login using ParseUser class from Parse SDK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Session management handled via Parse SDK tokens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Optional password reset support via email</a:t>
            </a:r>
          </a:p>
          <a:p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🔷 Tools Used: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Flutter &amp; Dart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Parse Flutter SDK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Android Studio / VS Code</a:t>
            </a:r>
          </a:p>
          <a:p>
            <a:r>
              <a:rPr lang="en-IN" sz="2000">
                <a:latin typeface="Times New Roman" panose="02020603050405020304" pitchFamily="18" charset="0"/>
                <a:cs typeface="Times New Roman" panose="02020603050405020304" pitchFamily="18" charset="0"/>
              </a:rPr>
              <a:t>- Back4App for cloud database and user auth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Structure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Autofit/>
          </a:bodyPr>
          <a:lstStyle/>
          <a:p>
            <a:r>
              <a:rPr sz="2000" dirty="0"/>
              <a:t>🔷 Database Structure on Back4App:</a:t>
            </a:r>
          </a:p>
          <a:p>
            <a:r>
              <a:rPr sz="2000" dirty="0"/>
              <a:t>- Class: User (default by Parse)</a:t>
            </a:r>
          </a:p>
          <a:p>
            <a:r>
              <a:rPr sz="2000" dirty="0"/>
              <a:t>- Class: Records (custom class)</a:t>
            </a:r>
          </a:p>
          <a:p>
            <a:r>
              <a:rPr sz="2000" dirty="0"/>
              <a:t>  • Fields: Name (String), Age (Number), User (Pointer)</a:t>
            </a:r>
          </a:p>
          <a:p>
            <a:endParaRPr sz="2000" dirty="0"/>
          </a:p>
          <a:p>
            <a:r>
              <a:rPr sz="2000" dirty="0"/>
              <a:t>🔷 Key Challenges &amp; Solutions:</a:t>
            </a:r>
          </a:p>
          <a:p>
            <a:r>
              <a:rPr sz="2000" dirty="0"/>
              <a:t>- ❌ Challenge: NDK version mismatch</a:t>
            </a:r>
          </a:p>
          <a:p>
            <a:r>
              <a:rPr sz="2000" dirty="0"/>
              <a:t>  ✔️ Solution: Installed correct NDK via Android Studio &amp; updated </a:t>
            </a:r>
            <a:r>
              <a:rPr sz="2000" dirty="0" err="1"/>
              <a:t>local.properties</a:t>
            </a:r>
            <a:endParaRPr sz="2000" dirty="0"/>
          </a:p>
          <a:p>
            <a:r>
              <a:rPr sz="2000" dirty="0"/>
              <a:t>- ❌ Challenge: Input validation</a:t>
            </a:r>
          </a:p>
          <a:p>
            <a:r>
              <a:rPr sz="2000" dirty="0"/>
              <a:t>  ✔️ Solution: Used form validation to allow only numeric age inputs</a:t>
            </a:r>
          </a:p>
          <a:p>
            <a:r>
              <a:rPr sz="2000" dirty="0"/>
              <a:t>- ❌ Challenge: Session persistence</a:t>
            </a:r>
          </a:p>
          <a:p>
            <a:r>
              <a:rPr sz="2000" dirty="0"/>
              <a:t>  ✔️ Solution: Handled using </a:t>
            </a:r>
            <a:r>
              <a:rPr sz="2000" dirty="0" err="1"/>
              <a:t>ParseUser.currentUser</a:t>
            </a:r>
            <a:r>
              <a:rPr sz="2000" dirty="0"/>
              <a:t>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208</Words>
  <Application>Microsoft Office PowerPoint</Application>
  <PresentationFormat>On-screen Show (4:3)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CROSS PLATFORM APPLICATION DEVELOPMENT ASSIGNMENT-1</vt:lpstr>
      <vt:lpstr>App Architecture &amp; Development Tools</vt:lpstr>
      <vt:lpstr>Database Structure &amp; 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AJITH P .</cp:lastModifiedBy>
  <cp:revision>2</cp:revision>
  <dcterms:created xsi:type="dcterms:W3CDTF">2013-01-27T09:14:16Z</dcterms:created>
  <dcterms:modified xsi:type="dcterms:W3CDTF">2025-05-15T14:26:52Z</dcterms:modified>
  <cp:category/>
</cp:coreProperties>
</file>